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71" r:id="rId5"/>
    <p:sldId id="278" r:id="rId6"/>
    <p:sldId id="269" r:id="rId7"/>
    <p:sldId id="260" r:id="rId8"/>
    <p:sldId id="270" r:id="rId9"/>
    <p:sldId id="280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5AEE9A-3021-74FA-AD4F-86B4D2912F36}" name="Reviewer" initials="R" userId="Review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4E8"/>
    <a:srgbClr val="F7F1E5"/>
    <a:srgbClr val="022E0F"/>
    <a:srgbClr val="003E12"/>
    <a:srgbClr val="FDF7E8"/>
    <a:srgbClr val="013511"/>
    <a:srgbClr val="849981"/>
    <a:srgbClr val="4E4B48"/>
    <a:srgbClr val="22531D"/>
    <a:srgbClr val="FDF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9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9913CDE-CBF2-E1F8-B3A1-47822F987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2C1BDFE7-384B-1F5B-30EB-677E8C77E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EABEC156-EBA0-8473-91B9-33FB8E40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CE6F307-750D-2A69-C6E8-46BFC098E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3079004A-DC37-30E4-E156-DDD79E8D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2496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FA6FC32-3732-AE7F-5C50-26509E55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823A368-F6BC-77AF-F942-3C8A4415A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57684F9B-C611-E207-B4E6-F96B7C8BC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5B3C0171-A0D7-8444-212B-6EBAC752A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167287CA-1082-3D7E-93D3-4FBF6A34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215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C91F25A-3057-ACC7-3913-0A395241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0F4E83DA-E3D1-410E-6EC7-EAA9BEDC5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D3B1C46E-A2C2-4EDE-5AC0-9B3DBFF26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AED17B36-325A-6800-2321-A57349051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AC64C6F-9D65-041C-DDDC-EDD7C1E8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864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EB1687A-C910-8772-BCCE-3F20497C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31B751D-9837-927D-C20A-B81351FD3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4778A752-123F-5E9D-201F-D3A7E06C1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51E39F40-E9EF-9C80-7428-D54815709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3B60A808-AFDA-05CA-3F92-FDAB4E8F1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ACDFEF1-9EE8-D50E-51BF-FAD3EED4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2855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1C0C036-58FE-1685-CCF9-6B299931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91A737E3-12E3-5A07-6E3E-65A7CDDE5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481F27F9-B6DC-CE4E-C43D-61764E6F1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5D2DEC0C-9699-230F-B397-736758B76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9A72B85B-2925-EE40-AFBD-9315F9BBF3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9B54BC32-CC98-E645-2E6D-63B2729B5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02F6940-C127-1A56-2999-058BE4C43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AAEA52A7-BFC6-DC30-1FFA-DB0C487E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5238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6A80BC3-E9EC-8E03-E09D-7FEE6887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9DFF08EB-4143-CCF9-08EA-57628BAE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72358519-1947-216C-3DE4-A6F1805A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C43DDD99-ADB5-5204-89FA-4A63D0D1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952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628F8428-2C27-39F7-8DC0-CAED774E0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3E61BE95-9D85-A314-BDCD-23E7BB1F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D29639E4-9CF0-25CA-57C2-56BF6FFE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812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019F62B-37DE-9B74-97D1-E754F3A0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0EFFC8B-3B5F-E0F7-C09D-C683711D7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0253F36D-BE6A-189B-BDEE-52DF34E75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A360AA5B-D7BF-68FF-4807-A544CC20C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CB30EF0F-D79F-8316-9EC9-912A0560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E8C7CDAC-6CA3-D419-6CA2-53A079D33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5909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D69AD0B-C8A3-04C8-F45A-6B88EC2C0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544750AA-937C-E8DD-9ABE-8598DE89C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A01DEDBD-90F6-41F5-0931-05705B6B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B89099D3-6A0E-FED9-0DED-5A32F279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0A9C797E-C016-E488-746E-0CC27C80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3D6D599A-DA99-E396-6271-2B0E7AFF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954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8AC26D1-352C-9DF6-98D5-BE088CFD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AE637859-321C-486A-827A-09333C768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1D1404C-6B0F-2DA3-F0D9-795E398DE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13188FC2-686E-9708-3629-6F6617FD6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F1E5AE96-D0F5-DC02-3FC5-545ABDAF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443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C237B6A4-62F3-049B-CCBF-40A0BE666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C22AB966-F277-9E9E-7E18-67FEE1CF7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708D71CC-ED81-F8BE-D483-C1B352D41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8146946-47B1-4569-1198-26417B5A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8B27A7F-28EE-AC91-BB09-B866027D3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053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8E106DE7-063A-985F-A1C3-624AADF2D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16D2F3C9-F986-6A7C-6C53-889C87B4A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B9AA056-1CEA-304E-68BC-ACB8C2674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AF755-09ED-4AF8-85B0-9AEECF981A8B}" type="datetimeFigureOut">
              <a:rPr lang="en-ID" smtClean="0"/>
              <a:t>11/06/2026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7D2C0E93-76A8-F697-07B8-6CFFA91B2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35DE592-F80F-8068-39CC-54CE0A134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1270A-46B7-4BEF-99DC-034BA7E953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144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 descr="Sebuah gambar berisi teks, desain grafis, Pamflet, cuplikan layar&#10;&#10;Deskripsi dibuat secara otomatis">
            <a:extLst>
              <a:ext uri="{FF2B5EF4-FFF2-40B4-BE49-F238E27FC236}">
                <a16:creationId xmlns:a16="http://schemas.microsoft.com/office/drawing/2014/main" id="{38319DDF-3826-C0AB-2CE2-B12051D32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3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>
            <a:extLst>
              <a:ext uri="{FF2B5EF4-FFF2-40B4-BE49-F238E27FC236}">
                <a16:creationId xmlns:a16="http://schemas.microsoft.com/office/drawing/2014/main" id="{143014C5-CDE1-AE7B-346A-98EFCCE652E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Gambar 4" descr="Sebuah gambar berisi teks, cuplikan layar, Iklan, poster&#10;&#10;Deskripsi dibuat secara otomatis">
              <a:extLst>
                <a:ext uri="{FF2B5EF4-FFF2-40B4-BE49-F238E27FC236}">
                  <a16:creationId xmlns:a16="http://schemas.microsoft.com/office/drawing/2014/main" id="{E4DABACD-56C1-E5FA-BB75-B97BC53E9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Kotak Teks 1">
              <a:extLst>
                <a:ext uri="{FF2B5EF4-FFF2-40B4-BE49-F238E27FC236}">
                  <a16:creationId xmlns:a16="http://schemas.microsoft.com/office/drawing/2014/main" id="{F5E453D5-5FBC-154F-9F80-65C8FD2CD353}"/>
                </a:ext>
              </a:extLst>
            </p:cNvPr>
            <p:cNvSpPr txBox="1"/>
            <p:nvPr/>
          </p:nvSpPr>
          <p:spPr>
            <a:xfrm>
              <a:off x="9296400" y="5477435"/>
              <a:ext cx="1757082" cy="707886"/>
            </a:xfrm>
            <a:custGeom>
              <a:avLst/>
              <a:gdLst>
                <a:gd name="connsiteX0" fmla="*/ 0 w 1757082"/>
                <a:gd name="connsiteY0" fmla="*/ 0 h 707886"/>
                <a:gd name="connsiteX1" fmla="*/ 1757082 w 1757082"/>
                <a:gd name="connsiteY1" fmla="*/ 0 h 707886"/>
                <a:gd name="connsiteX2" fmla="*/ 1757082 w 1757082"/>
                <a:gd name="connsiteY2" fmla="*/ 707886 h 707886"/>
                <a:gd name="connsiteX3" fmla="*/ 0 w 1757082"/>
                <a:gd name="connsiteY3" fmla="*/ 707886 h 707886"/>
                <a:gd name="connsiteX4" fmla="*/ 0 w 1757082"/>
                <a:gd name="connsiteY4" fmla="*/ 0 h 707886"/>
                <a:gd name="connsiteX0" fmla="*/ 0 w 1757082"/>
                <a:gd name="connsiteY0" fmla="*/ 0 h 707886"/>
                <a:gd name="connsiteX1" fmla="*/ 1757082 w 1757082"/>
                <a:gd name="connsiteY1" fmla="*/ 0 h 707886"/>
                <a:gd name="connsiteX2" fmla="*/ 1640541 w 1757082"/>
                <a:gd name="connsiteY2" fmla="*/ 689957 h 707886"/>
                <a:gd name="connsiteX3" fmla="*/ 0 w 1757082"/>
                <a:gd name="connsiteY3" fmla="*/ 707886 h 707886"/>
                <a:gd name="connsiteX4" fmla="*/ 0 w 1757082"/>
                <a:gd name="connsiteY4" fmla="*/ 0 h 7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082" h="707886">
                  <a:moveTo>
                    <a:pt x="0" y="0"/>
                  </a:moveTo>
                  <a:lnTo>
                    <a:pt x="1757082" y="0"/>
                  </a:lnTo>
                  <a:lnTo>
                    <a:pt x="1640541" y="689957"/>
                  </a:lnTo>
                  <a:lnTo>
                    <a:pt x="0" y="707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4E8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rgbClr val="022E0F"/>
                  </a:solidFill>
                  <a:latin typeface="Abadi" panose="020B0604020104020204" pitchFamily="34" charset="0"/>
                </a:rPr>
                <a:t>Penambahan</a:t>
              </a:r>
              <a:r>
                <a:rPr lang="en-US" sz="1000" b="1" dirty="0">
                  <a:solidFill>
                    <a:srgbClr val="022E0F"/>
                  </a:solidFill>
                  <a:latin typeface="Abadi" panose="020B0604020104020204" pitchFamily="34" charset="0"/>
                </a:rPr>
                <a:t>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022E0F"/>
                  </a:solidFill>
                  <a:latin typeface="Abadi" panose="020B0604020104020204" pitchFamily="34" charset="0"/>
                </a:rPr>
                <a:t>Prodi S1 Teknik </a:t>
              </a:r>
              <a:r>
                <a:rPr lang="en-US" sz="1000" b="1" dirty="0" err="1">
                  <a:solidFill>
                    <a:srgbClr val="022E0F"/>
                  </a:solidFill>
                  <a:latin typeface="Abadi" panose="020B0604020104020204" pitchFamily="34" charset="0"/>
                </a:rPr>
                <a:t>Lingkungan</a:t>
              </a:r>
              <a:r>
                <a:rPr lang="en-US" sz="1000" b="1" dirty="0">
                  <a:solidFill>
                    <a:srgbClr val="022E0F"/>
                  </a:solidFill>
                  <a:latin typeface="Abadi" panose="020B0604020104020204" pitchFamily="34" charset="0"/>
                </a:rPr>
                <a:t>, dan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b="1" dirty="0">
                  <a:solidFill>
                    <a:srgbClr val="022E0F"/>
                  </a:solidFill>
                  <a:latin typeface="Abadi" panose="020B0604020104020204" pitchFamily="34" charset="0"/>
                </a:rPr>
                <a:t>Prodi S2 </a:t>
              </a:r>
              <a:r>
                <a:rPr lang="en-US" sz="1000" b="1" dirty="0" err="1">
                  <a:solidFill>
                    <a:srgbClr val="022E0F"/>
                  </a:solidFill>
                  <a:latin typeface="Abadi" panose="020B0604020104020204" pitchFamily="34" charset="0"/>
                </a:rPr>
                <a:t>Informatika</a:t>
              </a:r>
              <a:endParaRPr lang="en-ID" sz="1000" b="1" dirty="0">
                <a:solidFill>
                  <a:srgbClr val="022E0F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" name="Kotak Teks 2">
              <a:extLst>
                <a:ext uri="{FF2B5EF4-FFF2-40B4-BE49-F238E27FC236}">
                  <a16:creationId xmlns:a16="http://schemas.microsoft.com/office/drawing/2014/main" id="{50655353-D15D-78FD-139B-3B14A6B65783}"/>
                </a:ext>
              </a:extLst>
            </p:cNvPr>
            <p:cNvSpPr txBox="1"/>
            <p:nvPr/>
          </p:nvSpPr>
          <p:spPr>
            <a:xfrm>
              <a:off x="2599765" y="5477435"/>
              <a:ext cx="1425388" cy="400110"/>
            </a:xfrm>
            <a:custGeom>
              <a:avLst/>
              <a:gdLst>
                <a:gd name="connsiteX0" fmla="*/ 0 w 1757082"/>
                <a:gd name="connsiteY0" fmla="*/ 0 h 707886"/>
                <a:gd name="connsiteX1" fmla="*/ 1757082 w 1757082"/>
                <a:gd name="connsiteY1" fmla="*/ 0 h 707886"/>
                <a:gd name="connsiteX2" fmla="*/ 1757082 w 1757082"/>
                <a:gd name="connsiteY2" fmla="*/ 707886 h 707886"/>
                <a:gd name="connsiteX3" fmla="*/ 0 w 1757082"/>
                <a:gd name="connsiteY3" fmla="*/ 707886 h 707886"/>
                <a:gd name="connsiteX4" fmla="*/ 0 w 1757082"/>
                <a:gd name="connsiteY4" fmla="*/ 0 h 707886"/>
                <a:gd name="connsiteX0" fmla="*/ 0 w 1757082"/>
                <a:gd name="connsiteY0" fmla="*/ 0 h 707886"/>
                <a:gd name="connsiteX1" fmla="*/ 1757082 w 1757082"/>
                <a:gd name="connsiteY1" fmla="*/ 0 h 707886"/>
                <a:gd name="connsiteX2" fmla="*/ 1640541 w 1757082"/>
                <a:gd name="connsiteY2" fmla="*/ 689957 h 707886"/>
                <a:gd name="connsiteX3" fmla="*/ 0 w 1757082"/>
                <a:gd name="connsiteY3" fmla="*/ 707886 h 707886"/>
                <a:gd name="connsiteX4" fmla="*/ 0 w 1757082"/>
                <a:gd name="connsiteY4" fmla="*/ 0 h 7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082" h="707886">
                  <a:moveTo>
                    <a:pt x="0" y="0"/>
                  </a:moveTo>
                  <a:lnTo>
                    <a:pt x="1757082" y="0"/>
                  </a:lnTo>
                  <a:lnTo>
                    <a:pt x="1640541" y="689957"/>
                  </a:lnTo>
                  <a:lnTo>
                    <a:pt x="0" y="707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1E5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err="1">
                  <a:solidFill>
                    <a:srgbClr val="022E0F"/>
                  </a:solidFill>
                  <a:latin typeface="Abadi" panose="020B0604020104020204" pitchFamily="34" charset="0"/>
                </a:rPr>
                <a:t>Embrio</a:t>
              </a:r>
              <a:r>
                <a:rPr lang="en-US" sz="1000" b="1" dirty="0">
                  <a:solidFill>
                    <a:srgbClr val="022E0F"/>
                  </a:solidFill>
                  <a:latin typeface="Abadi" panose="020B0604020104020204" pitchFamily="34" charset="0"/>
                </a:rPr>
                <a:t> Program</a:t>
              </a:r>
            </a:p>
            <a:p>
              <a:pPr algn="ctr"/>
              <a:r>
                <a:rPr lang="en-US" sz="1000" b="1" dirty="0">
                  <a:solidFill>
                    <a:srgbClr val="022E0F"/>
                  </a:solidFill>
                  <a:latin typeface="Abadi" panose="020B0604020104020204" pitchFamily="34" charset="0"/>
                </a:rPr>
                <a:t>Teknik </a:t>
              </a:r>
              <a:r>
                <a:rPr lang="en-US" sz="1000" b="1" dirty="0" err="1">
                  <a:solidFill>
                    <a:srgbClr val="022E0F"/>
                  </a:solidFill>
                  <a:latin typeface="Abadi" panose="020B0604020104020204" pitchFamily="34" charset="0"/>
                </a:rPr>
                <a:t>Informatika</a:t>
              </a:r>
              <a:endParaRPr lang="en-ID" sz="1000" b="1" dirty="0">
                <a:solidFill>
                  <a:srgbClr val="022E0F"/>
                </a:solidFill>
                <a:latin typeface="Abadi" panose="020B06040201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2172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Sebuah gambar berisi teks, orang, pakaian, Wajah manusia&#10;&#10;Deskripsi dibuat secara otomatis">
            <a:extLst>
              <a:ext uri="{FF2B5EF4-FFF2-40B4-BE49-F238E27FC236}">
                <a16:creationId xmlns:a16="http://schemas.microsoft.com/office/drawing/2014/main" id="{735B65DE-A54F-F390-C37F-FC311184C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ersegi Panjang: Sudut Diagonal Lengkung 4">
            <a:extLst>
              <a:ext uri="{FF2B5EF4-FFF2-40B4-BE49-F238E27FC236}">
                <a16:creationId xmlns:a16="http://schemas.microsoft.com/office/drawing/2014/main" id="{7091A33A-13F4-982D-5BA8-BED126B49B0A}"/>
              </a:ext>
            </a:extLst>
          </p:cNvPr>
          <p:cNvSpPr/>
          <p:nvPr/>
        </p:nvSpPr>
        <p:spPr>
          <a:xfrm>
            <a:off x="2915920" y="71120"/>
            <a:ext cx="6309360" cy="579120"/>
          </a:xfrm>
          <a:prstGeom prst="round2DiagRect">
            <a:avLst/>
          </a:prstGeom>
          <a:solidFill>
            <a:srgbClr val="FDF8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  <a:latin typeface="Amasis MT Pro Black" panose="02040A04050005020304" pitchFamily="18" charset="0"/>
              </a:rPr>
              <a:t>ESTAFET KEPEMIMPINAN </a:t>
            </a:r>
          </a:p>
          <a:p>
            <a:pPr algn="ctr"/>
            <a:r>
              <a:rPr lang="en-US" sz="2000" dirty="0">
                <a:solidFill>
                  <a:sysClr val="windowText" lastClr="000000"/>
                </a:solidFill>
                <a:latin typeface="Amasis MT Pro Black" panose="02040A04050005020304" pitchFamily="18" charset="0"/>
              </a:rPr>
              <a:t>FAKULTAS SAINS DAN TEKNOLOGI</a:t>
            </a:r>
            <a:endParaRPr lang="en-ID" sz="2000" dirty="0">
              <a:solidFill>
                <a:sysClr val="windowText" lastClr="000000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53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 22">
            <a:extLst>
              <a:ext uri="{FF2B5EF4-FFF2-40B4-BE49-F238E27FC236}">
                <a16:creationId xmlns:a16="http://schemas.microsoft.com/office/drawing/2014/main" id="{7CAE17E5-0FB7-5613-1971-3D708B690DD3}"/>
              </a:ext>
            </a:extLst>
          </p:cNvPr>
          <p:cNvGrpSpPr/>
          <p:nvPr/>
        </p:nvGrpSpPr>
        <p:grpSpPr>
          <a:xfrm>
            <a:off x="9509" y="0"/>
            <a:ext cx="12192000" cy="6858000"/>
            <a:chOff x="9509" y="0"/>
            <a:chExt cx="12192000" cy="6858000"/>
          </a:xfrm>
        </p:grpSpPr>
        <p:grpSp>
          <p:nvGrpSpPr>
            <p:cNvPr id="15" name="Grup 14">
              <a:extLst>
                <a:ext uri="{FF2B5EF4-FFF2-40B4-BE49-F238E27FC236}">
                  <a16:creationId xmlns:a16="http://schemas.microsoft.com/office/drawing/2014/main" id="{16E9FEA9-AFEA-BFF7-A56C-B7726DE157A5}"/>
                </a:ext>
              </a:extLst>
            </p:cNvPr>
            <p:cNvGrpSpPr/>
            <p:nvPr/>
          </p:nvGrpSpPr>
          <p:grpSpPr>
            <a:xfrm>
              <a:off x="9509" y="0"/>
              <a:ext cx="12192000" cy="6858000"/>
              <a:chOff x="-27067" y="0"/>
              <a:chExt cx="12192000" cy="6858000"/>
            </a:xfrm>
          </p:grpSpPr>
          <p:grpSp>
            <p:nvGrpSpPr>
              <p:cNvPr id="8" name="Grup 7">
                <a:extLst>
                  <a:ext uri="{FF2B5EF4-FFF2-40B4-BE49-F238E27FC236}">
                    <a16:creationId xmlns:a16="http://schemas.microsoft.com/office/drawing/2014/main" id="{276C4687-B185-70C4-4A52-EFF37E91F1EC}"/>
                  </a:ext>
                </a:extLst>
              </p:cNvPr>
              <p:cNvGrpSpPr/>
              <p:nvPr/>
            </p:nvGrpSpPr>
            <p:grpSpPr>
              <a:xfrm>
                <a:off x="-27067" y="0"/>
                <a:ext cx="12192000" cy="6858000"/>
                <a:chOff x="-39259" y="0"/>
                <a:chExt cx="12192000" cy="6858000"/>
              </a:xfrm>
            </p:grpSpPr>
            <p:grpSp>
              <p:nvGrpSpPr>
                <p:cNvPr id="5" name="Grup 4">
                  <a:extLst>
                    <a:ext uri="{FF2B5EF4-FFF2-40B4-BE49-F238E27FC236}">
                      <a16:creationId xmlns:a16="http://schemas.microsoft.com/office/drawing/2014/main" id="{5202EE67-2ED9-6955-5F7C-10EFFA6C3254}"/>
                    </a:ext>
                  </a:extLst>
                </p:cNvPr>
                <p:cNvGrpSpPr/>
                <p:nvPr/>
              </p:nvGrpSpPr>
              <p:grpSpPr>
                <a:xfrm>
                  <a:off x="-39259" y="0"/>
                  <a:ext cx="12192000" cy="6858000"/>
                  <a:chOff x="-39259" y="0"/>
                  <a:chExt cx="12192000" cy="6858000"/>
                </a:xfrm>
              </p:grpSpPr>
              <p:pic>
                <p:nvPicPr>
                  <p:cNvPr id="3" name="Gambar 2" descr="Sebuah gambar berisi teks, cuplikan layar&#10;&#10;Deskripsi dibuat secara otomatis">
                    <a:extLst>
                      <a:ext uri="{FF2B5EF4-FFF2-40B4-BE49-F238E27FC236}">
                        <a16:creationId xmlns:a16="http://schemas.microsoft.com/office/drawing/2014/main" id="{3F918782-2AFE-346D-09E5-CC4206908C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39259" y="0"/>
                    <a:ext cx="12192000" cy="6858000"/>
                  </a:xfrm>
                  <a:prstGeom prst="rect">
                    <a:avLst/>
                  </a:prstGeom>
                </p:spPr>
              </p:pic>
              <p:sp>
                <p:nvSpPr>
                  <p:cNvPr id="2" name="Persegi Panjang: Sudut Lengkung 1">
                    <a:extLst>
                      <a:ext uri="{FF2B5EF4-FFF2-40B4-BE49-F238E27FC236}">
                        <a16:creationId xmlns:a16="http://schemas.microsoft.com/office/drawing/2014/main" id="{87818C69-E41B-4FB8-AE9E-6E3AC8EFF6FA}"/>
                      </a:ext>
                    </a:extLst>
                  </p:cNvPr>
                  <p:cNvSpPr/>
                  <p:nvPr/>
                </p:nvSpPr>
                <p:spPr>
                  <a:xfrm>
                    <a:off x="3805240" y="4305302"/>
                    <a:ext cx="652460" cy="109536"/>
                  </a:xfrm>
                  <a:prstGeom prst="roundRect">
                    <a:avLst/>
                  </a:prstGeom>
                  <a:solidFill>
                    <a:srgbClr val="FFF8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00" b="1" dirty="0">
                        <a:solidFill>
                          <a:srgbClr val="2A5517"/>
                        </a:solidFill>
                        <a:latin typeface="ADLaM Display" panose="02010000000000000000" pitchFamily="2" charset="0"/>
                        <a:ea typeface="ADLaM Display" panose="02010000000000000000" pitchFamily="2" charset="0"/>
                        <a:cs typeface="ADLaM Display" panose="02010000000000000000" pitchFamily="2" charset="0"/>
                      </a:rPr>
                      <a:t>DOKTOR</a:t>
                    </a:r>
                    <a:r>
                      <a:rPr lang="en-US" sz="500" b="1" dirty="0">
                        <a:solidFill>
                          <a:srgbClr val="2A5517"/>
                        </a:solidFill>
                        <a:latin typeface="ADLaM Display" panose="02010000000000000000" pitchFamily="2" charset="0"/>
                        <a:ea typeface="ADLaM Display" panose="02010000000000000000" pitchFamily="2" charset="0"/>
                        <a:cs typeface="ADLaM Display" panose="02010000000000000000" pitchFamily="2" charset="0"/>
                      </a:rPr>
                      <a:t> </a:t>
                    </a:r>
                    <a:endParaRPr lang="en-ID" sz="500" b="1" dirty="0">
                      <a:solidFill>
                        <a:srgbClr val="2A5517"/>
                      </a:solidFill>
                      <a:latin typeface="ADLaM Display" panose="02010000000000000000" pitchFamily="2" charset="0"/>
                      <a:ea typeface="ADLaM Display" panose="02010000000000000000" pitchFamily="2" charset="0"/>
                      <a:cs typeface="ADLaM Display" panose="02010000000000000000" pitchFamily="2" charset="0"/>
                    </a:endParaRPr>
                  </a:p>
                </p:txBody>
              </p:sp>
            </p:grpSp>
            <p:sp>
              <p:nvSpPr>
                <p:cNvPr id="4" name="Persegi Panjang: Sudut Lengkung 3">
                  <a:extLst>
                    <a:ext uri="{FF2B5EF4-FFF2-40B4-BE49-F238E27FC236}">
                      <a16:creationId xmlns:a16="http://schemas.microsoft.com/office/drawing/2014/main" id="{433CCF24-4238-0F06-2E18-8E982DE015D7}"/>
                    </a:ext>
                  </a:extLst>
                </p:cNvPr>
                <p:cNvSpPr/>
                <p:nvPr/>
              </p:nvSpPr>
              <p:spPr>
                <a:xfrm>
                  <a:off x="2405849" y="3906175"/>
                  <a:ext cx="2823099" cy="204186"/>
                </a:xfrm>
                <a:prstGeom prst="roundRect">
                  <a:avLst/>
                </a:prstGeom>
                <a:solidFill>
                  <a:srgbClr val="FFF8EE"/>
                </a:solidFill>
                <a:ln>
                  <a:solidFill>
                    <a:srgbClr val="E6B3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</a:rPr>
                    <a:t>SUMBER DAYA MANUSIA</a:t>
                  </a:r>
                  <a:endParaRPr lang="en-ID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" name="Persegi Panjang: Sudut Lengkung 5">
                  <a:extLst>
                    <a:ext uri="{FF2B5EF4-FFF2-40B4-BE49-F238E27FC236}">
                      <a16:creationId xmlns:a16="http://schemas.microsoft.com/office/drawing/2014/main" id="{E63D61FC-1BBF-47A5-E262-CE7CBE93CFDD}"/>
                    </a:ext>
                  </a:extLst>
                </p:cNvPr>
                <p:cNvSpPr/>
                <p:nvPr/>
              </p:nvSpPr>
              <p:spPr>
                <a:xfrm>
                  <a:off x="9572105" y="5016731"/>
                  <a:ext cx="665019" cy="145473"/>
                </a:xfrm>
                <a:prstGeom prst="roundRect">
                  <a:avLst/>
                </a:prstGeom>
                <a:solidFill>
                  <a:srgbClr val="FAEBC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00" b="1" dirty="0" err="1">
                      <a:solidFill>
                        <a:srgbClr val="073212"/>
                      </a:solidFill>
                      <a:ea typeface="ADLaM Display" panose="02010000000000000000" pitchFamily="2" charset="0"/>
                      <a:cs typeface="Arial" panose="020B0604020202020204" pitchFamily="34" charset="0"/>
                    </a:rPr>
                    <a:t>Biologi</a:t>
                  </a:r>
                  <a:endParaRPr lang="en-ID" sz="1000" b="1" dirty="0">
                    <a:solidFill>
                      <a:srgbClr val="073212"/>
                    </a:solidFill>
                    <a:ea typeface="ADLaM Display" panose="02010000000000000000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Persegi Panjang 6">
                  <a:extLst>
                    <a:ext uri="{FF2B5EF4-FFF2-40B4-BE49-F238E27FC236}">
                      <a16:creationId xmlns:a16="http://schemas.microsoft.com/office/drawing/2014/main" id="{804D84FC-1E85-E4F8-EEC2-61CEEC61169F}"/>
                    </a:ext>
                  </a:extLst>
                </p:cNvPr>
                <p:cNvSpPr/>
                <p:nvPr/>
              </p:nvSpPr>
              <p:spPr>
                <a:xfrm>
                  <a:off x="9239596" y="4759035"/>
                  <a:ext cx="1745673" cy="145473"/>
                </a:xfrm>
                <a:prstGeom prst="rect">
                  <a:avLst/>
                </a:prstGeom>
                <a:solidFill>
                  <a:srgbClr val="0B441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dirty="0"/>
                    <a:t>6 </a:t>
                  </a:r>
                  <a:r>
                    <a:rPr lang="en-US" sz="1200" dirty="0" err="1"/>
                    <a:t>dari</a:t>
                  </a:r>
                  <a:r>
                    <a:rPr lang="en-US" sz="1200" dirty="0"/>
                    <a:t> 7 Prodi Awal</a:t>
                  </a:r>
                  <a:endParaRPr lang="en-ID" sz="1200" dirty="0"/>
                </a:p>
              </p:txBody>
            </p:sp>
          </p:grpSp>
          <p:sp>
            <p:nvSpPr>
              <p:cNvPr id="9" name="Persegi Panjang: Sudut Lengkung 8">
                <a:extLst>
                  <a:ext uri="{FF2B5EF4-FFF2-40B4-BE49-F238E27FC236}">
                    <a16:creationId xmlns:a16="http://schemas.microsoft.com/office/drawing/2014/main" id="{14DAEB8B-CD6B-0E84-9EE3-52D22485E744}"/>
                  </a:ext>
                </a:extLst>
              </p:cNvPr>
              <p:cNvSpPr/>
              <p:nvPr/>
            </p:nvSpPr>
            <p:spPr>
              <a:xfrm>
                <a:off x="8183300" y="3819646"/>
                <a:ext cx="3819647" cy="2916819"/>
              </a:xfrm>
              <a:prstGeom prst="roundRect">
                <a:avLst>
                  <a:gd name="adj" fmla="val 3171"/>
                </a:avLst>
              </a:prstGeom>
              <a:solidFill>
                <a:srgbClr val="FDF2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pic>
            <p:nvPicPr>
              <p:cNvPr id="11" name="Gambar 10" descr="Sebuah gambar berisi orang, dalam ruangan, pakaian, dinding&#10;&#10;Deskripsi dibuat secara otomatis">
                <a:extLst>
                  <a:ext uri="{FF2B5EF4-FFF2-40B4-BE49-F238E27FC236}">
                    <a16:creationId xmlns:a16="http://schemas.microsoft.com/office/drawing/2014/main" id="{997CB37A-52B4-E036-E269-F7D2E6BE4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06200" y="4121208"/>
                <a:ext cx="3896747" cy="231369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14" name="Gambar 13">
                <a:extLst>
                  <a:ext uri="{FF2B5EF4-FFF2-40B4-BE49-F238E27FC236}">
                    <a16:creationId xmlns:a16="http://schemas.microsoft.com/office/drawing/2014/main" id="{EF1FEF4A-CD3D-1666-4718-D1586423E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34814" y="5955792"/>
                <a:ext cx="624894" cy="94764"/>
              </a:xfrm>
              <a:prstGeom prst="rect">
                <a:avLst/>
              </a:prstGeom>
            </p:spPr>
          </p:pic>
          <p:pic>
            <p:nvPicPr>
              <p:cNvPr id="12" name="Gambar 11">
                <a:extLst>
                  <a:ext uri="{FF2B5EF4-FFF2-40B4-BE49-F238E27FC236}">
                    <a16:creationId xmlns:a16="http://schemas.microsoft.com/office/drawing/2014/main" id="{9544D79E-F88B-8EE6-7C4C-2A6129A56E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4814" y="5955792"/>
                <a:ext cx="579119" cy="94422"/>
              </a:xfrm>
              <a:prstGeom prst="rect">
                <a:avLst/>
              </a:prstGeom>
            </p:spPr>
          </p:pic>
        </p:grpSp>
        <p:pic>
          <p:nvPicPr>
            <p:cNvPr id="17" name="Gambar 16">
              <a:extLst>
                <a:ext uri="{FF2B5EF4-FFF2-40B4-BE49-F238E27FC236}">
                  <a16:creationId xmlns:a16="http://schemas.microsoft.com/office/drawing/2014/main" id="{83B8A6C8-17C1-D905-7D3C-55C011381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682" y="5293087"/>
              <a:ext cx="382745" cy="80329"/>
            </a:xfrm>
            <a:prstGeom prst="rect">
              <a:avLst/>
            </a:prstGeom>
          </p:spPr>
        </p:pic>
        <p:sp>
          <p:nvSpPr>
            <p:cNvPr id="19" name="Kotak Teks 18">
              <a:extLst>
                <a:ext uri="{FF2B5EF4-FFF2-40B4-BE49-F238E27FC236}">
                  <a16:creationId xmlns:a16="http://schemas.microsoft.com/office/drawing/2014/main" id="{5BC952FB-E87B-471E-2345-B16ADCAB36CF}"/>
                </a:ext>
              </a:extLst>
            </p:cNvPr>
            <p:cNvSpPr txBox="1"/>
            <p:nvPr/>
          </p:nvSpPr>
          <p:spPr>
            <a:xfrm>
              <a:off x="793192" y="5237614"/>
              <a:ext cx="42672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00" dirty="0">
                  <a:solidFill>
                    <a:srgbClr val="4E4B48"/>
                  </a:solidFill>
                  <a:latin typeface="Arial Bold" panose="020B0704020202020204" pitchFamily="34" charset="0"/>
                  <a:cs typeface="Arial Bold" panose="020B0704020202020204" pitchFamily="34" charset="0"/>
                </a:rPr>
                <a:t>Kimia</a:t>
              </a:r>
              <a:endParaRPr lang="en-ID" sz="700" dirty="0">
                <a:solidFill>
                  <a:srgbClr val="4E4B48"/>
                </a:solidFill>
                <a:latin typeface="Arial Bold" panose="020B0704020202020204" pitchFamily="34" charset="0"/>
                <a:cs typeface="Arial Bold" panose="020B0704020202020204" pitchFamily="34" charset="0"/>
              </a:endParaRPr>
            </a:p>
          </p:txBody>
        </p:sp>
        <p:pic>
          <p:nvPicPr>
            <p:cNvPr id="20" name="Gambar 19">
              <a:extLst>
                <a:ext uri="{FF2B5EF4-FFF2-40B4-BE49-F238E27FC236}">
                  <a16:creationId xmlns:a16="http://schemas.microsoft.com/office/drawing/2014/main" id="{89E2C834-F49F-CAE6-16DD-FE1BA6EDD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7061" y="5854314"/>
              <a:ext cx="382745" cy="80329"/>
            </a:xfrm>
            <a:prstGeom prst="rect">
              <a:avLst/>
            </a:prstGeom>
          </p:spPr>
        </p:pic>
        <p:sp>
          <p:nvSpPr>
            <p:cNvPr id="21" name="Kotak Teks 20">
              <a:extLst>
                <a:ext uri="{FF2B5EF4-FFF2-40B4-BE49-F238E27FC236}">
                  <a16:creationId xmlns:a16="http://schemas.microsoft.com/office/drawing/2014/main" id="{1C70DEEA-731D-35ED-F63C-2CB5CCA24796}"/>
                </a:ext>
              </a:extLst>
            </p:cNvPr>
            <p:cNvSpPr txBox="1"/>
            <p:nvPr/>
          </p:nvSpPr>
          <p:spPr>
            <a:xfrm>
              <a:off x="832407" y="5793040"/>
              <a:ext cx="42672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00" dirty="0">
                  <a:solidFill>
                    <a:srgbClr val="4E4B48"/>
                  </a:solidFill>
                  <a:latin typeface="Arial Bold" panose="020B0704020202020204" pitchFamily="34" charset="0"/>
                  <a:cs typeface="Arial Bold" panose="020B0704020202020204" pitchFamily="34" charset="0"/>
                </a:rPr>
                <a:t>Kimia</a:t>
              </a:r>
              <a:endParaRPr lang="en-ID" sz="700" dirty="0">
                <a:solidFill>
                  <a:srgbClr val="4E4B48"/>
                </a:solidFill>
                <a:latin typeface="Arial Bold" panose="020B0704020202020204" pitchFamily="34" charset="0"/>
                <a:cs typeface="Arial Bold" panose="020B07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689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Sebuah gambar berisi teks, cuplikan layar, logo&#10;&#10;Deskripsi dibuat secara otomatis">
            <a:extLst>
              <a:ext uri="{FF2B5EF4-FFF2-40B4-BE49-F238E27FC236}">
                <a16:creationId xmlns:a16="http://schemas.microsoft.com/office/drawing/2014/main" id="{505DFFE2-B82F-86E8-391F-BC1AD9AED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Gambar 6" descr="Sebuah gambar berisi pakaian, orang, pria, dinding&#10;&#10;Deskripsi dibuat secara otomatis">
            <a:extLst>
              <a:ext uri="{FF2B5EF4-FFF2-40B4-BE49-F238E27FC236}">
                <a16:creationId xmlns:a16="http://schemas.microsoft.com/office/drawing/2014/main" id="{9511413C-D9DE-B36A-FEC3-68E7AB328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321" y="3517900"/>
            <a:ext cx="2624667" cy="1968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Gambar 8" descr="Sebuah gambar berisi orang, outdoor, pakaian, pria&#10;&#10;Deskripsi dibuat secara otomatis">
            <a:extLst>
              <a:ext uri="{FF2B5EF4-FFF2-40B4-BE49-F238E27FC236}">
                <a16:creationId xmlns:a16="http://schemas.microsoft.com/office/drawing/2014/main" id="{9DF0C68C-AADD-E990-2748-D012E59F36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r="5992"/>
          <a:stretch/>
        </p:blipFill>
        <p:spPr>
          <a:xfrm>
            <a:off x="9416620" y="1562100"/>
            <a:ext cx="2620901" cy="1714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5848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Sebuah gambar berisi teks, botol, cuplikan layar, minum&#10;&#10;Deskripsi dibuat secara otomatis">
            <a:extLst>
              <a:ext uri="{FF2B5EF4-FFF2-40B4-BE49-F238E27FC236}">
                <a16:creationId xmlns:a16="http://schemas.microsoft.com/office/drawing/2014/main" id="{7838474E-3371-D765-B699-3C2EF565F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11"/>
            <a:ext cx="12192000" cy="681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54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bar 3" descr="Sebuah gambar berisi teks, orang, cuplikan layar, Pamflet&#10;&#10;Deskripsi dibuat secara otomatis">
            <a:extLst>
              <a:ext uri="{FF2B5EF4-FFF2-40B4-BE49-F238E27FC236}">
                <a16:creationId xmlns:a16="http://schemas.microsoft.com/office/drawing/2014/main" id="{83A18AA9-073B-3613-D963-20A487CB8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09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 descr="Sebuah gambar berisi teks, cuplikan layar, Font, nomor&#10;&#10;Deskripsi dibuat secara otomatis">
            <a:extLst>
              <a:ext uri="{FF2B5EF4-FFF2-40B4-BE49-F238E27FC236}">
                <a16:creationId xmlns:a16="http://schemas.microsoft.com/office/drawing/2014/main" id="{D6587AA9-D0C9-7063-F8E8-3F38D1E8F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01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Sebuah gambar berisi teks, Iklan, poster, orang&#10;&#10;Deskripsi dibuat secara otomatis">
            <a:extLst>
              <a:ext uri="{FF2B5EF4-FFF2-40B4-BE49-F238E27FC236}">
                <a16:creationId xmlns:a16="http://schemas.microsoft.com/office/drawing/2014/main" id="{6D55AA8E-10BA-50D9-E3EF-D103B1B02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82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 descr="Sebuah gambar berisi teks, cuplikan layar, Font, poster&#10;&#10;Deskripsi dibuat secara otomatis">
            <a:extLst>
              <a:ext uri="{FF2B5EF4-FFF2-40B4-BE49-F238E27FC236}">
                <a16:creationId xmlns:a16="http://schemas.microsoft.com/office/drawing/2014/main" id="{6675009B-DD4E-EB87-A78A-80E332B00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70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32</Words>
  <Application>Microsoft Office PowerPoint</Application>
  <PresentationFormat>Layar Lebar</PresentationFormat>
  <Paragraphs>13</Paragraphs>
  <Slides>10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10</vt:i4>
      </vt:variant>
    </vt:vector>
  </HeadingPairs>
  <TitlesOfParts>
    <vt:vector size="18" baseType="lpstr">
      <vt:lpstr>Abadi</vt:lpstr>
      <vt:lpstr>ADLaM Display</vt:lpstr>
      <vt:lpstr>Amasis MT Pro Black</vt:lpstr>
      <vt:lpstr>Arial</vt:lpstr>
      <vt:lpstr>Arial Bold</vt:lpstr>
      <vt:lpstr>Calibri</vt:lpstr>
      <vt:lpstr>Calibri Light</vt:lpstr>
      <vt:lpstr>Tema Office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Reviewer</dc:creator>
  <cp:lastModifiedBy>Reviewer</cp:lastModifiedBy>
  <cp:revision>19</cp:revision>
  <dcterms:created xsi:type="dcterms:W3CDTF">2026-06-07T03:59:29Z</dcterms:created>
  <dcterms:modified xsi:type="dcterms:W3CDTF">2026-06-11T14:59:29Z</dcterms:modified>
</cp:coreProperties>
</file>