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1" r:id="rId3"/>
    <p:sldMasterId id="2147483693" r:id="rId4"/>
  </p:sldMasterIdLst>
  <p:notesMasterIdLst>
    <p:notesMasterId r:id="rId14"/>
  </p:notesMasterIdLst>
  <p:sldIdLst>
    <p:sldId id="288" r:id="rId5"/>
    <p:sldId id="1977" r:id="rId6"/>
    <p:sldId id="351" r:id="rId7"/>
    <p:sldId id="1972" r:id="rId8"/>
    <p:sldId id="410" r:id="rId9"/>
    <p:sldId id="1973" r:id="rId10"/>
    <p:sldId id="1976" r:id="rId11"/>
    <p:sldId id="1975" r:id="rId12"/>
    <p:sldId id="26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8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pos="504" userDrawn="1">
          <p15:clr>
            <a:srgbClr val="A4A3A4"/>
          </p15:clr>
        </p15:guide>
        <p15:guide id="4" pos="7176" userDrawn="1">
          <p15:clr>
            <a:srgbClr val="A4A3A4"/>
          </p15:clr>
        </p15:guide>
        <p15:guide id="6" pos="3840" userDrawn="1">
          <p15:clr>
            <a:srgbClr val="A4A3A4"/>
          </p15:clr>
        </p15:guide>
        <p15:guide id="8" orient="horz" pos="1080" userDrawn="1">
          <p15:clr>
            <a:srgbClr val="A4A3A4"/>
          </p15:clr>
        </p15:guide>
        <p15:guide id="9" orient="horz" pos="3936" userDrawn="1">
          <p15:clr>
            <a:srgbClr val="A4A3A4"/>
          </p15:clr>
        </p15:guide>
        <p15:guide id="10" orient="horz" pos="3744" userDrawn="1">
          <p15:clr>
            <a:srgbClr val="A4A3A4"/>
          </p15:clr>
        </p15:guide>
        <p15:guide id="11" pos="4632" userDrawn="1">
          <p15:clr>
            <a:srgbClr val="A4A3A4"/>
          </p15:clr>
        </p15:guide>
        <p15:guide id="12" orient="horz" pos="20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21" autoAdjust="0"/>
    <p:restoredTop sz="93763" autoAdjust="0"/>
  </p:normalViewPr>
  <p:slideViewPr>
    <p:cSldViewPr snapToGrid="0" showGuides="1">
      <p:cViewPr varScale="1">
        <p:scale>
          <a:sx n="62" d="100"/>
          <a:sy n="62" d="100"/>
        </p:scale>
        <p:origin x="660" y="40"/>
      </p:cViewPr>
      <p:guideLst>
        <p:guide orient="horz" pos="408"/>
        <p:guide pos="2160"/>
        <p:guide pos="504"/>
        <p:guide pos="7176"/>
        <p:guide pos="3840"/>
        <p:guide orient="horz" pos="1080"/>
        <p:guide orient="horz" pos="3936"/>
        <p:guide orient="horz" pos="3744"/>
        <p:guide pos="4632"/>
        <p:guide orient="horz" pos="20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9" d="100"/>
        <a:sy n="39" d="100"/>
      </p:scale>
      <p:origin x="0" y="-45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29F089-63D5-4EF0-A4B9-17375138B14C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EAFD4E-F016-47B6-AE60-18255FA8A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991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90C48-2348-B364-048B-3A97F7C346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3DAA27-EED6-0F9B-0097-CC44623F70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AEED8C-E797-1CB7-535E-E44BD8D9C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9BA5E-FB2A-4B8C-BB10-2878F2CC44F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3DF52B-B2CE-F2FC-DA93-221DF6C17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42C48-C891-E3D1-C40B-2D6959BDD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28320-FFA4-4FCE-99CA-0F487FF4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497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D21A3-D67F-B70E-1A6F-1E80B52CF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172AE-C7CE-BCBD-3949-E9245912E3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534DFA-F622-D662-4EFE-B5FD1087C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9BA5E-FB2A-4B8C-BB10-2878F2CC44F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999C8-DAF3-5F04-D643-E6C9D0D59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6D546-28B2-7DB7-DB7C-D39F8AA74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28320-FFA4-4FCE-99CA-0F487FF4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804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730BF-8D28-8AF6-86E7-B14C7D96E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9FA43-8697-F28F-65B9-20A6CCA58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3CFCD-261C-29B6-1B3A-FAB213720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9BA5E-FB2A-4B8C-BB10-2878F2CC44F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690B66-51DB-2414-9BE0-0E9B10D9C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18C900-5FDE-DA58-C654-8BEA02D8F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28320-FFA4-4FCE-99CA-0F487FF4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432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B76FC-BBAC-7F1D-3791-1B92586BF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79EEFC-3D81-3B29-999D-5E744C38C8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42E0A-2B5C-2A52-F367-8535DD926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688F8-9BC4-419B-DDE6-97F31FBDC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9BA5E-FB2A-4B8C-BB10-2878F2CC44F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C6B28-3DE1-296E-35D2-195BBC615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B2DE1A-BB2B-C40C-8653-E01D980A0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28320-FFA4-4FCE-99CA-0F487FF4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790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7E958-6F7A-A8C1-9E51-3E55B76F4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CCA960-BD2A-305F-63C4-4966BE07CF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78E582-1621-FAF5-A23D-1A10144477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DA072C-E2E4-4FAB-D5BF-D4E4503316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B1D292-1F7E-1BC9-DF95-B23E1E0A93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4AAB6C-E673-14D6-0A5E-B686C1F28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9BA5E-FB2A-4B8C-BB10-2878F2CC44F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91CF43-5858-16F2-8075-758F16B8E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65AC14-C472-5E7D-A35B-A51628DFD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28320-FFA4-4FCE-99CA-0F487FF4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924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70349-E9E8-E0D5-2E28-EAFE1D416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FEC144-96F5-03B9-6587-64AC7C3E8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9BA5E-FB2A-4B8C-BB10-2878F2CC44F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0F22A1-C0AC-57E2-6859-72515878B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14020A-F120-C22C-5816-521D4354E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28320-FFA4-4FCE-99CA-0F487FF4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837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8AE118-7A58-0924-C6DA-D05734FFF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9BA5E-FB2A-4B8C-BB10-2878F2CC44F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E904EF-5FDE-0268-6CA2-611BA2EEC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A8F2A0-6E13-9D09-AA54-BFA47566F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28320-FFA4-4FCE-99CA-0F487FF4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790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49DBE-52FC-AAAD-976E-C4FD4C70A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378D4-8EF1-3FD9-05EC-041F122682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8A050F-464C-0DE3-73E0-37F5CB1950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2FEC7C-B1C7-2977-149B-3F8EFA079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9BA5E-FB2A-4B8C-BB10-2878F2CC44F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6B71A2-A4E5-3AD4-8B11-09BC43BD2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6B0B01-FB1F-2F49-6559-9DE3D2745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28320-FFA4-4FCE-99CA-0F487FF4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509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DAC71-2F09-ABC5-678E-2B1049FE1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25A806-C80D-790D-D9DE-8166491D24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6425B9-9CD5-D5BB-510C-20D32FBD8D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FD7DF1-7A1A-E5D1-3FEC-79816B1B6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9BA5E-FB2A-4B8C-BB10-2878F2CC44F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E52295-1775-C76D-FD6D-DE36C3BFC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7413B2-B475-F8CC-7FB4-9BAA1F9E1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28320-FFA4-4FCE-99CA-0F487FF4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47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B5BB7-E009-E3DA-34B6-66EF60F92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36570A-D50C-2F99-4376-A84A201E3C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AB8028-37DF-667A-226D-CDC0971D2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9BA5E-FB2A-4B8C-BB10-2878F2CC44F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EE1CA-82DD-E42D-2F08-2D4007316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49656-577A-FFD1-572B-BA849AA99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28320-FFA4-4FCE-99CA-0F487FF4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453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D09EAA-5FB0-42D1-DD62-14FD493AC5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5F73C7-8EAB-9488-069D-B5AE9D098F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AEC233-5781-B5A5-3E5B-E69484DB4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9BA5E-FB2A-4B8C-BB10-2878F2CC44F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731D9-4E49-7D17-CFF2-360808D5C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2A73FB-DCA9-778A-0C64-E5F3DF26A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28320-FFA4-4FCE-99CA-0F487FF4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62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6AF901B-29B1-4B1F-9344-74D1FF2A0F9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12441" y="0"/>
            <a:ext cx="6773956" cy="6858000"/>
          </a:xfrm>
          <a:custGeom>
            <a:avLst/>
            <a:gdLst>
              <a:gd name="connsiteX0" fmla="*/ 2628900 w 7677150"/>
              <a:gd name="connsiteY0" fmla="*/ 4838700 h 7772400"/>
              <a:gd name="connsiteX1" fmla="*/ 5105400 w 7677150"/>
              <a:gd name="connsiteY1" fmla="*/ 4838700 h 7772400"/>
              <a:gd name="connsiteX2" fmla="*/ 2628900 w 7677150"/>
              <a:gd name="connsiteY2" fmla="*/ 7315200 h 7772400"/>
              <a:gd name="connsiteX3" fmla="*/ 0 w 7677150"/>
              <a:gd name="connsiteY3" fmla="*/ 4838700 h 7772400"/>
              <a:gd name="connsiteX4" fmla="*/ 2476500 w 7677150"/>
              <a:gd name="connsiteY4" fmla="*/ 4838700 h 7772400"/>
              <a:gd name="connsiteX5" fmla="*/ 2476500 w 7677150"/>
              <a:gd name="connsiteY5" fmla="*/ 7315200 h 7772400"/>
              <a:gd name="connsiteX6" fmla="*/ 2628900 w 7677150"/>
              <a:gd name="connsiteY6" fmla="*/ 2209800 h 7772400"/>
              <a:gd name="connsiteX7" fmla="*/ 5105400 w 7677150"/>
              <a:gd name="connsiteY7" fmla="*/ 4686300 h 7772400"/>
              <a:gd name="connsiteX8" fmla="*/ 2628900 w 7677150"/>
              <a:gd name="connsiteY8" fmla="*/ 4686300 h 7772400"/>
              <a:gd name="connsiteX9" fmla="*/ 2476500 w 7677150"/>
              <a:gd name="connsiteY9" fmla="*/ 2209800 h 7772400"/>
              <a:gd name="connsiteX10" fmla="*/ 2476500 w 7677150"/>
              <a:gd name="connsiteY10" fmla="*/ 4686300 h 7772400"/>
              <a:gd name="connsiteX11" fmla="*/ 0 w 7677150"/>
              <a:gd name="connsiteY11" fmla="*/ 4686300 h 7772400"/>
              <a:gd name="connsiteX12" fmla="*/ 2628900 w 7677150"/>
              <a:gd name="connsiteY12" fmla="*/ 0 h 7772400"/>
              <a:gd name="connsiteX13" fmla="*/ 7677150 w 7677150"/>
              <a:gd name="connsiteY13" fmla="*/ 0 h 7772400"/>
              <a:gd name="connsiteX14" fmla="*/ 7677150 w 7677150"/>
              <a:gd name="connsiteY14" fmla="*/ 7772400 h 7772400"/>
              <a:gd name="connsiteX15" fmla="*/ 2628900 w 7677150"/>
              <a:gd name="connsiteY15" fmla="*/ 7772400 h 7772400"/>
              <a:gd name="connsiteX16" fmla="*/ 2628900 w 7677150"/>
              <a:gd name="connsiteY16" fmla="*/ 7600513 h 7772400"/>
              <a:gd name="connsiteX17" fmla="*/ 5410200 w 7677150"/>
              <a:gd name="connsiteY17" fmla="*/ 4755356 h 7772400"/>
              <a:gd name="connsiteX18" fmla="*/ 2628900 w 7677150"/>
              <a:gd name="connsiteY18" fmla="*/ 1910200 h 777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7677150" h="7772400">
                <a:moveTo>
                  <a:pt x="2628900" y="4838700"/>
                </a:moveTo>
                <a:lnTo>
                  <a:pt x="5105400" y="4838700"/>
                </a:lnTo>
                <a:lnTo>
                  <a:pt x="2628900" y="7315200"/>
                </a:lnTo>
                <a:close/>
                <a:moveTo>
                  <a:pt x="0" y="4838700"/>
                </a:moveTo>
                <a:lnTo>
                  <a:pt x="2476500" y="4838700"/>
                </a:lnTo>
                <a:lnTo>
                  <a:pt x="2476500" y="7315200"/>
                </a:lnTo>
                <a:close/>
                <a:moveTo>
                  <a:pt x="2628900" y="2209800"/>
                </a:moveTo>
                <a:lnTo>
                  <a:pt x="5105400" y="4686300"/>
                </a:lnTo>
                <a:lnTo>
                  <a:pt x="2628900" y="4686300"/>
                </a:lnTo>
                <a:close/>
                <a:moveTo>
                  <a:pt x="2476500" y="2209800"/>
                </a:moveTo>
                <a:lnTo>
                  <a:pt x="2476500" y="4686300"/>
                </a:lnTo>
                <a:lnTo>
                  <a:pt x="0" y="4686300"/>
                </a:lnTo>
                <a:close/>
                <a:moveTo>
                  <a:pt x="2628900" y="0"/>
                </a:moveTo>
                <a:lnTo>
                  <a:pt x="7677150" y="0"/>
                </a:lnTo>
                <a:lnTo>
                  <a:pt x="7677150" y="7772400"/>
                </a:lnTo>
                <a:lnTo>
                  <a:pt x="2628900" y="7772400"/>
                </a:lnTo>
                <a:lnTo>
                  <a:pt x="2628900" y="7600513"/>
                </a:lnTo>
                <a:lnTo>
                  <a:pt x="5410200" y="4755356"/>
                </a:lnTo>
                <a:lnTo>
                  <a:pt x="2628900" y="1910200"/>
                </a:lnTo>
                <a:close/>
              </a:path>
            </a:pathLst>
          </a:custGeom>
          <a:ln w="38100">
            <a:solidFill>
              <a:schemeClr val="bg1">
                <a:lumMod val="75000"/>
              </a:schemeClr>
            </a:solidFill>
          </a:ln>
          <a:effectLst/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0701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그림 개체 틀 121">
            <a:extLst>
              <a:ext uri="{FF2B5EF4-FFF2-40B4-BE49-F238E27FC236}">
                <a16:creationId xmlns:a16="http://schemas.microsoft.com/office/drawing/2014/main" id="{A5626D23-6CC7-4600-833F-1D3C40A75C48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5164510" y="635635"/>
            <a:ext cx="6379790" cy="5586731"/>
          </a:xfrm>
          <a:custGeom>
            <a:avLst/>
            <a:gdLst>
              <a:gd name="connsiteX0" fmla="*/ 0 w 6379790"/>
              <a:gd name="connsiteY0" fmla="*/ 4788536 h 5586731"/>
              <a:gd name="connsiteX1" fmla="*/ 797474 w 6379790"/>
              <a:gd name="connsiteY1" fmla="*/ 4788536 h 5586731"/>
              <a:gd name="connsiteX2" fmla="*/ 797474 w 6379790"/>
              <a:gd name="connsiteY2" fmla="*/ 5586731 h 5586731"/>
              <a:gd name="connsiteX3" fmla="*/ 0 w 6379790"/>
              <a:gd name="connsiteY3" fmla="*/ 5586731 h 5586731"/>
              <a:gd name="connsiteX4" fmla="*/ 2392422 w 6379790"/>
              <a:gd name="connsiteY4" fmla="*/ 3990341 h 5586731"/>
              <a:gd name="connsiteX5" fmla="*/ 2392422 w 6379790"/>
              <a:gd name="connsiteY5" fmla="*/ 4788536 h 5586731"/>
              <a:gd name="connsiteX6" fmla="*/ 3189895 w 6379790"/>
              <a:gd name="connsiteY6" fmla="*/ 4788536 h 5586731"/>
              <a:gd name="connsiteX7" fmla="*/ 3189895 w 6379790"/>
              <a:gd name="connsiteY7" fmla="*/ 3990341 h 5586731"/>
              <a:gd name="connsiteX8" fmla="*/ 0 w 6379790"/>
              <a:gd name="connsiteY8" fmla="*/ 3192146 h 5586731"/>
              <a:gd name="connsiteX9" fmla="*/ 797474 w 6379790"/>
              <a:gd name="connsiteY9" fmla="*/ 3192146 h 5586731"/>
              <a:gd name="connsiteX10" fmla="*/ 797474 w 6379790"/>
              <a:gd name="connsiteY10" fmla="*/ 3990341 h 5586731"/>
              <a:gd name="connsiteX11" fmla="*/ 0 w 6379790"/>
              <a:gd name="connsiteY11" fmla="*/ 3990341 h 5586731"/>
              <a:gd name="connsiteX12" fmla="*/ 1594948 w 6379790"/>
              <a:gd name="connsiteY12" fmla="*/ 0 h 5586731"/>
              <a:gd name="connsiteX13" fmla="*/ 3189895 w 6379790"/>
              <a:gd name="connsiteY13" fmla="*/ 0 h 5586731"/>
              <a:gd name="connsiteX14" fmla="*/ 3189895 w 6379790"/>
              <a:gd name="connsiteY14" fmla="*/ 797563 h 5586731"/>
              <a:gd name="connsiteX15" fmla="*/ 3987369 w 6379790"/>
              <a:gd name="connsiteY15" fmla="*/ 797563 h 5586731"/>
              <a:gd name="connsiteX16" fmla="*/ 3987369 w 6379790"/>
              <a:gd name="connsiteY16" fmla="*/ 0 h 5586731"/>
              <a:gd name="connsiteX17" fmla="*/ 6379790 w 6379790"/>
              <a:gd name="connsiteY17" fmla="*/ 0 h 5586731"/>
              <a:gd name="connsiteX18" fmla="*/ 6379790 w 6379790"/>
              <a:gd name="connsiteY18" fmla="*/ 797561 h 5586731"/>
              <a:gd name="connsiteX19" fmla="*/ 6379790 w 6379790"/>
              <a:gd name="connsiteY19" fmla="*/ 797562 h 5586731"/>
              <a:gd name="connsiteX20" fmla="*/ 6379790 w 6379790"/>
              <a:gd name="connsiteY20" fmla="*/ 1595756 h 5586731"/>
              <a:gd name="connsiteX21" fmla="*/ 5582317 w 6379790"/>
              <a:gd name="connsiteY21" fmla="*/ 1595756 h 5586731"/>
              <a:gd name="connsiteX22" fmla="*/ 5582317 w 6379790"/>
              <a:gd name="connsiteY22" fmla="*/ 2393951 h 5586731"/>
              <a:gd name="connsiteX23" fmla="*/ 6379790 w 6379790"/>
              <a:gd name="connsiteY23" fmla="*/ 2393951 h 5586731"/>
              <a:gd name="connsiteX24" fmla="*/ 6379790 w 6379790"/>
              <a:gd name="connsiteY24" fmla="*/ 3192146 h 5586731"/>
              <a:gd name="connsiteX25" fmla="*/ 6379790 w 6379790"/>
              <a:gd name="connsiteY25" fmla="*/ 3990341 h 5586731"/>
              <a:gd name="connsiteX26" fmla="*/ 6379790 w 6379790"/>
              <a:gd name="connsiteY26" fmla="*/ 4788536 h 5586731"/>
              <a:gd name="connsiteX27" fmla="*/ 6379790 w 6379790"/>
              <a:gd name="connsiteY27" fmla="*/ 5586731 h 5586731"/>
              <a:gd name="connsiteX28" fmla="*/ 5582316 w 6379790"/>
              <a:gd name="connsiteY28" fmla="*/ 5586731 h 5586731"/>
              <a:gd name="connsiteX29" fmla="*/ 5582316 w 6379790"/>
              <a:gd name="connsiteY29" fmla="*/ 4788536 h 5586731"/>
              <a:gd name="connsiteX30" fmla="*/ 4784843 w 6379790"/>
              <a:gd name="connsiteY30" fmla="*/ 4788536 h 5586731"/>
              <a:gd name="connsiteX31" fmla="*/ 4784843 w 6379790"/>
              <a:gd name="connsiteY31" fmla="*/ 5586731 h 5586731"/>
              <a:gd name="connsiteX32" fmla="*/ 3987369 w 6379790"/>
              <a:gd name="connsiteY32" fmla="*/ 5586731 h 5586731"/>
              <a:gd name="connsiteX33" fmla="*/ 3189895 w 6379790"/>
              <a:gd name="connsiteY33" fmla="*/ 5586731 h 5586731"/>
              <a:gd name="connsiteX34" fmla="*/ 2392422 w 6379790"/>
              <a:gd name="connsiteY34" fmla="*/ 5586731 h 5586731"/>
              <a:gd name="connsiteX35" fmla="*/ 2392421 w 6379790"/>
              <a:gd name="connsiteY35" fmla="*/ 5586731 h 5586731"/>
              <a:gd name="connsiteX36" fmla="*/ 1594948 w 6379790"/>
              <a:gd name="connsiteY36" fmla="*/ 5586731 h 5586731"/>
              <a:gd name="connsiteX37" fmla="*/ 1594948 w 6379790"/>
              <a:gd name="connsiteY37" fmla="*/ 4788536 h 5586731"/>
              <a:gd name="connsiteX38" fmla="*/ 797474 w 6379790"/>
              <a:gd name="connsiteY38" fmla="*/ 4788536 h 5586731"/>
              <a:gd name="connsiteX39" fmla="*/ 797474 w 6379790"/>
              <a:gd name="connsiteY39" fmla="*/ 3990341 h 5586731"/>
              <a:gd name="connsiteX40" fmla="*/ 1594948 w 6379790"/>
              <a:gd name="connsiteY40" fmla="*/ 3990341 h 5586731"/>
              <a:gd name="connsiteX41" fmla="*/ 1594948 w 6379790"/>
              <a:gd name="connsiteY41" fmla="*/ 3192146 h 5586731"/>
              <a:gd name="connsiteX42" fmla="*/ 2392421 w 6379790"/>
              <a:gd name="connsiteY42" fmla="*/ 3192146 h 5586731"/>
              <a:gd name="connsiteX43" fmla="*/ 2392421 w 6379790"/>
              <a:gd name="connsiteY43" fmla="*/ 2393951 h 5586731"/>
              <a:gd name="connsiteX44" fmla="*/ 1594948 w 6379790"/>
              <a:gd name="connsiteY44" fmla="*/ 2393951 h 5586731"/>
              <a:gd name="connsiteX45" fmla="*/ 1594948 w 6379790"/>
              <a:gd name="connsiteY45" fmla="*/ 3192146 h 5586731"/>
              <a:gd name="connsiteX46" fmla="*/ 797474 w 6379790"/>
              <a:gd name="connsiteY46" fmla="*/ 3192146 h 5586731"/>
              <a:gd name="connsiteX47" fmla="*/ 797474 w 6379790"/>
              <a:gd name="connsiteY47" fmla="*/ 2393951 h 5586731"/>
              <a:gd name="connsiteX48" fmla="*/ 0 w 6379790"/>
              <a:gd name="connsiteY48" fmla="*/ 2393951 h 5586731"/>
              <a:gd name="connsiteX49" fmla="*/ 0 w 6379790"/>
              <a:gd name="connsiteY49" fmla="*/ 1595756 h 5586731"/>
              <a:gd name="connsiteX50" fmla="*/ 797474 w 6379790"/>
              <a:gd name="connsiteY50" fmla="*/ 1595756 h 5586731"/>
              <a:gd name="connsiteX51" fmla="*/ 797474 w 6379790"/>
              <a:gd name="connsiteY51" fmla="*/ 797565 h 5586731"/>
              <a:gd name="connsiteX52" fmla="*/ 1594948 w 6379790"/>
              <a:gd name="connsiteY52" fmla="*/ 797565 h 5586731"/>
              <a:gd name="connsiteX53" fmla="*/ 1594948 w 6379790"/>
              <a:gd name="connsiteY53" fmla="*/ 1595756 h 5586731"/>
              <a:gd name="connsiteX54" fmla="*/ 2392421 w 6379790"/>
              <a:gd name="connsiteY54" fmla="*/ 1595756 h 5586731"/>
              <a:gd name="connsiteX55" fmla="*/ 2392421 w 6379790"/>
              <a:gd name="connsiteY55" fmla="*/ 797565 h 5586731"/>
              <a:gd name="connsiteX56" fmla="*/ 1594948 w 6379790"/>
              <a:gd name="connsiteY56" fmla="*/ 797565 h 5586731"/>
              <a:gd name="connsiteX57" fmla="*/ 0 w 6379790"/>
              <a:gd name="connsiteY57" fmla="*/ 0 h 5586731"/>
              <a:gd name="connsiteX58" fmla="*/ 797474 w 6379790"/>
              <a:gd name="connsiteY58" fmla="*/ 0 h 5586731"/>
              <a:gd name="connsiteX59" fmla="*/ 797474 w 6379790"/>
              <a:gd name="connsiteY59" fmla="*/ 797565 h 5586731"/>
              <a:gd name="connsiteX60" fmla="*/ 0 w 6379790"/>
              <a:gd name="connsiteY60" fmla="*/ 797565 h 558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6379790" h="5586731">
                <a:moveTo>
                  <a:pt x="0" y="4788536"/>
                </a:moveTo>
                <a:lnTo>
                  <a:pt x="797474" y="4788536"/>
                </a:lnTo>
                <a:lnTo>
                  <a:pt x="797474" y="5586731"/>
                </a:lnTo>
                <a:lnTo>
                  <a:pt x="0" y="5586731"/>
                </a:lnTo>
                <a:close/>
                <a:moveTo>
                  <a:pt x="2392422" y="3990341"/>
                </a:moveTo>
                <a:lnTo>
                  <a:pt x="2392422" y="4788536"/>
                </a:lnTo>
                <a:lnTo>
                  <a:pt x="3189895" y="4788536"/>
                </a:lnTo>
                <a:lnTo>
                  <a:pt x="3189895" y="3990341"/>
                </a:lnTo>
                <a:close/>
                <a:moveTo>
                  <a:pt x="0" y="3192146"/>
                </a:moveTo>
                <a:lnTo>
                  <a:pt x="797474" y="3192146"/>
                </a:lnTo>
                <a:lnTo>
                  <a:pt x="797474" y="3990341"/>
                </a:lnTo>
                <a:lnTo>
                  <a:pt x="0" y="3990341"/>
                </a:lnTo>
                <a:close/>
                <a:moveTo>
                  <a:pt x="1594948" y="0"/>
                </a:moveTo>
                <a:lnTo>
                  <a:pt x="3189895" y="0"/>
                </a:lnTo>
                <a:lnTo>
                  <a:pt x="3189895" y="797563"/>
                </a:lnTo>
                <a:lnTo>
                  <a:pt x="3987369" y="797563"/>
                </a:lnTo>
                <a:lnTo>
                  <a:pt x="3987369" y="0"/>
                </a:lnTo>
                <a:lnTo>
                  <a:pt x="6379790" y="0"/>
                </a:lnTo>
                <a:lnTo>
                  <a:pt x="6379790" y="797561"/>
                </a:lnTo>
                <a:lnTo>
                  <a:pt x="6379790" y="797562"/>
                </a:lnTo>
                <a:lnTo>
                  <a:pt x="6379790" y="1595756"/>
                </a:lnTo>
                <a:lnTo>
                  <a:pt x="5582317" y="1595756"/>
                </a:lnTo>
                <a:lnTo>
                  <a:pt x="5582317" y="2393951"/>
                </a:lnTo>
                <a:lnTo>
                  <a:pt x="6379790" y="2393951"/>
                </a:lnTo>
                <a:lnTo>
                  <a:pt x="6379790" y="3192146"/>
                </a:lnTo>
                <a:lnTo>
                  <a:pt x="6379790" y="3990341"/>
                </a:lnTo>
                <a:lnTo>
                  <a:pt x="6379790" y="4788536"/>
                </a:lnTo>
                <a:lnTo>
                  <a:pt x="6379790" y="5586731"/>
                </a:lnTo>
                <a:lnTo>
                  <a:pt x="5582316" y="5586731"/>
                </a:lnTo>
                <a:lnTo>
                  <a:pt x="5582316" y="4788536"/>
                </a:lnTo>
                <a:lnTo>
                  <a:pt x="4784843" y="4788536"/>
                </a:lnTo>
                <a:lnTo>
                  <a:pt x="4784843" y="5586731"/>
                </a:lnTo>
                <a:lnTo>
                  <a:pt x="3987369" y="5586731"/>
                </a:lnTo>
                <a:lnTo>
                  <a:pt x="3189895" y="5586731"/>
                </a:lnTo>
                <a:lnTo>
                  <a:pt x="2392422" y="5586731"/>
                </a:lnTo>
                <a:lnTo>
                  <a:pt x="2392421" y="5586731"/>
                </a:lnTo>
                <a:lnTo>
                  <a:pt x="1594948" y="5586731"/>
                </a:lnTo>
                <a:lnTo>
                  <a:pt x="1594948" y="4788536"/>
                </a:lnTo>
                <a:lnTo>
                  <a:pt x="797474" y="4788536"/>
                </a:lnTo>
                <a:lnTo>
                  <a:pt x="797474" y="3990341"/>
                </a:lnTo>
                <a:lnTo>
                  <a:pt x="1594948" y="3990341"/>
                </a:lnTo>
                <a:lnTo>
                  <a:pt x="1594948" y="3192146"/>
                </a:lnTo>
                <a:lnTo>
                  <a:pt x="2392421" y="3192146"/>
                </a:lnTo>
                <a:lnTo>
                  <a:pt x="2392421" y="2393951"/>
                </a:lnTo>
                <a:lnTo>
                  <a:pt x="1594948" y="2393951"/>
                </a:lnTo>
                <a:lnTo>
                  <a:pt x="1594948" y="3192146"/>
                </a:lnTo>
                <a:lnTo>
                  <a:pt x="797474" y="3192146"/>
                </a:lnTo>
                <a:lnTo>
                  <a:pt x="797474" y="2393951"/>
                </a:lnTo>
                <a:lnTo>
                  <a:pt x="0" y="2393951"/>
                </a:lnTo>
                <a:lnTo>
                  <a:pt x="0" y="1595756"/>
                </a:lnTo>
                <a:lnTo>
                  <a:pt x="797474" y="1595756"/>
                </a:lnTo>
                <a:lnTo>
                  <a:pt x="797474" y="797565"/>
                </a:lnTo>
                <a:lnTo>
                  <a:pt x="1594948" y="797565"/>
                </a:lnTo>
                <a:lnTo>
                  <a:pt x="1594948" y="1595756"/>
                </a:lnTo>
                <a:lnTo>
                  <a:pt x="2392421" y="1595756"/>
                </a:lnTo>
                <a:lnTo>
                  <a:pt x="2392421" y="797565"/>
                </a:lnTo>
                <a:lnTo>
                  <a:pt x="1594948" y="797565"/>
                </a:lnTo>
                <a:close/>
                <a:moveTo>
                  <a:pt x="0" y="0"/>
                </a:moveTo>
                <a:lnTo>
                  <a:pt x="797474" y="0"/>
                </a:lnTo>
                <a:lnTo>
                  <a:pt x="797474" y="797565"/>
                </a:lnTo>
                <a:lnTo>
                  <a:pt x="0" y="79756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242767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444163C-3BE8-445F-BF4D-6FF683F7A99F}"/>
              </a:ext>
            </a:extLst>
          </p:cNvPr>
          <p:cNvGrpSpPr/>
          <p:nvPr userDrawn="1"/>
        </p:nvGrpSpPr>
        <p:grpSpPr>
          <a:xfrm>
            <a:off x="0" y="5030641"/>
            <a:ext cx="11784650" cy="1581249"/>
            <a:chOff x="0" y="5030641"/>
            <a:chExt cx="11784650" cy="158124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C382616-4BAD-46F2-A9B1-3719C195BD07}"/>
                </a:ext>
              </a:extLst>
            </p:cNvPr>
            <p:cNvGrpSpPr/>
            <p:nvPr/>
          </p:nvGrpSpPr>
          <p:grpSpPr>
            <a:xfrm>
              <a:off x="10972494" y="5030641"/>
              <a:ext cx="812156" cy="1343445"/>
              <a:chOff x="10042059" y="85076"/>
              <a:chExt cx="1867634" cy="3089387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4F57692B-CB59-4909-9EE5-9842EC389960}"/>
                  </a:ext>
                </a:extLst>
              </p:cNvPr>
              <p:cNvSpPr/>
              <p:nvPr/>
            </p:nvSpPr>
            <p:spPr>
              <a:xfrm rot="16200000" flipH="1">
                <a:off x="9851011" y="276124"/>
                <a:ext cx="2249729" cy="1867634"/>
              </a:xfrm>
              <a:custGeom>
                <a:avLst/>
                <a:gdLst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710150 h 1867634"/>
                  <a:gd name="connsiteX4" fmla="*/ 2240336 w 2254431"/>
                  <a:gd name="connsiteY4" fmla="*/ 727150 h 1867634"/>
                  <a:gd name="connsiteX5" fmla="*/ 2234976 w 2254431"/>
                  <a:gd name="connsiteY5" fmla="*/ 737448 h 1867634"/>
                  <a:gd name="connsiteX6" fmla="*/ 1734909 w 2254431"/>
                  <a:gd name="connsiteY6" fmla="*/ 1232300 h 1867634"/>
                  <a:gd name="connsiteX7" fmla="*/ 1781182 w 2254431"/>
                  <a:gd name="connsiteY7" fmla="*/ 1232300 h 1867634"/>
                  <a:gd name="connsiteX8" fmla="*/ 1734909 w 2254431"/>
                  <a:gd name="connsiteY8" fmla="*/ 1237163 h 1867634"/>
                  <a:gd name="connsiteX9" fmla="*/ 1734908 w 2254431"/>
                  <a:gd name="connsiteY9" fmla="*/ 633988 h 1867634"/>
                  <a:gd name="connsiteX10" fmla="*/ 2124749 w 2254431"/>
                  <a:gd name="connsiteY10" fmla="*/ 668096 h 1867634"/>
                  <a:gd name="connsiteX11" fmla="*/ 1734908 w 2254431"/>
                  <a:gd name="connsiteY11" fmla="*/ 668096 h 1867634"/>
                  <a:gd name="connsiteX12" fmla="*/ 0 w 2254431"/>
                  <a:gd name="connsiteY12" fmla="*/ 933818 h 1867634"/>
                  <a:gd name="connsiteX13" fmla="*/ 273507 w 2254431"/>
                  <a:gd name="connsiteY13" fmla="*/ 1594126 h 1867634"/>
                  <a:gd name="connsiteX14" fmla="*/ 1594123 w 2254431"/>
                  <a:gd name="connsiteY14" fmla="*/ 1594126 h 1867634"/>
                  <a:gd name="connsiteX15" fmla="*/ 1818102 w 2254431"/>
                  <a:gd name="connsiteY15" fmla="*/ 1370146 h 1867634"/>
                  <a:gd name="connsiteX16" fmla="*/ 2067929 w 2254431"/>
                  <a:gd name="connsiteY16" fmla="*/ 1370150 h 1867634"/>
                  <a:gd name="connsiteX17" fmla="*/ 2249729 w 2254431"/>
                  <a:gd name="connsiteY17" fmla="*/ 1188348 h 1867634"/>
                  <a:gd name="connsiteX18" fmla="*/ 2249729 w 2254431"/>
                  <a:gd name="connsiteY18" fmla="*/ 938520 h 1867634"/>
                  <a:gd name="connsiteX19" fmla="*/ 2254431 w 2254431"/>
                  <a:gd name="connsiteY19" fmla="*/ 933818 h 1867634"/>
                  <a:gd name="connsiteX20" fmla="*/ 2249729 w 2254431"/>
                  <a:gd name="connsiteY20" fmla="*/ 929116 h 1867634"/>
                  <a:gd name="connsiteX21" fmla="*/ 2249729 w 2254431"/>
                  <a:gd name="connsiteY21" fmla="*/ 679292 h 1867634"/>
                  <a:gd name="connsiteX22" fmla="*/ 2067926 w 2254431"/>
                  <a:gd name="connsiteY22" fmla="*/ 497490 h 1867634"/>
                  <a:gd name="connsiteX23" fmla="*/ 1818099 w 2254431"/>
                  <a:gd name="connsiteY23" fmla="*/ 497490 h 1867634"/>
                  <a:gd name="connsiteX24" fmla="*/ 1594123 w 2254431"/>
                  <a:gd name="connsiteY24" fmla="*/ 273510 h 1867634"/>
                  <a:gd name="connsiteX25" fmla="*/ 273507 w 2254431"/>
                  <a:gd name="connsiteY25" fmla="*/ 273510 h 1867634"/>
                  <a:gd name="connsiteX26" fmla="*/ 0 w 2254431"/>
                  <a:gd name="connsiteY26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1734909 w 2254431"/>
                  <a:gd name="connsiteY8" fmla="*/ 1232300 h 1867634"/>
                  <a:gd name="connsiteX9" fmla="*/ 1781182 w 2254431"/>
                  <a:gd name="connsiteY9" fmla="*/ 1232300 h 1867634"/>
                  <a:gd name="connsiteX10" fmla="*/ 1734909 w 2254431"/>
                  <a:gd name="connsiteY10" fmla="*/ 1237163 h 1867634"/>
                  <a:gd name="connsiteX11" fmla="*/ 1734909 w 2254431"/>
                  <a:gd name="connsiteY11" fmla="*/ 1232300 h 1867634"/>
                  <a:gd name="connsiteX12" fmla="*/ 1734908 w 2254431"/>
                  <a:gd name="connsiteY12" fmla="*/ 668096 h 1867634"/>
                  <a:gd name="connsiteX13" fmla="*/ 2124749 w 2254431"/>
                  <a:gd name="connsiteY13" fmla="*/ 668096 h 1867634"/>
                  <a:gd name="connsiteX14" fmla="*/ 1734908 w 2254431"/>
                  <a:gd name="connsiteY14" fmla="*/ 668096 h 1867634"/>
                  <a:gd name="connsiteX15" fmla="*/ 0 w 2254431"/>
                  <a:gd name="connsiteY15" fmla="*/ 933818 h 1867634"/>
                  <a:gd name="connsiteX16" fmla="*/ 273507 w 2254431"/>
                  <a:gd name="connsiteY16" fmla="*/ 1594126 h 1867634"/>
                  <a:gd name="connsiteX17" fmla="*/ 1594123 w 2254431"/>
                  <a:gd name="connsiteY17" fmla="*/ 1594126 h 1867634"/>
                  <a:gd name="connsiteX18" fmla="*/ 1818102 w 2254431"/>
                  <a:gd name="connsiteY18" fmla="*/ 1370146 h 1867634"/>
                  <a:gd name="connsiteX19" fmla="*/ 2067929 w 2254431"/>
                  <a:gd name="connsiteY19" fmla="*/ 1370150 h 1867634"/>
                  <a:gd name="connsiteX20" fmla="*/ 2249729 w 2254431"/>
                  <a:gd name="connsiteY20" fmla="*/ 1188348 h 1867634"/>
                  <a:gd name="connsiteX21" fmla="*/ 2249729 w 2254431"/>
                  <a:gd name="connsiteY21" fmla="*/ 938520 h 1867634"/>
                  <a:gd name="connsiteX22" fmla="*/ 2254431 w 2254431"/>
                  <a:gd name="connsiteY22" fmla="*/ 933818 h 1867634"/>
                  <a:gd name="connsiteX23" fmla="*/ 2249729 w 2254431"/>
                  <a:gd name="connsiteY23" fmla="*/ 929116 h 1867634"/>
                  <a:gd name="connsiteX24" fmla="*/ 2249729 w 2254431"/>
                  <a:gd name="connsiteY24" fmla="*/ 679292 h 1867634"/>
                  <a:gd name="connsiteX25" fmla="*/ 2067926 w 2254431"/>
                  <a:gd name="connsiteY25" fmla="*/ 497490 h 1867634"/>
                  <a:gd name="connsiteX26" fmla="*/ 1818099 w 2254431"/>
                  <a:gd name="connsiteY26" fmla="*/ 497490 h 1867634"/>
                  <a:gd name="connsiteX27" fmla="*/ 1594123 w 2254431"/>
                  <a:gd name="connsiteY27" fmla="*/ 273510 h 1867634"/>
                  <a:gd name="connsiteX28" fmla="*/ 273507 w 2254431"/>
                  <a:gd name="connsiteY28" fmla="*/ 273510 h 1867634"/>
                  <a:gd name="connsiteX29" fmla="*/ 0 w 2254431"/>
                  <a:gd name="connsiteY29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1734909 w 2254431"/>
                  <a:gd name="connsiteY8" fmla="*/ 1232300 h 1867634"/>
                  <a:gd name="connsiteX9" fmla="*/ 1781182 w 2254431"/>
                  <a:gd name="connsiteY9" fmla="*/ 1232300 h 1867634"/>
                  <a:gd name="connsiteX10" fmla="*/ 1734909 w 2254431"/>
                  <a:gd name="connsiteY10" fmla="*/ 1237163 h 1867634"/>
                  <a:gd name="connsiteX11" fmla="*/ 1734909 w 2254431"/>
                  <a:gd name="connsiteY11" fmla="*/ 1232300 h 1867634"/>
                  <a:gd name="connsiteX12" fmla="*/ 0 w 2254431"/>
                  <a:gd name="connsiteY12" fmla="*/ 933818 h 1867634"/>
                  <a:gd name="connsiteX13" fmla="*/ 273507 w 2254431"/>
                  <a:gd name="connsiteY13" fmla="*/ 1594126 h 1867634"/>
                  <a:gd name="connsiteX14" fmla="*/ 1594123 w 2254431"/>
                  <a:gd name="connsiteY14" fmla="*/ 1594126 h 1867634"/>
                  <a:gd name="connsiteX15" fmla="*/ 1818102 w 2254431"/>
                  <a:gd name="connsiteY15" fmla="*/ 1370146 h 1867634"/>
                  <a:gd name="connsiteX16" fmla="*/ 2067929 w 2254431"/>
                  <a:gd name="connsiteY16" fmla="*/ 1370150 h 1867634"/>
                  <a:gd name="connsiteX17" fmla="*/ 2249729 w 2254431"/>
                  <a:gd name="connsiteY17" fmla="*/ 1188348 h 1867634"/>
                  <a:gd name="connsiteX18" fmla="*/ 2249729 w 2254431"/>
                  <a:gd name="connsiteY18" fmla="*/ 938520 h 1867634"/>
                  <a:gd name="connsiteX19" fmla="*/ 2254431 w 2254431"/>
                  <a:gd name="connsiteY19" fmla="*/ 933818 h 1867634"/>
                  <a:gd name="connsiteX20" fmla="*/ 2249729 w 2254431"/>
                  <a:gd name="connsiteY20" fmla="*/ 929116 h 1867634"/>
                  <a:gd name="connsiteX21" fmla="*/ 2249729 w 2254431"/>
                  <a:gd name="connsiteY21" fmla="*/ 679292 h 1867634"/>
                  <a:gd name="connsiteX22" fmla="*/ 2067926 w 2254431"/>
                  <a:gd name="connsiteY22" fmla="*/ 497490 h 1867634"/>
                  <a:gd name="connsiteX23" fmla="*/ 1818099 w 2254431"/>
                  <a:gd name="connsiteY23" fmla="*/ 497490 h 1867634"/>
                  <a:gd name="connsiteX24" fmla="*/ 1594123 w 2254431"/>
                  <a:gd name="connsiteY24" fmla="*/ 273510 h 1867634"/>
                  <a:gd name="connsiteX25" fmla="*/ 273507 w 2254431"/>
                  <a:gd name="connsiteY25" fmla="*/ 273510 h 1867634"/>
                  <a:gd name="connsiteX26" fmla="*/ 0 w 2254431"/>
                  <a:gd name="connsiteY26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1734909 w 2254431"/>
                  <a:gd name="connsiteY8" fmla="*/ 1237163 h 1867634"/>
                  <a:gd name="connsiteX9" fmla="*/ 1781182 w 2254431"/>
                  <a:gd name="connsiteY9" fmla="*/ 1232300 h 1867634"/>
                  <a:gd name="connsiteX10" fmla="*/ 1734909 w 2254431"/>
                  <a:gd name="connsiteY10" fmla="*/ 1237163 h 1867634"/>
                  <a:gd name="connsiteX11" fmla="*/ 0 w 2254431"/>
                  <a:gd name="connsiteY11" fmla="*/ 933818 h 1867634"/>
                  <a:gd name="connsiteX12" fmla="*/ 273507 w 2254431"/>
                  <a:gd name="connsiteY12" fmla="*/ 1594126 h 1867634"/>
                  <a:gd name="connsiteX13" fmla="*/ 1594123 w 2254431"/>
                  <a:gd name="connsiteY13" fmla="*/ 1594126 h 1867634"/>
                  <a:gd name="connsiteX14" fmla="*/ 1818102 w 2254431"/>
                  <a:gd name="connsiteY14" fmla="*/ 1370146 h 1867634"/>
                  <a:gd name="connsiteX15" fmla="*/ 2067929 w 2254431"/>
                  <a:gd name="connsiteY15" fmla="*/ 1370150 h 1867634"/>
                  <a:gd name="connsiteX16" fmla="*/ 2249729 w 2254431"/>
                  <a:gd name="connsiteY16" fmla="*/ 1188348 h 1867634"/>
                  <a:gd name="connsiteX17" fmla="*/ 2249729 w 2254431"/>
                  <a:gd name="connsiteY17" fmla="*/ 938520 h 1867634"/>
                  <a:gd name="connsiteX18" fmla="*/ 2254431 w 2254431"/>
                  <a:gd name="connsiteY18" fmla="*/ 933818 h 1867634"/>
                  <a:gd name="connsiteX19" fmla="*/ 2249729 w 2254431"/>
                  <a:gd name="connsiteY19" fmla="*/ 929116 h 1867634"/>
                  <a:gd name="connsiteX20" fmla="*/ 2249729 w 2254431"/>
                  <a:gd name="connsiteY20" fmla="*/ 679292 h 1867634"/>
                  <a:gd name="connsiteX21" fmla="*/ 2067926 w 2254431"/>
                  <a:gd name="connsiteY21" fmla="*/ 497490 h 1867634"/>
                  <a:gd name="connsiteX22" fmla="*/ 1818099 w 2254431"/>
                  <a:gd name="connsiteY22" fmla="*/ 497490 h 1867634"/>
                  <a:gd name="connsiteX23" fmla="*/ 1594123 w 2254431"/>
                  <a:gd name="connsiteY23" fmla="*/ 273510 h 1867634"/>
                  <a:gd name="connsiteX24" fmla="*/ 273507 w 2254431"/>
                  <a:gd name="connsiteY24" fmla="*/ 273510 h 1867634"/>
                  <a:gd name="connsiteX25" fmla="*/ 0 w 2254431"/>
                  <a:gd name="connsiteY25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0 w 2254431"/>
                  <a:gd name="connsiteY8" fmla="*/ 933818 h 1867634"/>
                  <a:gd name="connsiteX9" fmla="*/ 273507 w 2254431"/>
                  <a:gd name="connsiteY9" fmla="*/ 1594126 h 1867634"/>
                  <a:gd name="connsiteX10" fmla="*/ 1594123 w 2254431"/>
                  <a:gd name="connsiteY10" fmla="*/ 1594126 h 1867634"/>
                  <a:gd name="connsiteX11" fmla="*/ 1818102 w 2254431"/>
                  <a:gd name="connsiteY11" fmla="*/ 1370146 h 1867634"/>
                  <a:gd name="connsiteX12" fmla="*/ 2067929 w 2254431"/>
                  <a:gd name="connsiteY12" fmla="*/ 1370150 h 1867634"/>
                  <a:gd name="connsiteX13" fmla="*/ 2249729 w 2254431"/>
                  <a:gd name="connsiteY13" fmla="*/ 1188348 h 1867634"/>
                  <a:gd name="connsiteX14" fmla="*/ 2249729 w 2254431"/>
                  <a:gd name="connsiteY14" fmla="*/ 938520 h 1867634"/>
                  <a:gd name="connsiteX15" fmla="*/ 2254431 w 2254431"/>
                  <a:gd name="connsiteY15" fmla="*/ 933818 h 1867634"/>
                  <a:gd name="connsiteX16" fmla="*/ 2249729 w 2254431"/>
                  <a:gd name="connsiteY16" fmla="*/ 929116 h 1867634"/>
                  <a:gd name="connsiteX17" fmla="*/ 2249729 w 2254431"/>
                  <a:gd name="connsiteY17" fmla="*/ 679292 h 1867634"/>
                  <a:gd name="connsiteX18" fmla="*/ 2067926 w 2254431"/>
                  <a:gd name="connsiteY18" fmla="*/ 497490 h 1867634"/>
                  <a:gd name="connsiteX19" fmla="*/ 1818099 w 2254431"/>
                  <a:gd name="connsiteY19" fmla="*/ 497490 h 1867634"/>
                  <a:gd name="connsiteX20" fmla="*/ 1594123 w 2254431"/>
                  <a:gd name="connsiteY20" fmla="*/ 273510 h 1867634"/>
                  <a:gd name="connsiteX21" fmla="*/ 273507 w 2254431"/>
                  <a:gd name="connsiteY21" fmla="*/ 273510 h 1867634"/>
                  <a:gd name="connsiteX22" fmla="*/ 0 w 2254431"/>
                  <a:gd name="connsiteY22" fmla="*/ 933818 h 1867634"/>
                  <a:gd name="connsiteX0" fmla="*/ 2234976 w 2254431"/>
                  <a:gd name="connsiteY0" fmla="*/ 1140552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710150 h 1867634"/>
                  <a:gd name="connsiteX4" fmla="*/ 2240336 w 2254431"/>
                  <a:gd name="connsiteY4" fmla="*/ 727150 h 1867634"/>
                  <a:gd name="connsiteX5" fmla="*/ 2234976 w 2254431"/>
                  <a:gd name="connsiteY5" fmla="*/ 737448 h 1867634"/>
                  <a:gd name="connsiteX6" fmla="*/ 2234976 w 2254431"/>
                  <a:gd name="connsiteY6" fmla="*/ 710150 h 1867634"/>
                  <a:gd name="connsiteX7" fmla="*/ 0 w 2254431"/>
                  <a:gd name="connsiteY7" fmla="*/ 933818 h 1867634"/>
                  <a:gd name="connsiteX8" fmla="*/ 273507 w 2254431"/>
                  <a:gd name="connsiteY8" fmla="*/ 1594126 h 1867634"/>
                  <a:gd name="connsiteX9" fmla="*/ 1594123 w 2254431"/>
                  <a:gd name="connsiteY9" fmla="*/ 1594126 h 1867634"/>
                  <a:gd name="connsiteX10" fmla="*/ 1818102 w 2254431"/>
                  <a:gd name="connsiteY10" fmla="*/ 1370146 h 1867634"/>
                  <a:gd name="connsiteX11" fmla="*/ 2067929 w 2254431"/>
                  <a:gd name="connsiteY11" fmla="*/ 1370150 h 1867634"/>
                  <a:gd name="connsiteX12" fmla="*/ 2249729 w 2254431"/>
                  <a:gd name="connsiteY12" fmla="*/ 1188348 h 1867634"/>
                  <a:gd name="connsiteX13" fmla="*/ 2249729 w 2254431"/>
                  <a:gd name="connsiteY13" fmla="*/ 938520 h 1867634"/>
                  <a:gd name="connsiteX14" fmla="*/ 2254431 w 2254431"/>
                  <a:gd name="connsiteY14" fmla="*/ 933818 h 1867634"/>
                  <a:gd name="connsiteX15" fmla="*/ 2249729 w 2254431"/>
                  <a:gd name="connsiteY15" fmla="*/ 929116 h 1867634"/>
                  <a:gd name="connsiteX16" fmla="*/ 2249729 w 2254431"/>
                  <a:gd name="connsiteY16" fmla="*/ 679292 h 1867634"/>
                  <a:gd name="connsiteX17" fmla="*/ 2067926 w 2254431"/>
                  <a:gd name="connsiteY17" fmla="*/ 497490 h 1867634"/>
                  <a:gd name="connsiteX18" fmla="*/ 1818099 w 2254431"/>
                  <a:gd name="connsiteY18" fmla="*/ 497490 h 1867634"/>
                  <a:gd name="connsiteX19" fmla="*/ 1594123 w 2254431"/>
                  <a:gd name="connsiteY19" fmla="*/ 273510 h 1867634"/>
                  <a:gd name="connsiteX20" fmla="*/ 273507 w 2254431"/>
                  <a:gd name="connsiteY20" fmla="*/ 273510 h 1867634"/>
                  <a:gd name="connsiteX21" fmla="*/ 0 w 2254431"/>
                  <a:gd name="connsiteY21" fmla="*/ 933818 h 1867634"/>
                  <a:gd name="connsiteX0" fmla="*/ 2234976 w 2254431"/>
                  <a:gd name="connsiteY0" fmla="*/ 710150 h 1867634"/>
                  <a:gd name="connsiteX1" fmla="*/ 2240336 w 2254431"/>
                  <a:gd name="connsiteY1" fmla="*/ 727150 h 1867634"/>
                  <a:gd name="connsiteX2" fmla="*/ 2234976 w 2254431"/>
                  <a:gd name="connsiteY2" fmla="*/ 737448 h 1867634"/>
                  <a:gd name="connsiteX3" fmla="*/ 2234976 w 2254431"/>
                  <a:gd name="connsiteY3" fmla="*/ 710150 h 1867634"/>
                  <a:gd name="connsiteX4" fmla="*/ 0 w 2254431"/>
                  <a:gd name="connsiteY4" fmla="*/ 933818 h 1867634"/>
                  <a:gd name="connsiteX5" fmla="*/ 273507 w 2254431"/>
                  <a:gd name="connsiteY5" fmla="*/ 1594126 h 1867634"/>
                  <a:gd name="connsiteX6" fmla="*/ 1594123 w 2254431"/>
                  <a:gd name="connsiteY6" fmla="*/ 1594126 h 1867634"/>
                  <a:gd name="connsiteX7" fmla="*/ 1818102 w 2254431"/>
                  <a:gd name="connsiteY7" fmla="*/ 1370146 h 1867634"/>
                  <a:gd name="connsiteX8" fmla="*/ 2067929 w 2254431"/>
                  <a:gd name="connsiteY8" fmla="*/ 1370150 h 1867634"/>
                  <a:gd name="connsiteX9" fmla="*/ 2249729 w 2254431"/>
                  <a:gd name="connsiteY9" fmla="*/ 1188348 h 1867634"/>
                  <a:gd name="connsiteX10" fmla="*/ 2249729 w 2254431"/>
                  <a:gd name="connsiteY10" fmla="*/ 938520 h 1867634"/>
                  <a:gd name="connsiteX11" fmla="*/ 2254431 w 2254431"/>
                  <a:gd name="connsiteY11" fmla="*/ 933818 h 1867634"/>
                  <a:gd name="connsiteX12" fmla="*/ 2249729 w 2254431"/>
                  <a:gd name="connsiteY12" fmla="*/ 929116 h 1867634"/>
                  <a:gd name="connsiteX13" fmla="*/ 2249729 w 2254431"/>
                  <a:gd name="connsiteY13" fmla="*/ 679292 h 1867634"/>
                  <a:gd name="connsiteX14" fmla="*/ 2067926 w 2254431"/>
                  <a:gd name="connsiteY14" fmla="*/ 497490 h 1867634"/>
                  <a:gd name="connsiteX15" fmla="*/ 1818099 w 2254431"/>
                  <a:gd name="connsiteY15" fmla="*/ 497490 h 1867634"/>
                  <a:gd name="connsiteX16" fmla="*/ 1594123 w 2254431"/>
                  <a:gd name="connsiteY16" fmla="*/ 273510 h 1867634"/>
                  <a:gd name="connsiteX17" fmla="*/ 273507 w 2254431"/>
                  <a:gd name="connsiteY17" fmla="*/ 273510 h 1867634"/>
                  <a:gd name="connsiteX18" fmla="*/ 0 w 2254431"/>
                  <a:gd name="connsiteY18" fmla="*/ 933818 h 1867634"/>
                  <a:gd name="connsiteX0" fmla="*/ 2234976 w 2254431"/>
                  <a:gd name="connsiteY0" fmla="*/ 737448 h 1867634"/>
                  <a:gd name="connsiteX1" fmla="*/ 2240336 w 2254431"/>
                  <a:gd name="connsiteY1" fmla="*/ 727150 h 1867634"/>
                  <a:gd name="connsiteX2" fmla="*/ 2234976 w 2254431"/>
                  <a:gd name="connsiteY2" fmla="*/ 737448 h 1867634"/>
                  <a:gd name="connsiteX3" fmla="*/ 0 w 2254431"/>
                  <a:gd name="connsiteY3" fmla="*/ 933818 h 1867634"/>
                  <a:gd name="connsiteX4" fmla="*/ 273507 w 2254431"/>
                  <a:gd name="connsiteY4" fmla="*/ 1594126 h 1867634"/>
                  <a:gd name="connsiteX5" fmla="*/ 1594123 w 2254431"/>
                  <a:gd name="connsiteY5" fmla="*/ 1594126 h 1867634"/>
                  <a:gd name="connsiteX6" fmla="*/ 1818102 w 2254431"/>
                  <a:gd name="connsiteY6" fmla="*/ 1370146 h 1867634"/>
                  <a:gd name="connsiteX7" fmla="*/ 2067929 w 2254431"/>
                  <a:gd name="connsiteY7" fmla="*/ 1370150 h 1867634"/>
                  <a:gd name="connsiteX8" fmla="*/ 2249729 w 2254431"/>
                  <a:gd name="connsiteY8" fmla="*/ 1188348 h 1867634"/>
                  <a:gd name="connsiteX9" fmla="*/ 2249729 w 2254431"/>
                  <a:gd name="connsiteY9" fmla="*/ 938520 h 1867634"/>
                  <a:gd name="connsiteX10" fmla="*/ 2254431 w 2254431"/>
                  <a:gd name="connsiteY10" fmla="*/ 933818 h 1867634"/>
                  <a:gd name="connsiteX11" fmla="*/ 2249729 w 2254431"/>
                  <a:gd name="connsiteY11" fmla="*/ 929116 h 1867634"/>
                  <a:gd name="connsiteX12" fmla="*/ 2249729 w 2254431"/>
                  <a:gd name="connsiteY12" fmla="*/ 679292 h 1867634"/>
                  <a:gd name="connsiteX13" fmla="*/ 2067926 w 2254431"/>
                  <a:gd name="connsiteY13" fmla="*/ 497490 h 1867634"/>
                  <a:gd name="connsiteX14" fmla="*/ 1818099 w 2254431"/>
                  <a:gd name="connsiteY14" fmla="*/ 497490 h 1867634"/>
                  <a:gd name="connsiteX15" fmla="*/ 1594123 w 2254431"/>
                  <a:gd name="connsiteY15" fmla="*/ 273510 h 1867634"/>
                  <a:gd name="connsiteX16" fmla="*/ 273507 w 2254431"/>
                  <a:gd name="connsiteY16" fmla="*/ 273510 h 1867634"/>
                  <a:gd name="connsiteX17" fmla="*/ 0 w 2254431"/>
                  <a:gd name="connsiteY17" fmla="*/ 933818 h 1867634"/>
                  <a:gd name="connsiteX0" fmla="*/ 0 w 2254431"/>
                  <a:gd name="connsiteY0" fmla="*/ 933818 h 1867634"/>
                  <a:gd name="connsiteX1" fmla="*/ 273507 w 2254431"/>
                  <a:gd name="connsiteY1" fmla="*/ 1594126 h 1867634"/>
                  <a:gd name="connsiteX2" fmla="*/ 1594123 w 2254431"/>
                  <a:gd name="connsiteY2" fmla="*/ 1594126 h 1867634"/>
                  <a:gd name="connsiteX3" fmla="*/ 1818102 w 2254431"/>
                  <a:gd name="connsiteY3" fmla="*/ 1370146 h 1867634"/>
                  <a:gd name="connsiteX4" fmla="*/ 2067929 w 2254431"/>
                  <a:gd name="connsiteY4" fmla="*/ 1370150 h 1867634"/>
                  <a:gd name="connsiteX5" fmla="*/ 2249729 w 2254431"/>
                  <a:gd name="connsiteY5" fmla="*/ 1188348 h 1867634"/>
                  <a:gd name="connsiteX6" fmla="*/ 2249729 w 2254431"/>
                  <a:gd name="connsiteY6" fmla="*/ 938520 h 1867634"/>
                  <a:gd name="connsiteX7" fmla="*/ 2254431 w 2254431"/>
                  <a:gd name="connsiteY7" fmla="*/ 933818 h 1867634"/>
                  <a:gd name="connsiteX8" fmla="*/ 2249729 w 2254431"/>
                  <a:gd name="connsiteY8" fmla="*/ 929116 h 1867634"/>
                  <a:gd name="connsiteX9" fmla="*/ 2249729 w 2254431"/>
                  <a:gd name="connsiteY9" fmla="*/ 679292 h 1867634"/>
                  <a:gd name="connsiteX10" fmla="*/ 2067926 w 2254431"/>
                  <a:gd name="connsiteY10" fmla="*/ 497490 h 1867634"/>
                  <a:gd name="connsiteX11" fmla="*/ 1818099 w 2254431"/>
                  <a:gd name="connsiteY11" fmla="*/ 497490 h 1867634"/>
                  <a:gd name="connsiteX12" fmla="*/ 1594123 w 2254431"/>
                  <a:gd name="connsiteY12" fmla="*/ 273510 h 1867634"/>
                  <a:gd name="connsiteX13" fmla="*/ 273507 w 2254431"/>
                  <a:gd name="connsiteY13" fmla="*/ 273510 h 1867634"/>
                  <a:gd name="connsiteX14" fmla="*/ 0 w 2254431"/>
                  <a:gd name="connsiteY14" fmla="*/ 933818 h 1867634"/>
                  <a:gd name="connsiteX0" fmla="*/ 0 w 2249729"/>
                  <a:gd name="connsiteY0" fmla="*/ 933818 h 1867634"/>
                  <a:gd name="connsiteX1" fmla="*/ 273507 w 2249729"/>
                  <a:gd name="connsiteY1" fmla="*/ 1594126 h 1867634"/>
                  <a:gd name="connsiteX2" fmla="*/ 1594123 w 2249729"/>
                  <a:gd name="connsiteY2" fmla="*/ 1594126 h 1867634"/>
                  <a:gd name="connsiteX3" fmla="*/ 1818102 w 2249729"/>
                  <a:gd name="connsiteY3" fmla="*/ 1370146 h 1867634"/>
                  <a:gd name="connsiteX4" fmla="*/ 2067929 w 2249729"/>
                  <a:gd name="connsiteY4" fmla="*/ 1370150 h 1867634"/>
                  <a:gd name="connsiteX5" fmla="*/ 2249729 w 2249729"/>
                  <a:gd name="connsiteY5" fmla="*/ 1188348 h 1867634"/>
                  <a:gd name="connsiteX6" fmla="*/ 2249729 w 2249729"/>
                  <a:gd name="connsiteY6" fmla="*/ 938520 h 1867634"/>
                  <a:gd name="connsiteX7" fmla="*/ 2249729 w 2249729"/>
                  <a:gd name="connsiteY7" fmla="*/ 929116 h 1867634"/>
                  <a:gd name="connsiteX8" fmla="*/ 2249729 w 2249729"/>
                  <a:gd name="connsiteY8" fmla="*/ 679292 h 1867634"/>
                  <a:gd name="connsiteX9" fmla="*/ 2067926 w 2249729"/>
                  <a:gd name="connsiteY9" fmla="*/ 497490 h 1867634"/>
                  <a:gd name="connsiteX10" fmla="*/ 1818099 w 2249729"/>
                  <a:gd name="connsiteY10" fmla="*/ 497490 h 1867634"/>
                  <a:gd name="connsiteX11" fmla="*/ 1594123 w 2249729"/>
                  <a:gd name="connsiteY11" fmla="*/ 273510 h 1867634"/>
                  <a:gd name="connsiteX12" fmla="*/ 273507 w 2249729"/>
                  <a:gd name="connsiteY12" fmla="*/ 273510 h 1867634"/>
                  <a:gd name="connsiteX13" fmla="*/ 0 w 2249729"/>
                  <a:gd name="connsiteY13" fmla="*/ 933818 h 1867634"/>
                  <a:gd name="connsiteX0" fmla="*/ 0 w 2249729"/>
                  <a:gd name="connsiteY0" fmla="*/ 933818 h 1867634"/>
                  <a:gd name="connsiteX1" fmla="*/ 273507 w 2249729"/>
                  <a:gd name="connsiteY1" fmla="*/ 1594126 h 1867634"/>
                  <a:gd name="connsiteX2" fmla="*/ 1594123 w 2249729"/>
                  <a:gd name="connsiteY2" fmla="*/ 1594126 h 1867634"/>
                  <a:gd name="connsiteX3" fmla="*/ 1818102 w 2249729"/>
                  <a:gd name="connsiteY3" fmla="*/ 1370146 h 1867634"/>
                  <a:gd name="connsiteX4" fmla="*/ 2067929 w 2249729"/>
                  <a:gd name="connsiteY4" fmla="*/ 1370150 h 1867634"/>
                  <a:gd name="connsiteX5" fmla="*/ 2249729 w 2249729"/>
                  <a:gd name="connsiteY5" fmla="*/ 1188348 h 1867634"/>
                  <a:gd name="connsiteX6" fmla="*/ 2249729 w 2249729"/>
                  <a:gd name="connsiteY6" fmla="*/ 929116 h 1867634"/>
                  <a:gd name="connsiteX7" fmla="*/ 2249729 w 2249729"/>
                  <a:gd name="connsiteY7" fmla="*/ 679292 h 1867634"/>
                  <a:gd name="connsiteX8" fmla="*/ 2067926 w 2249729"/>
                  <a:gd name="connsiteY8" fmla="*/ 497490 h 1867634"/>
                  <a:gd name="connsiteX9" fmla="*/ 1818099 w 2249729"/>
                  <a:gd name="connsiteY9" fmla="*/ 497490 h 1867634"/>
                  <a:gd name="connsiteX10" fmla="*/ 1594123 w 2249729"/>
                  <a:gd name="connsiteY10" fmla="*/ 273510 h 1867634"/>
                  <a:gd name="connsiteX11" fmla="*/ 273507 w 2249729"/>
                  <a:gd name="connsiteY11" fmla="*/ 273510 h 1867634"/>
                  <a:gd name="connsiteX12" fmla="*/ 0 w 2249729"/>
                  <a:gd name="connsiteY12" fmla="*/ 933818 h 1867634"/>
                  <a:gd name="connsiteX0" fmla="*/ 0 w 2249729"/>
                  <a:gd name="connsiteY0" fmla="*/ 933818 h 1867634"/>
                  <a:gd name="connsiteX1" fmla="*/ 273507 w 2249729"/>
                  <a:gd name="connsiteY1" fmla="*/ 1594126 h 1867634"/>
                  <a:gd name="connsiteX2" fmla="*/ 1594123 w 2249729"/>
                  <a:gd name="connsiteY2" fmla="*/ 1594126 h 1867634"/>
                  <a:gd name="connsiteX3" fmla="*/ 1818102 w 2249729"/>
                  <a:gd name="connsiteY3" fmla="*/ 1370146 h 1867634"/>
                  <a:gd name="connsiteX4" fmla="*/ 2067929 w 2249729"/>
                  <a:gd name="connsiteY4" fmla="*/ 1370150 h 1867634"/>
                  <a:gd name="connsiteX5" fmla="*/ 2249729 w 2249729"/>
                  <a:gd name="connsiteY5" fmla="*/ 1188348 h 1867634"/>
                  <a:gd name="connsiteX6" fmla="*/ 2249729 w 2249729"/>
                  <a:gd name="connsiteY6" fmla="*/ 679292 h 1867634"/>
                  <a:gd name="connsiteX7" fmla="*/ 2067926 w 2249729"/>
                  <a:gd name="connsiteY7" fmla="*/ 497490 h 1867634"/>
                  <a:gd name="connsiteX8" fmla="*/ 1818099 w 2249729"/>
                  <a:gd name="connsiteY8" fmla="*/ 497490 h 1867634"/>
                  <a:gd name="connsiteX9" fmla="*/ 1594123 w 2249729"/>
                  <a:gd name="connsiteY9" fmla="*/ 273510 h 1867634"/>
                  <a:gd name="connsiteX10" fmla="*/ 273507 w 2249729"/>
                  <a:gd name="connsiteY10" fmla="*/ 273510 h 1867634"/>
                  <a:gd name="connsiteX11" fmla="*/ 0 w 2249729"/>
                  <a:gd name="connsiteY11" fmla="*/ 933818 h 1867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49729" h="1867634">
                    <a:moveTo>
                      <a:pt x="0" y="933818"/>
                    </a:moveTo>
                    <a:cubicBezTo>
                      <a:pt x="0" y="1172804"/>
                      <a:pt x="91169" y="1411786"/>
                      <a:pt x="273507" y="1594126"/>
                    </a:cubicBezTo>
                    <a:cubicBezTo>
                      <a:pt x="638186" y="1958804"/>
                      <a:pt x="1229447" y="1958804"/>
                      <a:pt x="1594123" y="1594126"/>
                    </a:cubicBezTo>
                    <a:lnTo>
                      <a:pt x="1818102" y="1370146"/>
                    </a:lnTo>
                    <a:lnTo>
                      <a:pt x="2067929" y="1370150"/>
                    </a:lnTo>
                    <a:cubicBezTo>
                      <a:pt x="2168336" y="1370146"/>
                      <a:pt x="2249729" y="1288752"/>
                      <a:pt x="2249729" y="1188348"/>
                    </a:cubicBezTo>
                    <a:lnTo>
                      <a:pt x="2249729" y="679292"/>
                    </a:lnTo>
                    <a:cubicBezTo>
                      <a:pt x="2249729" y="578884"/>
                      <a:pt x="2168334" y="497490"/>
                      <a:pt x="2067926" y="497490"/>
                    </a:cubicBezTo>
                    <a:lnTo>
                      <a:pt x="1818099" y="497490"/>
                    </a:lnTo>
                    <a:lnTo>
                      <a:pt x="1594123" y="273510"/>
                    </a:lnTo>
                    <a:cubicBezTo>
                      <a:pt x="1229444" y="-91169"/>
                      <a:pt x="638186" y="-91169"/>
                      <a:pt x="273507" y="273510"/>
                    </a:cubicBezTo>
                    <a:cubicBezTo>
                      <a:pt x="91169" y="455848"/>
                      <a:pt x="0" y="694834"/>
                      <a:pt x="0" y="933818"/>
                    </a:cubicBezTo>
                    <a:close/>
                  </a:path>
                </a:pathLst>
              </a:custGeom>
              <a:solidFill>
                <a:schemeClr val="bg1"/>
              </a:solidFill>
              <a:ln w="444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6DBEC21B-8490-4613-893F-081AAB39C3FB}"/>
                  </a:ext>
                </a:extLst>
              </p:cNvPr>
              <p:cNvSpPr/>
              <p:nvPr/>
            </p:nvSpPr>
            <p:spPr>
              <a:xfrm>
                <a:off x="10573107" y="2486534"/>
                <a:ext cx="805533" cy="687929"/>
              </a:xfrm>
              <a:custGeom>
                <a:avLst/>
                <a:gdLst>
                  <a:gd name="connsiteX0" fmla="*/ 184600 w 805532"/>
                  <a:gd name="connsiteY0" fmla="*/ 520107 h 687929"/>
                  <a:gd name="connsiteX1" fmla="*/ 620929 w 805532"/>
                  <a:gd name="connsiteY1" fmla="*/ 520110 h 687929"/>
                  <a:gd name="connsiteX2" fmla="*/ 704838 w 805532"/>
                  <a:gd name="connsiteY2" fmla="*/ 604019 h 687929"/>
                  <a:gd name="connsiteX3" fmla="*/ 620926 w 805532"/>
                  <a:gd name="connsiteY3" fmla="*/ 687929 h 687929"/>
                  <a:gd name="connsiteX4" fmla="*/ 184600 w 805532"/>
                  <a:gd name="connsiteY4" fmla="*/ 687926 h 687929"/>
                  <a:gd name="connsiteX5" fmla="*/ 100691 w 805532"/>
                  <a:gd name="connsiteY5" fmla="*/ 604019 h 687929"/>
                  <a:gd name="connsiteX6" fmla="*/ 184600 w 805532"/>
                  <a:gd name="connsiteY6" fmla="*/ 520107 h 687929"/>
                  <a:gd name="connsiteX7" fmla="*/ 117472 w 805532"/>
                  <a:gd name="connsiteY7" fmla="*/ 260053 h 687929"/>
                  <a:gd name="connsiteX8" fmla="*/ 688057 w 805532"/>
                  <a:gd name="connsiteY8" fmla="*/ 260053 h 687929"/>
                  <a:gd name="connsiteX9" fmla="*/ 771967 w 805532"/>
                  <a:gd name="connsiteY9" fmla="*/ 343963 h 687929"/>
                  <a:gd name="connsiteX10" fmla="*/ 688057 w 805532"/>
                  <a:gd name="connsiteY10" fmla="*/ 427875 h 687929"/>
                  <a:gd name="connsiteX11" fmla="*/ 117472 w 805532"/>
                  <a:gd name="connsiteY11" fmla="*/ 427872 h 687929"/>
                  <a:gd name="connsiteX12" fmla="*/ 33563 w 805532"/>
                  <a:gd name="connsiteY12" fmla="*/ 343963 h 687929"/>
                  <a:gd name="connsiteX13" fmla="*/ 117472 w 805532"/>
                  <a:gd name="connsiteY13" fmla="*/ 260053 h 687929"/>
                  <a:gd name="connsiteX14" fmla="*/ 83910 w 805532"/>
                  <a:gd name="connsiteY14" fmla="*/ 0 h 687929"/>
                  <a:gd name="connsiteX15" fmla="*/ 721623 w 805532"/>
                  <a:gd name="connsiteY15" fmla="*/ 0 h 687929"/>
                  <a:gd name="connsiteX16" fmla="*/ 805532 w 805532"/>
                  <a:gd name="connsiteY16" fmla="*/ 83910 h 687929"/>
                  <a:gd name="connsiteX17" fmla="*/ 805529 w 805532"/>
                  <a:gd name="connsiteY17" fmla="*/ 83910 h 687929"/>
                  <a:gd name="connsiteX18" fmla="*/ 721620 w 805532"/>
                  <a:gd name="connsiteY18" fmla="*/ 167819 h 687929"/>
                  <a:gd name="connsiteX19" fmla="*/ 83910 w 805532"/>
                  <a:gd name="connsiteY19" fmla="*/ 167819 h 687929"/>
                  <a:gd name="connsiteX20" fmla="*/ 0 w 805532"/>
                  <a:gd name="connsiteY20" fmla="*/ 83910 h 687929"/>
                  <a:gd name="connsiteX21" fmla="*/ 83910 w 805532"/>
                  <a:gd name="connsiteY21" fmla="*/ 0 h 687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805532" h="687929">
                    <a:moveTo>
                      <a:pt x="184600" y="520107"/>
                    </a:moveTo>
                    <a:lnTo>
                      <a:pt x="620929" y="520110"/>
                    </a:lnTo>
                    <a:cubicBezTo>
                      <a:pt x="667269" y="520110"/>
                      <a:pt x="704838" y="557676"/>
                      <a:pt x="704838" y="604019"/>
                    </a:cubicBezTo>
                    <a:cubicBezTo>
                      <a:pt x="704838" y="650360"/>
                      <a:pt x="667269" y="687929"/>
                      <a:pt x="620926" y="687929"/>
                    </a:cubicBezTo>
                    <a:lnTo>
                      <a:pt x="184600" y="687926"/>
                    </a:lnTo>
                    <a:cubicBezTo>
                      <a:pt x="138257" y="687926"/>
                      <a:pt x="100691" y="650360"/>
                      <a:pt x="100691" y="604019"/>
                    </a:cubicBezTo>
                    <a:cubicBezTo>
                      <a:pt x="100691" y="557676"/>
                      <a:pt x="138257" y="520107"/>
                      <a:pt x="184600" y="520107"/>
                    </a:cubicBezTo>
                    <a:close/>
                    <a:moveTo>
                      <a:pt x="117472" y="260053"/>
                    </a:moveTo>
                    <a:lnTo>
                      <a:pt x="688057" y="260053"/>
                    </a:lnTo>
                    <a:cubicBezTo>
                      <a:pt x="734401" y="260053"/>
                      <a:pt x="771967" y="297622"/>
                      <a:pt x="771967" y="343963"/>
                    </a:cubicBezTo>
                    <a:cubicBezTo>
                      <a:pt x="771967" y="390306"/>
                      <a:pt x="734398" y="427875"/>
                      <a:pt x="688057" y="427875"/>
                    </a:cubicBezTo>
                    <a:lnTo>
                      <a:pt x="117472" y="427872"/>
                    </a:lnTo>
                    <a:cubicBezTo>
                      <a:pt x="71132" y="427872"/>
                      <a:pt x="33566" y="390306"/>
                      <a:pt x="33563" y="343963"/>
                    </a:cubicBezTo>
                    <a:cubicBezTo>
                      <a:pt x="33566" y="297622"/>
                      <a:pt x="71132" y="260053"/>
                      <a:pt x="117472" y="260053"/>
                    </a:cubicBezTo>
                    <a:close/>
                    <a:moveTo>
                      <a:pt x="83910" y="0"/>
                    </a:moveTo>
                    <a:lnTo>
                      <a:pt x="721623" y="0"/>
                    </a:lnTo>
                    <a:cubicBezTo>
                      <a:pt x="767963" y="0"/>
                      <a:pt x="805532" y="37569"/>
                      <a:pt x="805532" y="83910"/>
                    </a:cubicBezTo>
                    <a:lnTo>
                      <a:pt x="805529" y="83910"/>
                    </a:lnTo>
                    <a:cubicBezTo>
                      <a:pt x="805529" y="130253"/>
                      <a:pt x="767963" y="167819"/>
                      <a:pt x="721620" y="167819"/>
                    </a:cubicBezTo>
                    <a:lnTo>
                      <a:pt x="83910" y="167819"/>
                    </a:lnTo>
                    <a:cubicBezTo>
                      <a:pt x="37569" y="167819"/>
                      <a:pt x="0" y="130253"/>
                      <a:pt x="0" y="83910"/>
                    </a:cubicBezTo>
                    <a:cubicBezTo>
                      <a:pt x="0" y="37566"/>
                      <a:pt x="37569" y="0"/>
                      <a:pt x="83910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3C12866D-7C50-423B-97C6-3A44AEC2FF89}"/>
                  </a:ext>
                </a:extLst>
              </p:cNvPr>
              <p:cNvSpPr/>
              <p:nvPr/>
            </p:nvSpPr>
            <p:spPr>
              <a:xfrm>
                <a:off x="10608146" y="1032479"/>
                <a:ext cx="761035" cy="1312187"/>
              </a:xfrm>
              <a:custGeom>
                <a:avLst/>
                <a:gdLst>
                  <a:gd name="connsiteX0" fmla="*/ 1028878 w 3847556"/>
                  <a:gd name="connsiteY0" fmla="*/ 0 h 6633998"/>
                  <a:gd name="connsiteX1" fmla="*/ 1293726 w 3847556"/>
                  <a:gd name="connsiteY1" fmla="*/ 264865 h 6633998"/>
                  <a:gd name="connsiteX2" fmla="*/ 1293726 w 3847556"/>
                  <a:gd name="connsiteY2" fmla="*/ 664770 h 6633998"/>
                  <a:gd name="connsiteX3" fmla="*/ 1656529 w 3847556"/>
                  <a:gd name="connsiteY3" fmla="*/ 664770 h 6633998"/>
                  <a:gd name="connsiteX4" fmla="*/ 1656545 w 3847556"/>
                  <a:gd name="connsiteY4" fmla="*/ 264865 h 6633998"/>
                  <a:gd name="connsiteX5" fmla="*/ 1921394 w 3847556"/>
                  <a:gd name="connsiteY5" fmla="*/ 0 h 6633998"/>
                  <a:gd name="connsiteX6" fmla="*/ 2186253 w 3847556"/>
                  <a:gd name="connsiteY6" fmla="*/ 264865 h 6633998"/>
                  <a:gd name="connsiteX7" fmla="*/ 2186253 w 3847556"/>
                  <a:gd name="connsiteY7" fmla="*/ 664770 h 6633998"/>
                  <a:gd name="connsiteX8" fmla="*/ 2549056 w 3847556"/>
                  <a:gd name="connsiteY8" fmla="*/ 664770 h 6633998"/>
                  <a:gd name="connsiteX9" fmla="*/ 2549056 w 3847556"/>
                  <a:gd name="connsiteY9" fmla="*/ 264865 h 6633998"/>
                  <a:gd name="connsiteX10" fmla="*/ 2813921 w 3847556"/>
                  <a:gd name="connsiteY10" fmla="*/ 0 h 6633998"/>
                  <a:gd name="connsiteX11" fmla="*/ 3078781 w 3847556"/>
                  <a:gd name="connsiteY11" fmla="*/ 264865 h 6633998"/>
                  <a:gd name="connsiteX12" fmla="*/ 3078764 w 3847556"/>
                  <a:gd name="connsiteY12" fmla="*/ 664770 h 6633998"/>
                  <a:gd name="connsiteX13" fmla="*/ 3512447 w 3847556"/>
                  <a:gd name="connsiteY13" fmla="*/ 664770 h 6633998"/>
                  <a:gd name="connsiteX14" fmla="*/ 3520693 w 3847556"/>
                  <a:gd name="connsiteY14" fmla="*/ 668198 h 6633998"/>
                  <a:gd name="connsiteX15" fmla="*/ 3610357 w 3847556"/>
                  <a:gd name="connsiteY15" fmla="*/ 641623 h 6633998"/>
                  <a:gd name="connsiteX16" fmla="*/ 3846084 w 3847556"/>
                  <a:gd name="connsiteY16" fmla="*/ 932715 h 6633998"/>
                  <a:gd name="connsiteX17" fmla="*/ 3273917 w 3847556"/>
                  <a:gd name="connsiteY17" fmla="*/ 6376417 h 6633998"/>
                  <a:gd name="connsiteX18" fmla="*/ 2982826 w 3847556"/>
                  <a:gd name="connsiteY18" fmla="*/ 6612116 h 6633998"/>
                  <a:gd name="connsiteX19" fmla="*/ 2747105 w 3847556"/>
                  <a:gd name="connsiteY19" fmla="*/ 6321024 h 6633998"/>
                  <a:gd name="connsiteX20" fmla="*/ 3304490 w 3847556"/>
                  <a:gd name="connsiteY20" fmla="*/ 1017914 h 6633998"/>
                  <a:gd name="connsiteX21" fmla="*/ 3078764 w 3847556"/>
                  <a:gd name="connsiteY21" fmla="*/ 1017930 h 6633998"/>
                  <a:gd name="connsiteX22" fmla="*/ 3078764 w 3847556"/>
                  <a:gd name="connsiteY22" fmla="*/ 1417857 h 6633998"/>
                  <a:gd name="connsiteX23" fmla="*/ 2813921 w 3847556"/>
                  <a:gd name="connsiteY23" fmla="*/ 1682700 h 6633998"/>
                  <a:gd name="connsiteX24" fmla="*/ 2549056 w 3847556"/>
                  <a:gd name="connsiteY24" fmla="*/ 1417841 h 6633998"/>
                  <a:gd name="connsiteX25" fmla="*/ 2549056 w 3847556"/>
                  <a:gd name="connsiteY25" fmla="*/ 1017930 h 6633998"/>
                  <a:gd name="connsiteX26" fmla="*/ 2186253 w 3847556"/>
                  <a:gd name="connsiteY26" fmla="*/ 1017930 h 6633998"/>
                  <a:gd name="connsiteX27" fmla="*/ 2186237 w 3847556"/>
                  <a:gd name="connsiteY27" fmla="*/ 1417841 h 6633998"/>
                  <a:gd name="connsiteX28" fmla="*/ 1921394 w 3847556"/>
                  <a:gd name="connsiteY28" fmla="*/ 1682700 h 6633998"/>
                  <a:gd name="connsiteX29" fmla="*/ 1656529 w 3847556"/>
                  <a:gd name="connsiteY29" fmla="*/ 1417841 h 6633998"/>
                  <a:gd name="connsiteX30" fmla="*/ 1656529 w 3847556"/>
                  <a:gd name="connsiteY30" fmla="*/ 1017930 h 6633998"/>
                  <a:gd name="connsiteX31" fmla="*/ 1293726 w 3847556"/>
                  <a:gd name="connsiteY31" fmla="*/ 1017930 h 6633998"/>
                  <a:gd name="connsiteX32" fmla="*/ 1293726 w 3847556"/>
                  <a:gd name="connsiteY32" fmla="*/ 1417841 h 6633998"/>
                  <a:gd name="connsiteX33" fmla="*/ 1216149 w 3847556"/>
                  <a:gd name="connsiteY33" fmla="*/ 1605128 h 6633998"/>
                  <a:gd name="connsiteX34" fmla="*/ 1028872 w 3847556"/>
                  <a:gd name="connsiteY34" fmla="*/ 1682700 h 6633998"/>
                  <a:gd name="connsiteX35" fmla="*/ 841580 w 3847556"/>
                  <a:gd name="connsiteY35" fmla="*/ 1605122 h 6633998"/>
                  <a:gd name="connsiteX36" fmla="*/ 764018 w 3847556"/>
                  <a:gd name="connsiteY36" fmla="*/ 1417841 h 6633998"/>
                  <a:gd name="connsiteX37" fmla="*/ 764018 w 3847556"/>
                  <a:gd name="connsiteY37" fmla="*/ 1017914 h 6633998"/>
                  <a:gd name="connsiteX38" fmla="*/ 539645 w 3847556"/>
                  <a:gd name="connsiteY38" fmla="*/ 1017930 h 6633998"/>
                  <a:gd name="connsiteX39" fmla="*/ 1005791 w 3847556"/>
                  <a:gd name="connsiteY39" fmla="*/ 6346040 h 6633998"/>
                  <a:gd name="connsiteX40" fmla="*/ 765023 w 3847556"/>
                  <a:gd name="connsiteY40" fmla="*/ 6632976 h 6633998"/>
                  <a:gd name="connsiteX41" fmla="*/ 478087 w 3847556"/>
                  <a:gd name="connsiteY41" fmla="*/ 6392208 h 6633998"/>
                  <a:gd name="connsiteX42" fmla="*/ 1023 w 3847556"/>
                  <a:gd name="connsiteY42" fmla="*/ 939358 h 6633998"/>
                  <a:gd name="connsiteX43" fmla="*/ 241807 w 3847556"/>
                  <a:gd name="connsiteY43" fmla="*/ 652422 h 6633998"/>
                  <a:gd name="connsiteX44" fmla="*/ 311187 w 3847556"/>
                  <a:gd name="connsiteY44" fmla="*/ 674309 h 6633998"/>
                  <a:gd name="connsiteX45" fmla="*/ 334193 w 3847556"/>
                  <a:gd name="connsiteY45" fmla="*/ 664770 h 6633998"/>
                  <a:gd name="connsiteX46" fmla="*/ 764018 w 3847556"/>
                  <a:gd name="connsiteY46" fmla="*/ 664770 h 6633998"/>
                  <a:gd name="connsiteX47" fmla="*/ 764018 w 3847556"/>
                  <a:gd name="connsiteY47" fmla="*/ 264865 h 6633998"/>
                  <a:gd name="connsiteX48" fmla="*/ 1028878 w 3847556"/>
                  <a:gd name="connsiteY48" fmla="*/ 0 h 6633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3847556" h="6633998">
                    <a:moveTo>
                      <a:pt x="1028878" y="0"/>
                    </a:moveTo>
                    <a:cubicBezTo>
                      <a:pt x="1175157" y="0"/>
                      <a:pt x="1293726" y="118591"/>
                      <a:pt x="1293726" y="264865"/>
                    </a:cubicBezTo>
                    <a:lnTo>
                      <a:pt x="1293726" y="664770"/>
                    </a:lnTo>
                    <a:lnTo>
                      <a:pt x="1656529" y="664770"/>
                    </a:lnTo>
                    <a:lnTo>
                      <a:pt x="1656545" y="264865"/>
                    </a:lnTo>
                    <a:cubicBezTo>
                      <a:pt x="1656529" y="118591"/>
                      <a:pt x="1775115" y="17"/>
                      <a:pt x="1921394" y="0"/>
                    </a:cubicBezTo>
                    <a:cubicBezTo>
                      <a:pt x="2067668" y="17"/>
                      <a:pt x="2186237" y="118591"/>
                      <a:pt x="2186253" y="264865"/>
                    </a:cubicBezTo>
                    <a:lnTo>
                      <a:pt x="2186253" y="664770"/>
                    </a:lnTo>
                    <a:lnTo>
                      <a:pt x="2549056" y="664770"/>
                    </a:lnTo>
                    <a:lnTo>
                      <a:pt x="2549056" y="264865"/>
                    </a:lnTo>
                    <a:cubicBezTo>
                      <a:pt x="2549056" y="118575"/>
                      <a:pt x="2667642" y="0"/>
                      <a:pt x="2813921" y="0"/>
                    </a:cubicBezTo>
                    <a:cubicBezTo>
                      <a:pt x="2960211" y="0"/>
                      <a:pt x="3078781" y="118591"/>
                      <a:pt x="3078781" y="264865"/>
                    </a:cubicBezTo>
                    <a:lnTo>
                      <a:pt x="3078764" y="664770"/>
                    </a:lnTo>
                    <a:lnTo>
                      <a:pt x="3512447" y="664770"/>
                    </a:lnTo>
                    <a:lnTo>
                      <a:pt x="3520693" y="668198"/>
                    </a:lnTo>
                    <a:cubicBezTo>
                      <a:pt x="3545659" y="640863"/>
                      <a:pt x="3577628" y="638174"/>
                      <a:pt x="3610357" y="641623"/>
                    </a:cubicBezTo>
                    <a:cubicBezTo>
                      <a:pt x="3755838" y="656915"/>
                      <a:pt x="3861375" y="787234"/>
                      <a:pt x="3846084" y="932715"/>
                    </a:cubicBezTo>
                    <a:cubicBezTo>
                      <a:pt x="3655380" y="2747282"/>
                      <a:pt x="3464643" y="4561839"/>
                      <a:pt x="3273917" y="6376417"/>
                    </a:cubicBezTo>
                    <a:cubicBezTo>
                      <a:pt x="3258626" y="6521887"/>
                      <a:pt x="3128312" y="6627419"/>
                      <a:pt x="2982826" y="6612116"/>
                    </a:cubicBezTo>
                    <a:cubicBezTo>
                      <a:pt x="2837361" y="6596835"/>
                      <a:pt x="2731824" y="6466505"/>
                      <a:pt x="2747105" y="6321024"/>
                    </a:cubicBezTo>
                    <a:lnTo>
                      <a:pt x="3304490" y="1017914"/>
                    </a:lnTo>
                    <a:lnTo>
                      <a:pt x="3078764" y="1017930"/>
                    </a:lnTo>
                    <a:cubicBezTo>
                      <a:pt x="3078764" y="1151232"/>
                      <a:pt x="3078764" y="1284539"/>
                      <a:pt x="3078764" y="1417857"/>
                    </a:cubicBezTo>
                    <a:cubicBezTo>
                      <a:pt x="3078764" y="1564114"/>
                      <a:pt x="2960195" y="1682700"/>
                      <a:pt x="2813921" y="1682700"/>
                    </a:cubicBezTo>
                    <a:cubicBezTo>
                      <a:pt x="2667631" y="1682700"/>
                      <a:pt x="2549056" y="1564131"/>
                      <a:pt x="2549056" y="1417841"/>
                    </a:cubicBezTo>
                    <a:lnTo>
                      <a:pt x="2549056" y="1017930"/>
                    </a:lnTo>
                    <a:lnTo>
                      <a:pt x="2186253" y="1017930"/>
                    </a:lnTo>
                    <a:cubicBezTo>
                      <a:pt x="2186237" y="1151221"/>
                      <a:pt x="2186237" y="1284555"/>
                      <a:pt x="2186237" y="1417841"/>
                    </a:cubicBezTo>
                    <a:cubicBezTo>
                      <a:pt x="2186237" y="1564131"/>
                      <a:pt x="2067651" y="1682700"/>
                      <a:pt x="1921394" y="1682700"/>
                    </a:cubicBezTo>
                    <a:cubicBezTo>
                      <a:pt x="1775115" y="1682700"/>
                      <a:pt x="1656529" y="1564131"/>
                      <a:pt x="1656529" y="1417841"/>
                    </a:cubicBezTo>
                    <a:lnTo>
                      <a:pt x="1656529" y="1017930"/>
                    </a:lnTo>
                    <a:lnTo>
                      <a:pt x="1293726" y="1017930"/>
                    </a:lnTo>
                    <a:cubicBezTo>
                      <a:pt x="1293710" y="1151221"/>
                      <a:pt x="1293726" y="1284539"/>
                      <a:pt x="1293726" y="1417841"/>
                    </a:cubicBezTo>
                    <a:cubicBezTo>
                      <a:pt x="1293726" y="1490986"/>
                      <a:pt x="1264077" y="1557199"/>
                      <a:pt x="1216149" y="1605128"/>
                    </a:cubicBezTo>
                    <a:lnTo>
                      <a:pt x="1028872" y="1682700"/>
                    </a:lnTo>
                    <a:lnTo>
                      <a:pt x="841580" y="1605122"/>
                    </a:lnTo>
                    <a:cubicBezTo>
                      <a:pt x="793651" y="1557199"/>
                      <a:pt x="764007" y="1490986"/>
                      <a:pt x="764018" y="1417841"/>
                    </a:cubicBezTo>
                    <a:lnTo>
                      <a:pt x="764018" y="1017914"/>
                    </a:lnTo>
                    <a:lnTo>
                      <a:pt x="539645" y="1017930"/>
                    </a:lnTo>
                    <a:cubicBezTo>
                      <a:pt x="695040" y="2793967"/>
                      <a:pt x="850418" y="4570003"/>
                      <a:pt x="1005791" y="6346040"/>
                    </a:cubicBezTo>
                    <a:cubicBezTo>
                      <a:pt x="1018529" y="6491754"/>
                      <a:pt x="910743" y="6620221"/>
                      <a:pt x="765023" y="6632976"/>
                    </a:cubicBezTo>
                    <a:cubicBezTo>
                      <a:pt x="619293" y="6645714"/>
                      <a:pt x="490842" y="6537928"/>
                      <a:pt x="478087" y="6392208"/>
                    </a:cubicBezTo>
                    <a:lnTo>
                      <a:pt x="1023" y="939358"/>
                    </a:lnTo>
                    <a:cubicBezTo>
                      <a:pt x="-11716" y="793639"/>
                      <a:pt x="96076" y="665177"/>
                      <a:pt x="241807" y="652422"/>
                    </a:cubicBezTo>
                    <a:lnTo>
                      <a:pt x="311187" y="674309"/>
                    </a:lnTo>
                    <a:cubicBezTo>
                      <a:pt x="317983" y="665335"/>
                      <a:pt x="326028" y="664770"/>
                      <a:pt x="334193" y="664770"/>
                    </a:cubicBezTo>
                    <a:lnTo>
                      <a:pt x="764018" y="664770"/>
                    </a:lnTo>
                    <a:lnTo>
                      <a:pt x="764018" y="264865"/>
                    </a:lnTo>
                    <a:cubicBezTo>
                      <a:pt x="764018" y="118591"/>
                      <a:pt x="882588" y="0"/>
                      <a:pt x="1028878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91F9EF7-4F87-415C-8160-7E56B60DA9F9}"/>
                </a:ext>
              </a:extLst>
            </p:cNvPr>
            <p:cNvGrpSpPr/>
            <p:nvPr/>
          </p:nvGrpSpPr>
          <p:grpSpPr>
            <a:xfrm>
              <a:off x="0" y="6374086"/>
              <a:ext cx="11401431" cy="237804"/>
              <a:chOff x="0" y="6374086"/>
              <a:chExt cx="11401431" cy="237804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AE59EE2-572E-4B51-AE32-612BBCC09DE1}"/>
                  </a:ext>
                </a:extLst>
              </p:cNvPr>
              <p:cNvSpPr/>
              <p:nvPr/>
            </p:nvSpPr>
            <p:spPr>
              <a:xfrm>
                <a:off x="0" y="6566170"/>
                <a:ext cx="11311128" cy="457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CB77414-9E89-4E91-A109-7F250477ACA9}"/>
                  </a:ext>
                </a:extLst>
              </p:cNvPr>
              <p:cNvSpPr/>
              <p:nvPr/>
            </p:nvSpPr>
            <p:spPr>
              <a:xfrm>
                <a:off x="11355711" y="6374086"/>
                <a:ext cx="45720" cy="155448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Block Arc 7">
                <a:extLst>
                  <a:ext uri="{FF2B5EF4-FFF2-40B4-BE49-F238E27FC236}">
                    <a16:creationId xmlns:a16="http://schemas.microsoft.com/office/drawing/2014/main" id="{5F4ACB2E-D9DA-474D-ACD0-6D4C5B5B69E1}"/>
                  </a:ext>
                </a:extLst>
              </p:cNvPr>
              <p:cNvSpPr/>
              <p:nvPr/>
            </p:nvSpPr>
            <p:spPr>
              <a:xfrm>
                <a:off x="11229678" y="6440137"/>
                <a:ext cx="171753" cy="171753"/>
              </a:xfrm>
              <a:prstGeom prst="blockArc">
                <a:avLst>
                  <a:gd name="adj1" fmla="val 21339429"/>
                  <a:gd name="adj2" fmla="val 6091498"/>
                  <a:gd name="adj3" fmla="val 2709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769986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67331"/>
            <a:ext cx="12192000" cy="5890683"/>
          </a:xfrm>
          <a:custGeom>
            <a:avLst/>
            <a:gdLst/>
            <a:ahLst/>
            <a:cxnLst/>
            <a:rect l="l" t="t" r="r" b="b"/>
            <a:pathLst>
              <a:path w="18288000" h="8836025">
                <a:moveTo>
                  <a:pt x="0" y="8836003"/>
                </a:moveTo>
                <a:lnTo>
                  <a:pt x="18288000" y="8836003"/>
                </a:lnTo>
                <a:lnTo>
                  <a:pt x="18288000" y="0"/>
                </a:lnTo>
                <a:lnTo>
                  <a:pt x="0" y="0"/>
                </a:lnTo>
                <a:lnTo>
                  <a:pt x="0" y="8836003"/>
                </a:lnTo>
                <a:close/>
              </a:path>
            </a:pathLst>
          </a:custGeom>
          <a:solidFill>
            <a:srgbClr val="FAFAFA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2192000" cy="967740"/>
          </a:xfrm>
          <a:custGeom>
            <a:avLst/>
            <a:gdLst/>
            <a:ahLst/>
            <a:cxnLst/>
            <a:rect l="l" t="t" r="r" b="b"/>
            <a:pathLst>
              <a:path w="18288000" h="1451610">
                <a:moveTo>
                  <a:pt x="0" y="0"/>
                </a:moveTo>
                <a:lnTo>
                  <a:pt x="18288000" y="0"/>
                </a:lnTo>
                <a:lnTo>
                  <a:pt x="18288000" y="1450997"/>
                </a:lnTo>
                <a:lnTo>
                  <a:pt x="0" y="1450997"/>
                </a:lnTo>
                <a:lnTo>
                  <a:pt x="0" y="0"/>
                </a:lnTo>
                <a:close/>
              </a:path>
            </a:pathLst>
          </a:custGeom>
          <a:solidFill>
            <a:srgbClr val="80BA9E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333305" y="150284"/>
            <a:ext cx="7525389" cy="5046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211A1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62889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18611" y="295759"/>
            <a:ext cx="7754778" cy="374398"/>
          </a:xfrm>
        </p:spPr>
        <p:txBody>
          <a:bodyPr lIns="0" tIns="0" rIns="0" bIns="0"/>
          <a:lstStyle>
            <a:lvl1pPr>
              <a:defRPr sz="2433" b="1" i="0">
                <a:solidFill>
                  <a:srgbClr val="211A13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40145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18611" y="295759"/>
            <a:ext cx="7754778" cy="374398"/>
          </a:xfrm>
        </p:spPr>
        <p:txBody>
          <a:bodyPr lIns="0" tIns="0" rIns="0" bIns="0"/>
          <a:lstStyle>
            <a:lvl1pPr>
              <a:defRPr sz="2433" b="1" i="0">
                <a:solidFill>
                  <a:srgbClr val="211A13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4745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"/>
            <a:ext cx="480060" cy="6858000"/>
          </a:xfrm>
          <a:custGeom>
            <a:avLst/>
            <a:gdLst/>
            <a:ahLst/>
            <a:cxnLst/>
            <a:rect l="l" t="t" r="r" b="b"/>
            <a:pathLst>
              <a:path w="720090" h="10287000">
                <a:moveTo>
                  <a:pt x="0" y="10286997"/>
                </a:moveTo>
                <a:lnTo>
                  <a:pt x="0" y="0"/>
                </a:lnTo>
                <a:lnTo>
                  <a:pt x="719800" y="0"/>
                </a:lnTo>
                <a:lnTo>
                  <a:pt x="719800" y="10286997"/>
                </a:lnTo>
                <a:lnTo>
                  <a:pt x="0" y="10286997"/>
                </a:lnTo>
                <a:close/>
              </a:path>
            </a:pathLst>
          </a:custGeom>
          <a:solidFill>
            <a:srgbClr val="80BA9E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18611" y="295759"/>
            <a:ext cx="7754778" cy="374398"/>
          </a:xfrm>
        </p:spPr>
        <p:txBody>
          <a:bodyPr lIns="0" tIns="0" rIns="0" bIns="0"/>
          <a:lstStyle>
            <a:lvl1pPr>
              <a:defRPr sz="2433" b="1" i="0">
                <a:solidFill>
                  <a:srgbClr val="211A13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27016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AFAFA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7" name="bg object 17"/>
          <p:cNvSpPr/>
          <p:nvPr/>
        </p:nvSpPr>
        <p:spPr>
          <a:xfrm>
            <a:off x="0" y="5911087"/>
            <a:ext cx="6515100" cy="939800"/>
          </a:xfrm>
          <a:custGeom>
            <a:avLst/>
            <a:gdLst/>
            <a:ahLst/>
            <a:cxnLst/>
            <a:rect l="l" t="t" r="r" b="b"/>
            <a:pathLst>
              <a:path w="9772650" h="1409700">
                <a:moveTo>
                  <a:pt x="9772650" y="1409700"/>
                </a:moveTo>
                <a:lnTo>
                  <a:pt x="0" y="1409700"/>
                </a:lnTo>
                <a:lnTo>
                  <a:pt x="0" y="0"/>
                </a:lnTo>
                <a:lnTo>
                  <a:pt x="9772650" y="0"/>
                </a:lnTo>
                <a:lnTo>
                  <a:pt x="9772650" y="1409700"/>
                </a:lnTo>
                <a:close/>
              </a:path>
            </a:pathLst>
          </a:custGeom>
          <a:solidFill>
            <a:srgbClr val="80BA9E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8" name="bg object 18"/>
          <p:cNvSpPr/>
          <p:nvPr/>
        </p:nvSpPr>
        <p:spPr>
          <a:xfrm>
            <a:off x="247746" y="216865"/>
            <a:ext cx="1352549" cy="19494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9" name="bg object 19"/>
          <p:cNvSpPr/>
          <p:nvPr/>
        </p:nvSpPr>
        <p:spPr>
          <a:xfrm>
            <a:off x="6516645" y="0"/>
            <a:ext cx="5675355" cy="68512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49857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0FC8E93-0F19-4D94-AF32-12CE50B2DBD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2309092"/>
            <a:ext cx="12192001" cy="5071422"/>
          </a:xfrm>
          <a:custGeom>
            <a:avLst/>
            <a:gdLst>
              <a:gd name="connsiteX0" fmla="*/ 659977 w 12192001"/>
              <a:gd name="connsiteY0" fmla="*/ 5032259 h 5071422"/>
              <a:gd name="connsiteX1" fmla="*/ 679129 w 12192001"/>
              <a:gd name="connsiteY1" fmla="*/ 5051213 h 5071422"/>
              <a:gd name="connsiteX2" fmla="*/ 646444 w 12192001"/>
              <a:gd name="connsiteY2" fmla="*/ 5071422 h 5071422"/>
              <a:gd name="connsiteX3" fmla="*/ 649797 w 12192001"/>
              <a:gd name="connsiteY3" fmla="*/ 5063606 h 5071422"/>
              <a:gd name="connsiteX4" fmla="*/ 654728 w 12192001"/>
              <a:gd name="connsiteY4" fmla="*/ 5034363 h 5071422"/>
              <a:gd name="connsiteX5" fmla="*/ 659977 w 12192001"/>
              <a:gd name="connsiteY5" fmla="*/ 5032259 h 5071422"/>
              <a:gd name="connsiteX6" fmla="*/ 737464 w 12192001"/>
              <a:gd name="connsiteY6" fmla="*/ 4990821 h 5071422"/>
              <a:gd name="connsiteX7" fmla="*/ 750889 w 12192001"/>
              <a:gd name="connsiteY7" fmla="*/ 4992040 h 5071422"/>
              <a:gd name="connsiteX8" fmla="*/ 781045 w 12192001"/>
              <a:gd name="connsiteY8" fmla="*/ 5018591 h 5071422"/>
              <a:gd name="connsiteX9" fmla="*/ 725466 w 12192001"/>
              <a:gd name="connsiteY9" fmla="*/ 5000166 h 5071422"/>
              <a:gd name="connsiteX10" fmla="*/ 737464 w 12192001"/>
              <a:gd name="connsiteY10" fmla="*/ 4990821 h 5071422"/>
              <a:gd name="connsiteX11" fmla="*/ 913709 w 12192001"/>
              <a:gd name="connsiteY11" fmla="*/ 4951757 h 5071422"/>
              <a:gd name="connsiteX12" fmla="*/ 895007 w 12192001"/>
              <a:gd name="connsiteY12" fmla="*/ 4953278 h 5071422"/>
              <a:gd name="connsiteX13" fmla="*/ 870540 w 12192001"/>
              <a:gd name="connsiteY13" fmla="*/ 4959588 h 5071422"/>
              <a:gd name="connsiteX14" fmla="*/ 902029 w 12192001"/>
              <a:gd name="connsiteY14" fmla="*/ 4996596 h 5071422"/>
              <a:gd name="connsiteX15" fmla="*/ 915944 w 12192001"/>
              <a:gd name="connsiteY15" fmla="*/ 5001107 h 5071422"/>
              <a:gd name="connsiteX16" fmla="*/ 913709 w 12192001"/>
              <a:gd name="connsiteY16" fmla="*/ 4951757 h 5071422"/>
              <a:gd name="connsiteX17" fmla="*/ 1292190 w 12192001"/>
              <a:gd name="connsiteY17" fmla="*/ 4934940 h 5071422"/>
              <a:gd name="connsiteX18" fmla="*/ 1317239 w 12192001"/>
              <a:gd name="connsiteY18" fmla="*/ 4956762 h 5071422"/>
              <a:gd name="connsiteX19" fmla="*/ 1272142 w 12192001"/>
              <a:gd name="connsiteY19" fmla="*/ 4950632 h 5071422"/>
              <a:gd name="connsiteX20" fmla="*/ 1292190 w 12192001"/>
              <a:gd name="connsiteY20" fmla="*/ 4934940 h 5071422"/>
              <a:gd name="connsiteX21" fmla="*/ 1210694 w 12192001"/>
              <a:gd name="connsiteY21" fmla="*/ 4855119 h 5071422"/>
              <a:gd name="connsiteX22" fmla="*/ 1157324 w 12192001"/>
              <a:gd name="connsiteY22" fmla="*/ 4886172 h 5071422"/>
              <a:gd name="connsiteX23" fmla="*/ 1210694 w 12192001"/>
              <a:gd name="connsiteY23" fmla="*/ 4855119 h 5071422"/>
              <a:gd name="connsiteX24" fmla="*/ 1270909 w 12192001"/>
              <a:gd name="connsiteY24" fmla="*/ 4808630 h 5071422"/>
              <a:gd name="connsiteX25" fmla="*/ 1241912 w 12192001"/>
              <a:gd name="connsiteY25" fmla="*/ 4856653 h 5071422"/>
              <a:gd name="connsiteX26" fmla="*/ 1270909 w 12192001"/>
              <a:gd name="connsiteY26" fmla="*/ 4808630 h 5071422"/>
              <a:gd name="connsiteX27" fmla="*/ 32322 w 12192001"/>
              <a:gd name="connsiteY27" fmla="*/ 4771682 h 5071422"/>
              <a:gd name="connsiteX28" fmla="*/ 41491 w 12192001"/>
              <a:gd name="connsiteY28" fmla="*/ 4782581 h 5071422"/>
              <a:gd name="connsiteX29" fmla="*/ 3606 w 12192001"/>
              <a:gd name="connsiteY29" fmla="*/ 4809200 h 5071422"/>
              <a:gd name="connsiteX30" fmla="*/ 1 w 12192001"/>
              <a:gd name="connsiteY30" fmla="*/ 4807222 h 5071422"/>
              <a:gd name="connsiteX31" fmla="*/ 1 w 12192001"/>
              <a:gd name="connsiteY31" fmla="*/ 4772504 h 5071422"/>
              <a:gd name="connsiteX32" fmla="*/ 12241 w 12192001"/>
              <a:gd name="connsiteY32" fmla="*/ 4794966 h 5071422"/>
              <a:gd name="connsiteX33" fmla="*/ 32322 w 12192001"/>
              <a:gd name="connsiteY33" fmla="*/ 4771682 h 5071422"/>
              <a:gd name="connsiteX34" fmla="*/ 1092189 w 12192001"/>
              <a:gd name="connsiteY34" fmla="*/ 4766860 h 5071422"/>
              <a:gd name="connsiteX35" fmla="*/ 1116516 w 12192001"/>
              <a:gd name="connsiteY35" fmla="*/ 4779738 h 5071422"/>
              <a:gd name="connsiteX36" fmla="*/ 1092481 w 12192001"/>
              <a:gd name="connsiteY36" fmla="*/ 4798436 h 5071422"/>
              <a:gd name="connsiteX37" fmla="*/ 1040634 w 12192001"/>
              <a:gd name="connsiteY37" fmla="*/ 4807906 h 5071422"/>
              <a:gd name="connsiteX38" fmla="*/ 1065115 w 12192001"/>
              <a:gd name="connsiteY38" fmla="*/ 4774305 h 5071422"/>
              <a:gd name="connsiteX39" fmla="*/ 1092189 w 12192001"/>
              <a:gd name="connsiteY39" fmla="*/ 4766860 h 5071422"/>
              <a:gd name="connsiteX40" fmla="*/ 1663534 w 12192001"/>
              <a:gd name="connsiteY40" fmla="*/ 4731822 h 5071422"/>
              <a:gd name="connsiteX41" fmla="*/ 1646013 w 12192001"/>
              <a:gd name="connsiteY41" fmla="*/ 4733586 h 5071422"/>
              <a:gd name="connsiteX42" fmla="*/ 1663920 w 12192001"/>
              <a:gd name="connsiteY42" fmla="*/ 4801300 h 5071422"/>
              <a:gd name="connsiteX43" fmla="*/ 1682503 w 12192001"/>
              <a:gd name="connsiteY43" fmla="*/ 4741179 h 5071422"/>
              <a:gd name="connsiteX44" fmla="*/ 1663534 w 12192001"/>
              <a:gd name="connsiteY44" fmla="*/ 4731822 h 5071422"/>
              <a:gd name="connsiteX45" fmla="*/ 1996235 w 12192001"/>
              <a:gd name="connsiteY45" fmla="*/ 4729267 h 5071422"/>
              <a:gd name="connsiteX46" fmla="*/ 1949151 w 12192001"/>
              <a:gd name="connsiteY46" fmla="*/ 4749591 h 5071422"/>
              <a:gd name="connsiteX47" fmla="*/ 1983337 w 12192001"/>
              <a:gd name="connsiteY47" fmla="*/ 4756992 h 5071422"/>
              <a:gd name="connsiteX48" fmla="*/ 2013088 w 12192001"/>
              <a:gd name="connsiteY48" fmla="*/ 4730873 h 5071422"/>
              <a:gd name="connsiteX49" fmla="*/ 1996235 w 12192001"/>
              <a:gd name="connsiteY49" fmla="*/ 4729267 h 5071422"/>
              <a:gd name="connsiteX50" fmla="*/ 1609588 w 12192001"/>
              <a:gd name="connsiteY50" fmla="*/ 4725778 h 5071422"/>
              <a:gd name="connsiteX51" fmla="*/ 1580583 w 12192001"/>
              <a:gd name="connsiteY51" fmla="*/ 4773761 h 5071422"/>
              <a:gd name="connsiteX52" fmla="*/ 1642393 w 12192001"/>
              <a:gd name="connsiteY52" fmla="*/ 4811506 h 5071422"/>
              <a:gd name="connsiteX53" fmla="*/ 1653392 w 12192001"/>
              <a:gd name="connsiteY53" fmla="*/ 4788926 h 5071422"/>
              <a:gd name="connsiteX54" fmla="*/ 1609588 w 12192001"/>
              <a:gd name="connsiteY54" fmla="*/ 4725778 h 5071422"/>
              <a:gd name="connsiteX55" fmla="*/ 1721980 w 12192001"/>
              <a:gd name="connsiteY55" fmla="*/ 4705452 h 5071422"/>
              <a:gd name="connsiteX56" fmla="*/ 1685847 w 12192001"/>
              <a:gd name="connsiteY56" fmla="*/ 4733321 h 5071422"/>
              <a:gd name="connsiteX57" fmla="*/ 1711687 w 12192001"/>
              <a:gd name="connsiteY57" fmla="*/ 4736744 h 5071422"/>
              <a:gd name="connsiteX58" fmla="*/ 1721980 w 12192001"/>
              <a:gd name="connsiteY58" fmla="*/ 4705452 h 5071422"/>
              <a:gd name="connsiteX59" fmla="*/ 2791971 w 12192001"/>
              <a:gd name="connsiteY59" fmla="*/ 4704610 h 5071422"/>
              <a:gd name="connsiteX60" fmla="*/ 2762844 w 12192001"/>
              <a:gd name="connsiteY60" fmla="*/ 4744059 h 5071422"/>
              <a:gd name="connsiteX61" fmla="*/ 2783770 w 12192001"/>
              <a:gd name="connsiteY61" fmla="*/ 4708216 h 5071422"/>
              <a:gd name="connsiteX62" fmla="*/ 25442 w 12192001"/>
              <a:gd name="connsiteY62" fmla="*/ 4697070 h 5071422"/>
              <a:gd name="connsiteX63" fmla="*/ 9530 w 12192001"/>
              <a:gd name="connsiteY63" fmla="*/ 4710621 h 5071422"/>
              <a:gd name="connsiteX64" fmla="*/ 27177 w 12192001"/>
              <a:gd name="connsiteY64" fmla="*/ 4743028 h 5071422"/>
              <a:gd name="connsiteX65" fmla="*/ 46055 w 12192001"/>
              <a:gd name="connsiteY65" fmla="*/ 4718171 h 5071422"/>
              <a:gd name="connsiteX66" fmla="*/ 25442 w 12192001"/>
              <a:gd name="connsiteY66" fmla="*/ 4697070 h 5071422"/>
              <a:gd name="connsiteX67" fmla="*/ 120080 w 12192001"/>
              <a:gd name="connsiteY67" fmla="*/ 4676364 h 5071422"/>
              <a:gd name="connsiteX68" fmla="*/ 87344 w 12192001"/>
              <a:gd name="connsiteY68" fmla="*/ 4696456 h 5071422"/>
              <a:gd name="connsiteX69" fmla="*/ 117417 w 12192001"/>
              <a:gd name="connsiteY69" fmla="*/ 4716508 h 5071422"/>
              <a:gd name="connsiteX70" fmla="*/ 120080 w 12192001"/>
              <a:gd name="connsiteY70" fmla="*/ 4676364 h 5071422"/>
              <a:gd name="connsiteX71" fmla="*/ 1075762 w 12192001"/>
              <a:gd name="connsiteY71" fmla="*/ 4673463 h 5071422"/>
              <a:gd name="connsiteX72" fmla="*/ 1077958 w 12192001"/>
              <a:gd name="connsiteY72" fmla="*/ 4722817 h 5071422"/>
              <a:gd name="connsiteX73" fmla="*/ 1110962 w 12192001"/>
              <a:gd name="connsiteY73" fmla="*/ 4738160 h 5071422"/>
              <a:gd name="connsiteX74" fmla="*/ 1081595 w 12192001"/>
              <a:gd name="connsiteY74" fmla="*/ 4750597 h 5071422"/>
              <a:gd name="connsiteX75" fmla="*/ 1024225 w 12192001"/>
              <a:gd name="connsiteY75" fmla="*/ 4718361 h 5071422"/>
              <a:gd name="connsiteX76" fmla="*/ 1075762 w 12192001"/>
              <a:gd name="connsiteY76" fmla="*/ 4673463 h 5071422"/>
              <a:gd name="connsiteX77" fmla="*/ 2853795 w 12192001"/>
              <a:gd name="connsiteY77" fmla="*/ 4672916 h 5071422"/>
              <a:gd name="connsiteX78" fmla="*/ 2883548 w 12192001"/>
              <a:gd name="connsiteY78" fmla="*/ 4686507 h 5071422"/>
              <a:gd name="connsiteX79" fmla="*/ 2815126 w 12192001"/>
              <a:gd name="connsiteY79" fmla="*/ 4694434 h 5071422"/>
              <a:gd name="connsiteX80" fmla="*/ 2791971 w 12192001"/>
              <a:gd name="connsiteY80" fmla="*/ 4704610 h 5071422"/>
              <a:gd name="connsiteX81" fmla="*/ 2812671 w 12192001"/>
              <a:gd name="connsiteY81" fmla="*/ 4676577 h 5071422"/>
              <a:gd name="connsiteX82" fmla="*/ 2853795 w 12192001"/>
              <a:gd name="connsiteY82" fmla="*/ 4672916 h 5071422"/>
              <a:gd name="connsiteX83" fmla="*/ 1534122 w 12192001"/>
              <a:gd name="connsiteY83" fmla="*/ 4666334 h 5071422"/>
              <a:gd name="connsiteX84" fmla="*/ 1522502 w 12192001"/>
              <a:gd name="connsiteY84" fmla="*/ 4670598 h 5071422"/>
              <a:gd name="connsiteX85" fmla="*/ 1551130 w 12192001"/>
              <a:gd name="connsiteY85" fmla="*/ 4702398 h 5071422"/>
              <a:gd name="connsiteX86" fmla="*/ 1574749 w 12192001"/>
              <a:gd name="connsiteY86" fmla="*/ 4696628 h 5071422"/>
              <a:gd name="connsiteX87" fmla="*/ 1534122 w 12192001"/>
              <a:gd name="connsiteY87" fmla="*/ 4666334 h 5071422"/>
              <a:gd name="connsiteX88" fmla="*/ 1304767 w 12192001"/>
              <a:gd name="connsiteY88" fmla="*/ 4665511 h 5071422"/>
              <a:gd name="connsiteX89" fmla="*/ 1339174 w 12192001"/>
              <a:gd name="connsiteY89" fmla="*/ 4689556 h 5071422"/>
              <a:gd name="connsiteX90" fmla="*/ 1278610 w 12192001"/>
              <a:gd name="connsiteY90" fmla="*/ 4700665 h 5071422"/>
              <a:gd name="connsiteX91" fmla="*/ 1304767 w 12192001"/>
              <a:gd name="connsiteY91" fmla="*/ 4665511 h 5071422"/>
              <a:gd name="connsiteX92" fmla="*/ 866191 w 12192001"/>
              <a:gd name="connsiteY92" fmla="*/ 4661654 h 5071422"/>
              <a:gd name="connsiteX93" fmla="*/ 871753 w 12192001"/>
              <a:gd name="connsiteY93" fmla="*/ 4703352 h 5071422"/>
              <a:gd name="connsiteX94" fmla="*/ 866191 w 12192001"/>
              <a:gd name="connsiteY94" fmla="*/ 4661654 h 5071422"/>
              <a:gd name="connsiteX95" fmla="*/ 1668169 w 12192001"/>
              <a:gd name="connsiteY95" fmla="*/ 4633975 h 5071422"/>
              <a:gd name="connsiteX96" fmla="*/ 1646959 w 12192001"/>
              <a:gd name="connsiteY96" fmla="*/ 4640726 h 5071422"/>
              <a:gd name="connsiteX97" fmla="*/ 1678414 w 12192001"/>
              <a:gd name="connsiteY97" fmla="*/ 4677821 h 5071422"/>
              <a:gd name="connsiteX98" fmla="*/ 1647567 w 12192001"/>
              <a:gd name="connsiteY98" fmla="*/ 4711879 h 5071422"/>
              <a:gd name="connsiteX99" fmla="*/ 1692295 w 12192001"/>
              <a:gd name="connsiteY99" fmla="*/ 4682379 h 5071422"/>
              <a:gd name="connsiteX100" fmla="*/ 1692010 w 12192001"/>
              <a:gd name="connsiteY100" fmla="*/ 4646823 h 5071422"/>
              <a:gd name="connsiteX101" fmla="*/ 1668169 w 12192001"/>
              <a:gd name="connsiteY101" fmla="*/ 4633975 h 5071422"/>
              <a:gd name="connsiteX102" fmla="*/ 1277303 w 12192001"/>
              <a:gd name="connsiteY102" fmla="*/ 4616704 h 5071422"/>
              <a:gd name="connsiteX103" fmla="*/ 1295240 w 12192001"/>
              <a:gd name="connsiteY103" fmla="*/ 4626382 h 5071422"/>
              <a:gd name="connsiteX104" fmla="*/ 1261351 w 12192001"/>
              <a:gd name="connsiteY104" fmla="*/ 4703682 h 5071422"/>
              <a:gd name="connsiteX105" fmla="*/ 1247112 w 12192001"/>
              <a:gd name="connsiteY105" fmla="*/ 4663619 h 5071422"/>
              <a:gd name="connsiteX106" fmla="*/ 1277303 w 12192001"/>
              <a:gd name="connsiteY106" fmla="*/ 4616704 h 5071422"/>
              <a:gd name="connsiteX107" fmla="*/ 2092383 w 12192001"/>
              <a:gd name="connsiteY107" fmla="*/ 4595606 h 5071422"/>
              <a:gd name="connsiteX108" fmla="*/ 2058739 w 12192001"/>
              <a:gd name="connsiteY108" fmla="*/ 4608720 h 5071422"/>
              <a:gd name="connsiteX109" fmla="*/ 2105990 w 12192001"/>
              <a:gd name="connsiteY109" fmla="*/ 4664209 h 5071422"/>
              <a:gd name="connsiteX110" fmla="*/ 2095187 w 12192001"/>
              <a:gd name="connsiteY110" fmla="*/ 4616323 h 5071422"/>
              <a:gd name="connsiteX111" fmla="*/ 2129757 w 12192001"/>
              <a:gd name="connsiteY111" fmla="*/ 4610075 h 5071422"/>
              <a:gd name="connsiteX112" fmla="*/ 2092383 w 12192001"/>
              <a:gd name="connsiteY112" fmla="*/ 4595606 h 5071422"/>
              <a:gd name="connsiteX113" fmla="*/ 2256027 w 12192001"/>
              <a:gd name="connsiteY113" fmla="*/ 4594264 h 5071422"/>
              <a:gd name="connsiteX114" fmla="*/ 2271775 w 12192001"/>
              <a:gd name="connsiteY114" fmla="*/ 4612620 h 5071422"/>
              <a:gd name="connsiteX115" fmla="*/ 2284107 w 12192001"/>
              <a:gd name="connsiteY115" fmla="*/ 4638928 h 5071422"/>
              <a:gd name="connsiteX116" fmla="*/ 2270541 w 12192001"/>
              <a:gd name="connsiteY116" fmla="*/ 4669840 h 5071422"/>
              <a:gd name="connsiteX117" fmla="*/ 2249497 w 12192001"/>
              <a:gd name="connsiteY117" fmla="*/ 4645214 h 5071422"/>
              <a:gd name="connsiteX118" fmla="*/ 2256027 w 12192001"/>
              <a:gd name="connsiteY118" fmla="*/ 4594264 h 5071422"/>
              <a:gd name="connsiteX119" fmla="*/ 2742493 w 12192001"/>
              <a:gd name="connsiteY119" fmla="*/ 4591267 h 5071422"/>
              <a:gd name="connsiteX120" fmla="*/ 2808626 w 12192001"/>
              <a:gd name="connsiteY120" fmla="*/ 4621942 h 5071422"/>
              <a:gd name="connsiteX121" fmla="*/ 2739454 w 12192001"/>
              <a:gd name="connsiteY121" fmla="*/ 4634553 h 5071422"/>
              <a:gd name="connsiteX122" fmla="*/ 2716531 w 12192001"/>
              <a:gd name="connsiteY122" fmla="*/ 4661873 h 5071422"/>
              <a:gd name="connsiteX123" fmla="*/ 2689399 w 12192001"/>
              <a:gd name="connsiteY123" fmla="*/ 4657832 h 5071422"/>
              <a:gd name="connsiteX124" fmla="*/ 2742493 w 12192001"/>
              <a:gd name="connsiteY124" fmla="*/ 4591267 h 5071422"/>
              <a:gd name="connsiteX125" fmla="*/ 3357182 w 12192001"/>
              <a:gd name="connsiteY125" fmla="*/ 4586330 h 5071422"/>
              <a:gd name="connsiteX126" fmla="*/ 3340182 w 12192001"/>
              <a:gd name="connsiteY126" fmla="*/ 4625027 h 5071422"/>
              <a:gd name="connsiteX127" fmla="*/ 3307135 w 12192001"/>
              <a:gd name="connsiteY127" fmla="*/ 4609688 h 5071422"/>
              <a:gd name="connsiteX128" fmla="*/ 3325274 w 12192001"/>
              <a:gd name="connsiteY128" fmla="*/ 4587626 h 5071422"/>
              <a:gd name="connsiteX129" fmla="*/ 3357182 w 12192001"/>
              <a:gd name="connsiteY129" fmla="*/ 4586330 h 5071422"/>
              <a:gd name="connsiteX130" fmla="*/ 3126852 w 12192001"/>
              <a:gd name="connsiteY130" fmla="*/ 4585490 h 5071422"/>
              <a:gd name="connsiteX131" fmla="*/ 3109033 w 12192001"/>
              <a:gd name="connsiteY131" fmla="*/ 4609615 h 5071422"/>
              <a:gd name="connsiteX132" fmla="*/ 3076882 w 12192001"/>
              <a:gd name="connsiteY132" fmla="*/ 4608801 h 5071422"/>
              <a:gd name="connsiteX133" fmla="*/ 3126852 w 12192001"/>
              <a:gd name="connsiteY133" fmla="*/ 4585490 h 5071422"/>
              <a:gd name="connsiteX134" fmla="*/ 1935590 w 12192001"/>
              <a:gd name="connsiteY134" fmla="*/ 4581280 h 5071422"/>
              <a:gd name="connsiteX135" fmla="*/ 1913351 w 12192001"/>
              <a:gd name="connsiteY135" fmla="*/ 4613827 h 5071422"/>
              <a:gd name="connsiteX136" fmla="*/ 1947965 w 12192001"/>
              <a:gd name="connsiteY136" fmla="*/ 4607580 h 5071422"/>
              <a:gd name="connsiteX137" fmla="*/ 1935590 w 12192001"/>
              <a:gd name="connsiteY137" fmla="*/ 4581280 h 5071422"/>
              <a:gd name="connsiteX138" fmla="*/ 252093 w 12192001"/>
              <a:gd name="connsiteY138" fmla="*/ 4579251 h 5071422"/>
              <a:gd name="connsiteX139" fmla="*/ 223222 w 12192001"/>
              <a:gd name="connsiteY139" fmla="*/ 4586441 h 5071422"/>
              <a:gd name="connsiteX140" fmla="*/ 208051 w 12192001"/>
              <a:gd name="connsiteY140" fmla="*/ 4638943 h 5071422"/>
              <a:gd name="connsiteX141" fmla="*/ 228468 w 12192001"/>
              <a:gd name="connsiteY141" fmla="*/ 4650905 h 5071422"/>
              <a:gd name="connsiteX142" fmla="*/ 263031 w 12192001"/>
              <a:gd name="connsiteY142" fmla="*/ 4586343 h 5071422"/>
              <a:gd name="connsiteX143" fmla="*/ 252093 w 12192001"/>
              <a:gd name="connsiteY143" fmla="*/ 4579251 h 5071422"/>
              <a:gd name="connsiteX144" fmla="*/ 1833372 w 12192001"/>
              <a:gd name="connsiteY144" fmla="*/ 4578556 h 5071422"/>
              <a:gd name="connsiteX145" fmla="*/ 1804290 w 12192001"/>
              <a:gd name="connsiteY145" fmla="*/ 4626588 h 5071422"/>
              <a:gd name="connsiteX146" fmla="*/ 1853719 w 12192001"/>
              <a:gd name="connsiteY146" fmla="*/ 4656342 h 5071422"/>
              <a:gd name="connsiteX147" fmla="*/ 1884067 w 12192001"/>
              <a:gd name="connsiteY147" fmla="*/ 4626299 h 5071422"/>
              <a:gd name="connsiteX148" fmla="*/ 1868271 w 12192001"/>
              <a:gd name="connsiteY148" fmla="*/ 4607865 h 5071422"/>
              <a:gd name="connsiteX149" fmla="*/ 1826848 w 12192001"/>
              <a:gd name="connsiteY149" fmla="*/ 4629510 h 5071422"/>
              <a:gd name="connsiteX150" fmla="*/ 1833372 w 12192001"/>
              <a:gd name="connsiteY150" fmla="*/ 4578556 h 5071422"/>
              <a:gd name="connsiteX151" fmla="*/ 2946264 w 12192001"/>
              <a:gd name="connsiteY151" fmla="*/ 4559653 h 5071422"/>
              <a:gd name="connsiteX152" fmla="*/ 2960495 w 12192001"/>
              <a:gd name="connsiteY152" fmla="*/ 4565885 h 5071422"/>
              <a:gd name="connsiteX153" fmla="*/ 2960779 w 12192001"/>
              <a:gd name="connsiteY153" fmla="*/ 4601441 h 5071422"/>
              <a:gd name="connsiteX154" fmla="*/ 2905468 w 12192001"/>
              <a:gd name="connsiteY154" fmla="*/ 4618447 h 5071422"/>
              <a:gd name="connsiteX155" fmla="*/ 2822459 w 12192001"/>
              <a:gd name="connsiteY155" fmla="*/ 4626499 h 5071422"/>
              <a:gd name="connsiteX156" fmla="*/ 2830868 w 12192001"/>
              <a:gd name="connsiteY156" fmla="*/ 4589428 h 5071422"/>
              <a:gd name="connsiteX157" fmla="*/ 2789136 w 12192001"/>
              <a:gd name="connsiteY157" fmla="*/ 4575647 h 5071422"/>
              <a:gd name="connsiteX158" fmla="*/ 2858316 w 12192001"/>
              <a:gd name="connsiteY158" fmla="*/ 4563114 h 5071422"/>
              <a:gd name="connsiteX159" fmla="*/ 2946264 w 12192001"/>
              <a:gd name="connsiteY159" fmla="*/ 4559653 h 5071422"/>
              <a:gd name="connsiteX160" fmla="*/ 927626 w 12192001"/>
              <a:gd name="connsiteY160" fmla="*/ 4558189 h 5071422"/>
              <a:gd name="connsiteX161" fmla="*/ 924609 w 12192001"/>
              <a:gd name="connsiteY161" fmla="*/ 4601268 h 5071422"/>
              <a:gd name="connsiteX162" fmla="*/ 900135 w 12192001"/>
              <a:gd name="connsiteY162" fmla="*/ 4584509 h 5071422"/>
              <a:gd name="connsiteX163" fmla="*/ 927626 w 12192001"/>
              <a:gd name="connsiteY163" fmla="*/ 4558189 h 5071422"/>
              <a:gd name="connsiteX164" fmla="*/ 1510876 w 12192001"/>
              <a:gd name="connsiteY164" fmla="*/ 4533411 h 5071422"/>
              <a:gd name="connsiteX165" fmla="*/ 1523106 w 12192001"/>
              <a:gd name="connsiteY165" fmla="*/ 4542393 h 5071422"/>
              <a:gd name="connsiteX166" fmla="*/ 1502876 w 12192001"/>
              <a:gd name="connsiteY166" fmla="*/ 4556565 h 5071422"/>
              <a:gd name="connsiteX167" fmla="*/ 1479902 w 12192001"/>
              <a:gd name="connsiteY167" fmla="*/ 4550310 h 5071422"/>
              <a:gd name="connsiteX168" fmla="*/ 1500071 w 12192001"/>
              <a:gd name="connsiteY168" fmla="*/ 4535255 h 5071422"/>
              <a:gd name="connsiteX169" fmla="*/ 1510876 w 12192001"/>
              <a:gd name="connsiteY169" fmla="*/ 4533411 h 5071422"/>
              <a:gd name="connsiteX170" fmla="*/ 3262174 w 12192001"/>
              <a:gd name="connsiteY170" fmla="*/ 4523401 h 5071422"/>
              <a:gd name="connsiteX171" fmla="*/ 3293009 w 12192001"/>
              <a:gd name="connsiteY171" fmla="*/ 4569535 h 5071422"/>
              <a:gd name="connsiteX172" fmla="*/ 3249406 w 12192001"/>
              <a:gd name="connsiteY172" fmla="*/ 4541946 h 5071422"/>
              <a:gd name="connsiteX173" fmla="*/ 3262174 w 12192001"/>
              <a:gd name="connsiteY173" fmla="*/ 4523401 h 5071422"/>
              <a:gd name="connsiteX174" fmla="*/ 1706482 w 12192001"/>
              <a:gd name="connsiteY174" fmla="*/ 4523094 h 5071422"/>
              <a:gd name="connsiteX175" fmla="*/ 1703975 w 12192001"/>
              <a:gd name="connsiteY175" fmla="*/ 4525509 h 5071422"/>
              <a:gd name="connsiteX176" fmla="*/ 1704004 w 12192001"/>
              <a:gd name="connsiteY176" fmla="*/ 4525323 h 5071422"/>
              <a:gd name="connsiteX177" fmla="*/ 3589923 w 12192001"/>
              <a:gd name="connsiteY177" fmla="*/ 4520808 h 5071422"/>
              <a:gd name="connsiteX178" fmla="*/ 3588664 w 12192001"/>
              <a:gd name="connsiteY178" fmla="*/ 4527451 h 5071422"/>
              <a:gd name="connsiteX179" fmla="*/ 3573408 w 12192001"/>
              <a:gd name="connsiteY179" fmla="*/ 4546766 h 5071422"/>
              <a:gd name="connsiteX180" fmla="*/ 2258875 w 12192001"/>
              <a:gd name="connsiteY180" fmla="*/ 4515538 h 5071422"/>
              <a:gd name="connsiteX181" fmla="*/ 2224620 w 12192001"/>
              <a:gd name="connsiteY181" fmla="*/ 4557252 h 5071422"/>
              <a:gd name="connsiteX182" fmla="*/ 2283517 w 12192001"/>
              <a:gd name="connsiteY182" fmla="*/ 4567944 h 5071422"/>
              <a:gd name="connsiteX183" fmla="*/ 2302403 w 12192001"/>
              <a:gd name="connsiteY183" fmla="*/ 4543213 h 5071422"/>
              <a:gd name="connsiteX184" fmla="*/ 2258875 w 12192001"/>
              <a:gd name="connsiteY184" fmla="*/ 4515538 h 5071422"/>
              <a:gd name="connsiteX185" fmla="*/ 1 w 12192001"/>
              <a:gd name="connsiteY185" fmla="*/ 4512524 h 5071422"/>
              <a:gd name="connsiteX186" fmla="*/ 893 w 12192001"/>
              <a:gd name="connsiteY186" fmla="*/ 4513025 h 5071422"/>
              <a:gd name="connsiteX187" fmla="*/ 1 w 12192001"/>
              <a:gd name="connsiteY187" fmla="*/ 4513367 h 5071422"/>
              <a:gd name="connsiteX188" fmla="*/ 1707997 w 12192001"/>
              <a:gd name="connsiteY188" fmla="*/ 4501429 h 5071422"/>
              <a:gd name="connsiteX189" fmla="*/ 1704004 w 12192001"/>
              <a:gd name="connsiteY189" fmla="*/ 4525323 h 5071422"/>
              <a:gd name="connsiteX190" fmla="*/ 1666907 w 12192001"/>
              <a:gd name="connsiteY190" fmla="*/ 4558709 h 5071422"/>
              <a:gd name="connsiteX191" fmla="*/ 1661389 w 12192001"/>
              <a:gd name="connsiteY191" fmla="*/ 4517006 h 5071422"/>
              <a:gd name="connsiteX192" fmla="*/ 1707997 w 12192001"/>
              <a:gd name="connsiteY192" fmla="*/ 4501429 h 5071422"/>
              <a:gd name="connsiteX193" fmla="*/ 2933894 w 12192001"/>
              <a:gd name="connsiteY193" fmla="*/ 4499596 h 5071422"/>
              <a:gd name="connsiteX194" fmla="*/ 3083014 w 12192001"/>
              <a:gd name="connsiteY194" fmla="*/ 4522385 h 5071422"/>
              <a:gd name="connsiteX195" fmla="*/ 3025028 w 12192001"/>
              <a:gd name="connsiteY195" fmla="*/ 4551992 h 5071422"/>
              <a:gd name="connsiteX196" fmla="*/ 2963852 w 12192001"/>
              <a:gd name="connsiteY196" fmla="*/ 4558103 h 5071422"/>
              <a:gd name="connsiteX197" fmla="*/ 2968771 w 12192001"/>
              <a:gd name="connsiteY197" fmla="*/ 4528740 h 5071422"/>
              <a:gd name="connsiteX198" fmla="*/ 2932387 w 12192001"/>
              <a:gd name="connsiteY198" fmla="*/ 4521341 h 5071422"/>
              <a:gd name="connsiteX199" fmla="*/ 2933894 w 12192001"/>
              <a:gd name="connsiteY199" fmla="*/ 4499596 h 5071422"/>
              <a:gd name="connsiteX200" fmla="*/ 1986643 w 12192001"/>
              <a:gd name="connsiteY200" fmla="*/ 4499201 h 5071422"/>
              <a:gd name="connsiteX201" fmla="*/ 1978283 w 12192001"/>
              <a:gd name="connsiteY201" fmla="*/ 4502972 h 5071422"/>
              <a:gd name="connsiteX202" fmla="*/ 1964608 w 12192001"/>
              <a:gd name="connsiteY202" fmla="*/ 4533417 h 5071422"/>
              <a:gd name="connsiteX203" fmla="*/ 1982423 w 12192001"/>
              <a:gd name="connsiteY203" fmla="*/ 4534254 h 5071422"/>
              <a:gd name="connsiteX204" fmla="*/ 1997379 w 12192001"/>
              <a:gd name="connsiteY204" fmla="*/ 4513243 h 5071422"/>
              <a:gd name="connsiteX205" fmla="*/ 1986643 w 12192001"/>
              <a:gd name="connsiteY205" fmla="*/ 4499201 h 5071422"/>
              <a:gd name="connsiteX206" fmla="*/ 2194584 w 12192001"/>
              <a:gd name="connsiteY206" fmla="*/ 4498794 h 5071422"/>
              <a:gd name="connsiteX207" fmla="*/ 2209125 w 12192001"/>
              <a:gd name="connsiteY207" fmla="*/ 4574203 h 5071422"/>
              <a:gd name="connsiteX208" fmla="*/ 2194584 w 12192001"/>
              <a:gd name="connsiteY208" fmla="*/ 4498794 h 5071422"/>
              <a:gd name="connsiteX209" fmla="*/ 994636 w 12192001"/>
              <a:gd name="connsiteY209" fmla="*/ 4496177 h 5071422"/>
              <a:gd name="connsiteX210" fmla="*/ 988189 w 12192001"/>
              <a:gd name="connsiteY210" fmla="*/ 4547080 h 5071422"/>
              <a:gd name="connsiteX211" fmla="*/ 994636 w 12192001"/>
              <a:gd name="connsiteY211" fmla="*/ 4496177 h 5071422"/>
              <a:gd name="connsiteX212" fmla="*/ 3437723 w 12192001"/>
              <a:gd name="connsiteY212" fmla="*/ 4493404 h 5071422"/>
              <a:gd name="connsiteX213" fmla="*/ 3400041 w 12192001"/>
              <a:gd name="connsiteY213" fmla="*/ 4543028 h 5071422"/>
              <a:gd name="connsiteX214" fmla="*/ 3344514 w 12192001"/>
              <a:gd name="connsiteY214" fmla="*/ 4524680 h 5071422"/>
              <a:gd name="connsiteX215" fmla="*/ 3338063 w 12192001"/>
              <a:gd name="connsiteY215" fmla="*/ 4575583 h 5071422"/>
              <a:gd name="connsiteX216" fmla="*/ 3306590 w 12192001"/>
              <a:gd name="connsiteY216" fmla="*/ 4538739 h 5071422"/>
              <a:gd name="connsiteX217" fmla="*/ 3437723 w 12192001"/>
              <a:gd name="connsiteY217" fmla="*/ 4493404 h 5071422"/>
              <a:gd name="connsiteX218" fmla="*/ 656966 w 12192001"/>
              <a:gd name="connsiteY218" fmla="*/ 4486368 h 5071422"/>
              <a:gd name="connsiteX219" fmla="*/ 639918 w 12192001"/>
              <a:gd name="connsiteY219" fmla="*/ 4525032 h 5071422"/>
              <a:gd name="connsiteX220" fmla="*/ 545182 w 12192001"/>
              <a:gd name="connsiteY220" fmla="*/ 4577846 h 5071422"/>
              <a:gd name="connsiteX221" fmla="*/ 579738 w 12192001"/>
              <a:gd name="connsiteY221" fmla="*/ 4571478 h 5071422"/>
              <a:gd name="connsiteX222" fmla="*/ 599138 w 12192001"/>
              <a:gd name="connsiteY222" fmla="*/ 4617738 h 5071422"/>
              <a:gd name="connsiteX223" fmla="*/ 633755 w 12192001"/>
              <a:gd name="connsiteY223" fmla="*/ 4611533 h 5071422"/>
              <a:gd name="connsiteX224" fmla="*/ 621149 w 12192001"/>
              <a:gd name="connsiteY224" fmla="*/ 4549712 h 5071422"/>
              <a:gd name="connsiteX225" fmla="*/ 687200 w 12192001"/>
              <a:gd name="connsiteY225" fmla="*/ 4580391 h 5071422"/>
              <a:gd name="connsiteX226" fmla="*/ 743702 w 12192001"/>
              <a:gd name="connsiteY226" fmla="*/ 4506169 h 5071422"/>
              <a:gd name="connsiteX227" fmla="*/ 657242 w 12192001"/>
              <a:gd name="connsiteY227" fmla="*/ 4521886 h 5071422"/>
              <a:gd name="connsiteX228" fmla="*/ 656966 w 12192001"/>
              <a:gd name="connsiteY228" fmla="*/ 4486368 h 5071422"/>
              <a:gd name="connsiteX229" fmla="*/ 3233419 w 12192001"/>
              <a:gd name="connsiteY229" fmla="*/ 4480533 h 5071422"/>
              <a:gd name="connsiteX230" fmla="*/ 3242168 w 12192001"/>
              <a:gd name="connsiteY230" fmla="*/ 4485891 h 5071422"/>
              <a:gd name="connsiteX231" fmla="*/ 3240571 w 12192001"/>
              <a:gd name="connsiteY231" fmla="*/ 4507603 h 5071422"/>
              <a:gd name="connsiteX232" fmla="*/ 973207 w 12192001"/>
              <a:gd name="connsiteY232" fmla="*/ 4480130 h 5071422"/>
              <a:gd name="connsiteX233" fmla="*/ 961619 w 12192001"/>
              <a:gd name="connsiteY233" fmla="*/ 4480708 h 5071422"/>
              <a:gd name="connsiteX234" fmla="*/ 944575 w 12192001"/>
              <a:gd name="connsiteY234" fmla="*/ 4519415 h 5071422"/>
              <a:gd name="connsiteX235" fmla="*/ 890855 w 12192001"/>
              <a:gd name="connsiteY235" fmla="*/ 4515040 h 5071422"/>
              <a:gd name="connsiteX236" fmla="*/ 853204 w 12192001"/>
              <a:gd name="connsiteY236" fmla="*/ 4564534 h 5071422"/>
              <a:gd name="connsiteX237" fmla="*/ 852936 w 12192001"/>
              <a:gd name="connsiteY237" fmla="*/ 4529142 h 5071422"/>
              <a:gd name="connsiteX238" fmla="*/ 869595 w 12192001"/>
              <a:gd name="connsiteY238" fmla="*/ 4653955 h 5071422"/>
              <a:gd name="connsiteX239" fmla="*/ 869315 w 12192001"/>
              <a:gd name="connsiteY239" fmla="*/ 4618437 h 5071422"/>
              <a:gd name="connsiteX240" fmla="*/ 889962 w 12192001"/>
              <a:gd name="connsiteY240" fmla="*/ 4607602 h 5071422"/>
              <a:gd name="connsiteX241" fmla="*/ 881639 w 12192001"/>
              <a:gd name="connsiteY241" fmla="*/ 4644664 h 5071422"/>
              <a:gd name="connsiteX242" fmla="*/ 907842 w 12192001"/>
              <a:gd name="connsiteY242" fmla="*/ 4675444 h 5071422"/>
              <a:gd name="connsiteX243" fmla="*/ 935391 w 12192001"/>
              <a:gd name="connsiteY243" fmla="*/ 4649323 h 5071422"/>
              <a:gd name="connsiteX244" fmla="*/ 919579 w 12192001"/>
              <a:gd name="connsiteY244" fmla="*/ 4630765 h 5071422"/>
              <a:gd name="connsiteX245" fmla="*/ 960979 w 12192001"/>
              <a:gd name="connsiteY245" fmla="*/ 4608917 h 5071422"/>
              <a:gd name="connsiteX246" fmla="*/ 965946 w 12192001"/>
              <a:gd name="connsiteY246" fmla="*/ 4579632 h 5071422"/>
              <a:gd name="connsiteX247" fmla="*/ 934740 w 12192001"/>
              <a:gd name="connsiteY247" fmla="*/ 4578180 h 5071422"/>
              <a:gd name="connsiteX248" fmla="*/ 972427 w 12192001"/>
              <a:gd name="connsiteY248" fmla="*/ 4528600 h 5071422"/>
              <a:gd name="connsiteX249" fmla="*/ 973207 w 12192001"/>
              <a:gd name="connsiteY249" fmla="*/ 4480130 h 5071422"/>
              <a:gd name="connsiteX250" fmla="*/ 2395262 w 12192001"/>
              <a:gd name="connsiteY250" fmla="*/ 4476515 h 5071422"/>
              <a:gd name="connsiteX251" fmla="*/ 2309121 w 12192001"/>
              <a:gd name="connsiteY251" fmla="*/ 4527742 h 5071422"/>
              <a:gd name="connsiteX252" fmla="*/ 2366471 w 12192001"/>
              <a:gd name="connsiteY252" fmla="*/ 4527228 h 5071422"/>
              <a:gd name="connsiteX253" fmla="*/ 2395262 w 12192001"/>
              <a:gd name="connsiteY253" fmla="*/ 4476515 h 5071422"/>
              <a:gd name="connsiteX254" fmla="*/ 2099041 w 12192001"/>
              <a:gd name="connsiteY254" fmla="*/ 4461086 h 5071422"/>
              <a:gd name="connsiteX255" fmla="*/ 2088724 w 12192001"/>
              <a:gd name="connsiteY255" fmla="*/ 4468248 h 5071422"/>
              <a:gd name="connsiteX256" fmla="*/ 2114962 w 12192001"/>
              <a:gd name="connsiteY256" fmla="*/ 4498986 h 5071422"/>
              <a:gd name="connsiteX257" fmla="*/ 2099041 w 12192001"/>
              <a:gd name="connsiteY257" fmla="*/ 4461086 h 5071422"/>
              <a:gd name="connsiteX258" fmla="*/ 1728437 w 12192001"/>
              <a:gd name="connsiteY258" fmla="*/ 4455361 h 5071422"/>
              <a:gd name="connsiteX259" fmla="*/ 1719911 w 12192001"/>
              <a:gd name="connsiteY259" fmla="*/ 4482932 h 5071422"/>
              <a:gd name="connsiteX260" fmla="*/ 1695747 w 12192001"/>
              <a:gd name="connsiteY260" fmla="*/ 4475487 h 5071422"/>
              <a:gd name="connsiteX261" fmla="*/ 1728437 w 12192001"/>
              <a:gd name="connsiteY261" fmla="*/ 4455361 h 5071422"/>
              <a:gd name="connsiteX262" fmla="*/ 3534350 w 12192001"/>
              <a:gd name="connsiteY262" fmla="*/ 4454560 h 5071422"/>
              <a:gd name="connsiteX263" fmla="*/ 3500631 w 12192001"/>
              <a:gd name="connsiteY263" fmla="*/ 4509798 h 5071422"/>
              <a:gd name="connsiteX264" fmla="*/ 3446370 w 12192001"/>
              <a:gd name="connsiteY264" fmla="*/ 4491899 h 5071422"/>
              <a:gd name="connsiteX265" fmla="*/ 3534350 w 12192001"/>
              <a:gd name="connsiteY265" fmla="*/ 4454560 h 5071422"/>
              <a:gd name="connsiteX266" fmla="*/ 1657422 w 12192001"/>
              <a:gd name="connsiteY266" fmla="*/ 4454085 h 5071422"/>
              <a:gd name="connsiteX267" fmla="*/ 1649099 w 12192001"/>
              <a:gd name="connsiteY267" fmla="*/ 4491147 h 5071422"/>
              <a:gd name="connsiteX268" fmla="*/ 1628137 w 12192001"/>
              <a:gd name="connsiteY268" fmla="*/ 4466513 h 5071422"/>
              <a:gd name="connsiteX269" fmla="*/ 1657422 w 12192001"/>
              <a:gd name="connsiteY269" fmla="*/ 4454085 h 5071422"/>
              <a:gd name="connsiteX270" fmla="*/ 643426 w 12192001"/>
              <a:gd name="connsiteY270" fmla="*/ 4441345 h 5071422"/>
              <a:gd name="connsiteX271" fmla="*/ 630727 w 12192001"/>
              <a:gd name="connsiteY271" fmla="*/ 4444781 h 5071422"/>
              <a:gd name="connsiteX272" fmla="*/ 629114 w 12192001"/>
              <a:gd name="connsiteY272" fmla="*/ 4477140 h 5071422"/>
              <a:gd name="connsiteX273" fmla="*/ 656642 w 12192001"/>
              <a:gd name="connsiteY273" fmla="*/ 4450817 h 5071422"/>
              <a:gd name="connsiteX274" fmla="*/ 643426 w 12192001"/>
              <a:gd name="connsiteY274" fmla="*/ 4441345 h 5071422"/>
              <a:gd name="connsiteX275" fmla="*/ 2355134 w 12192001"/>
              <a:gd name="connsiteY275" fmla="*/ 4441142 h 5071422"/>
              <a:gd name="connsiteX276" fmla="*/ 2336252 w 12192001"/>
              <a:gd name="connsiteY276" fmla="*/ 4465916 h 5071422"/>
              <a:gd name="connsiteX277" fmla="*/ 2369256 w 12192001"/>
              <a:gd name="connsiteY277" fmla="*/ 4481256 h 5071422"/>
              <a:gd name="connsiteX278" fmla="*/ 2355134 w 12192001"/>
              <a:gd name="connsiteY278" fmla="*/ 4441142 h 5071422"/>
              <a:gd name="connsiteX279" fmla="*/ 756945 w 12192001"/>
              <a:gd name="connsiteY279" fmla="*/ 4439743 h 5071422"/>
              <a:gd name="connsiteX280" fmla="*/ 740017 w 12192001"/>
              <a:gd name="connsiteY280" fmla="*/ 4478350 h 5071422"/>
              <a:gd name="connsiteX281" fmla="*/ 769303 w 12192001"/>
              <a:gd name="connsiteY281" fmla="*/ 4465883 h 5071422"/>
              <a:gd name="connsiteX282" fmla="*/ 768064 w 12192001"/>
              <a:gd name="connsiteY282" fmla="*/ 4523061 h 5071422"/>
              <a:gd name="connsiteX283" fmla="*/ 783184 w 12192001"/>
              <a:gd name="connsiteY283" fmla="*/ 4470481 h 5071422"/>
              <a:gd name="connsiteX284" fmla="*/ 756945 w 12192001"/>
              <a:gd name="connsiteY284" fmla="*/ 4439743 h 5071422"/>
              <a:gd name="connsiteX285" fmla="*/ 327490 w 12192001"/>
              <a:gd name="connsiteY285" fmla="*/ 4439472 h 5071422"/>
              <a:gd name="connsiteX286" fmla="*/ 383431 w 12192001"/>
              <a:gd name="connsiteY286" fmla="*/ 4493446 h 5071422"/>
              <a:gd name="connsiteX287" fmla="*/ 355303 w 12192001"/>
              <a:gd name="connsiteY287" fmla="*/ 4448744 h 5071422"/>
              <a:gd name="connsiteX288" fmla="*/ 327490 w 12192001"/>
              <a:gd name="connsiteY288" fmla="*/ 4439472 h 5071422"/>
              <a:gd name="connsiteX289" fmla="*/ 2531490 w 12192001"/>
              <a:gd name="connsiteY289" fmla="*/ 4435930 h 5071422"/>
              <a:gd name="connsiteX290" fmla="*/ 2514416 w 12192001"/>
              <a:gd name="connsiteY290" fmla="*/ 4440714 h 5071422"/>
              <a:gd name="connsiteX291" fmla="*/ 2523408 w 12192001"/>
              <a:gd name="connsiteY291" fmla="*/ 4474544 h 5071422"/>
              <a:gd name="connsiteX292" fmla="*/ 2550949 w 12192001"/>
              <a:gd name="connsiteY292" fmla="*/ 4448345 h 5071422"/>
              <a:gd name="connsiteX293" fmla="*/ 2531490 w 12192001"/>
              <a:gd name="connsiteY293" fmla="*/ 4435930 h 5071422"/>
              <a:gd name="connsiteX294" fmla="*/ 714974 w 12192001"/>
              <a:gd name="connsiteY294" fmla="*/ 4415468 h 5071422"/>
              <a:gd name="connsiteX295" fmla="*/ 707248 w 12192001"/>
              <a:gd name="connsiteY295" fmla="*/ 4415474 h 5071422"/>
              <a:gd name="connsiteX296" fmla="*/ 694622 w 12192001"/>
              <a:gd name="connsiteY296" fmla="*/ 4436918 h 5071422"/>
              <a:gd name="connsiteX297" fmla="*/ 715578 w 12192001"/>
              <a:gd name="connsiteY297" fmla="*/ 4461509 h 5071422"/>
              <a:gd name="connsiteX298" fmla="*/ 723863 w 12192001"/>
              <a:gd name="connsiteY298" fmla="*/ 4424451 h 5071422"/>
              <a:gd name="connsiteX299" fmla="*/ 714974 w 12192001"/>
              <a:gd name="connsiteY299" fmla="*/ 4415468 h 5071422"/>
              <a:gd name="connsiteX300" fmla="*/ 545474 w 12192001"/>
              <a:gd name="connsiteY300" fmla="*/ 4414257 h 5071422"/>
              <a:gd name="connsiteX301" fmla="*/ 488648 w 12192001"/>
              <a:gd name="connsiteY301" fmla="*/ 4452927 h 5071422"/>
              <a:gd name="connsiteX302" fmla="*/ 495501 w 12192001"/>
              <a:gd name="connsiteY302" fmla="*/ 4437569 h 5071422"/>
              <a:gd name="connsiteX303" fmla="*/ 508134 w 12192001"/>
              <a:gd name="connsiteY303" fmla="*/ 4499222 h 5071422"/>
              <a:gd name="connsiteX304" fmla="*/ 532177 w 12192001"/>
              <a:gd name="connsiteY304" fmla="*/ 4480605 h 5071422"/>
              <a:gd name="connsiteX305" fmla="*/ 545474 w 12192001"/>
              <a:gd name="connsiteY305" fmla="*/ 4414257 h 5071422"/>
              <a:gd name="connsiteX306" fmla="*/ 1851025 w 12192001"/>
              <a:gd name="connsiteY306" fmla="*/ 4411732 h 5071422"/>
              <a:gd name="connsiteX307" fmla="*/ 1866747 w 12192001"/>
              <a:gd name="connsiteY307" fmla="*/ 4430255 h 5071422"/>
              <a:gd name="connsiteX308" fmla="*/ 1858467 w 12192001"/>
              <a:gd name="connsiteY308" fmla="*/ 4467314 h 5071422"/>
              <a:gd name="connsiteX309" fmla="*/ 1823823 w 12192001"/>
              <a:gd name="connsiteY309" fmla="*/ 4473690 h 5071422"/>
              <a:gd name="connsiteX310" fmla="*/ 1830624 w 12192001"/>
              <a:gd name="connsiteY310" fmla="*/ 4458210 h 5071422"/>
              <a:gd name="connsiteX311" fmla="*/ 1830348 w 12192001"/>
              <a:gd name="connsiteY311" fmla="*/ 4422697 h 5071422"/>
              <a:gd name="connsiteX312" fmla="*/ 1851025 w 12192001"/>
              <a:gd name="connsiteY312" fmla="*/ 4411732 h 5071422"/>
              <a:gd name="connsiteX313" fmla="*/ 1933367 w 12192001"/>
              <a:gd name="connsiteY313" fmla="*/ 4411502 h 5071422"/>
              <a:gd name="connsiteX314" fmla="*/ 1965540 w 12192001"/>
              <a:gd name="connsiteY314" fmla="*/ 4440847 h 5071422"/>
              <a:gd name="connsiteX315" fmla="*/ 1933508 w 12192001"/>
              <a:gd name="connsiteY315" fmla="*/ 4449654 h 5071422"/>
              <a:gd name="connsiteX316" fmla="*/ 1897953 w 12192001"/>
              <a:gd name="connsiteY316" fmla="*/ 4431669 h 5071422"/>
              <a:gd name="connsiteX317" fmla="*/ 1933367 w 12192001"/>
              <a:gd name="connsiteY317" fmla="*/ 4411502 h 5071422"/>
              <a:gd name="connsiteX318" fmla="*/ 3708516 w 12192001"/>
              <a:gd name="connsiteY318" fmla="*/ 4403065 h 5071422"/>
              <a:gd name="connsiteX319" fmla="*/ 3720195 w 12192001"/>
              <a:gd name="connsiteY319" fmla="*/ 4406625 h 5071422"/>
              <a:gd name="connsiteX320" fmla="*/ 3740274 w 12192001"/>
              <a:gd name="connsiteY320" fmla="*/ 4438512 h 5071422"/>
              <a:gd name="connsiteX321" fmla="*/ 3726709 w 12192001"/>
              <a:gd name="connsiteY321" fmla="*/ 4469425 h 5071422"/>
              <a:gd name="connsiteX322" fmla="*/ 3785684 w 12192001"/>
              <a:gd name="connsiteY322" fmla="*/ 4480069 h 5071422"/>
              <a:gd name="connsiteX323" fmla="*/ 3758202 w 12192001"/>
              <a:gd name="connsiteY323" fmla="*/ 4506432 h 5071422"/>
              <a:gd name="connsiteX324" fmla="*/ 3697622 w 12192001"/>
              <a:gd name="connsiteY324" fmla="*/ 4517417 h 5071422"/>
              <a:gd name="connsiteX325" fmla="*/ 3683181 w 12192001"/>
              <a:gd name="connsiteY325" fmla="*/ 4441750 h 5071422"/>
              <a:gd name="connsiteX326" fmla="*/ 3722990 w 12192001"/>
              <a:gd name="connsiteY326" fmla="*/ 4441653 h 5071422"/>
              <a:gd name="connsiteX327" fmla="*/ 3696759 w 12192001"/>
              <a:gd name="connsiteY327" fmla="*/ 4410959 h 5071422"/>
              <a:gd name="connsiteX328" fmla="*/ 3708516 w 12192001"/>
              <a:gd name="connsiteY328" fmla="*/ 4403065 h 5071422"/>
              <a:gd name="connsiteX329" fmla="*/ 464042 w 12192001"/>
              <a:gd name="connsiteY329" fmla="*/ 4400435 h 5071422"/>
              <a:gd name="connsiteX330" fmla="*/ 459040 w 12192001"/>
              <a:gd name="connsiteY330" fmla="*/ 4429803 h 5071422"/>
              <a:gd name="connsiteX331" fmla="*/ 470275 w 12192001"/>
              <a:gd name="connsiteY331" fmla="*/ 4436737 h 5071422"/>
              <a:gd name="connsiteX332" fmla="*/ 484973 w 12192001"/>
              <a:gd name="connsiteY332" fmla="*/ 4425195 h 5071422"/>
              <a:gd name="connsiteX333" fmla="*/ 464042 w 12192001"/>
              <a:gd name="connsiteY333" fmla="*/ 4400435 h 5071422"/>
              <a:gd name="connsiteX334" fmla="*/ 3265454 w 12192001"/>
              <a:gd name="connsiteY334" fmla="*/ 4396718 h 5071422"/>
              <a:gd name="connsiteX335" fmla="*/ 3262370 w 12192001"/>
              <a:gd name="connsiteY335" fmla="*/ 4439930 h 5071422"/>
              <a:gd name="connsiteX336" fmla="*/ 3319821 w 12192001"/>
              <a:gd name="connsiteY336" fmla="*/ 4472196 h 5071422"/>
              <a:gd name="connsiteX337" fmla="*/ 3293302 w 12192001"/>
              <a:gd name="connsiteY337" fmla="*/ 4405903 h 5071422"/>
              <a:gd name="connsiteX338" fmla="*/ 3265454 w 12192001"/>
              <a:gd name="connsiteY338" fmla="*/ 4396718 h 5071422"/>
              <a:gd name="connsiteX339" fmla="*/ 597146 w 12192001"/>
              <a:gd name="connsiteY339" fmla="*/ 4396012 h 5071422"/>
              <a:gd name="connsiteX340" fmla="*/ 566186 w 12192001"/>
              <a:gd name="connsiteY340" fmla="*/ 4403245 h 5071422"/>
              <a:gd name="connsiteX341" fmla="*/ 561263 w 12192001"/>
              <a:gd name="connsiteY341" fmla="*/ 4432608 h 5071422"/>
              <a:gd name="connsiteX342" fmla="*/ 625204 w 12192001"/>
              <a:gd name="connsiteY342" fmla="*/ 4413930 h 5071422"/>
              <a:gd name="connsiteX343" fmla="*/ 597146 w 12192001"/>
              <a:gd name="connsiteY343" fmla="*/ 4396012 h 5071422"/>
              <a:gd name="connsiteX344" fmla="*/ 3862824 w 12192001"/>
              <a:gd name="connsiteY344" fmla="*/ 4394930 h 5071422"/>
              <a:gd name="connsiteX345" fmla="*/ 3894318 w 12192001"/>
              <a:gd name="connsiteY345" fmla="*/ 4431977 h 5071422"/>
              <a:gd name="connsiteX346" fmla="*/ 3870267 w 12192001"/>
              <a:gd name="connsiteY346" fmla="*/ 4450512 h 5071422"/>
              <a:gd name="connsiteX347" fmla="*/ 3849263 w 12192001"/>
              <a:gd name="connsiteY347" fmla="*/ 4425886 h 5071422"/>
              <a:gd name="connsiteX348" fmla="*/ 3862824 w 12192001"/>
              <a:gd name="connsiteY348" fmla="*/ 4394930 h 5071422"/>
              <a:gd name="connsiteX349" fmla="*/ 117613 w 12192001"/>
              <a:gd name="connsiteY349" fmla="*/ 4392314 h 5071422"/>
              <a:gd name="connsiteX350" fmla="*/ 116090 w 12192001"/>
              <a:gd name="connsiteY350" fmla="*/ 4413896 h 5071422"/>
              <a:gd name="connsiteX351" fmla="*/ 145694 w 12192001"/>
              <a:gd name="connsiteY351" fmla="*/ 4436978 h 5071422"/>
              <a:gd name="connsiteX352" fmla="*/ 121202 w 12192001"/>
              <a:gd name="connsiteY352" fmla="*/ 4452396 h 5071422"/>
              <a:gd name="connsiteX353" fmla="*/ 92005 w 12192001"/>
              <a:gd name="connsiteY353" fmla="*/ 4432516 h 5071422"/>
              <a:gd name="connsiteX354" fmla="*/ 117613 w 12192001"/>
              <a:gd name="connsiteY354" fmla="*/ 4392314 h 5071422"/>
              <a:gd name="connsiteX355" fmla="*/ 1807510 w 12192001"/>
              <a:gd name="connsiteY355" fmla="*/ 4384222 h 5071422"/>
              <a:gd name="connsiteX356" fmla="*/ 1801649 w 12192001"/>
              <a:gd name="connsiteY356" fmla="*/ 4506069 h 5071422"/>
              <a:gd name="connsiteX357" fmla="*/ 1746403 w 12192001"/>
              <a:gd name="connsiteY357" fmla="*/ 4523238 h 5071422"/>
              <a:gd name="connsiteX358" fmla="*/ 1727244 w 12192001"/>
              <a:gd name="connsiteY358" fmla="*/ 4512578 h 5071422"/>
              <a:gd name="connsiteX359" fmla="*/ 1775364 w 12192001"/>
              <a:gd name="connsiteY359" fmla="*/ 4475259 h 5071422"/>
              <a:gd name="connsiteX360" fmla="*/ 1807510 w 12192001"/>
              <a:gd name="connsiteY360" fmla="*/ 4384222 h 5071422"/>
              <a:gd name="connsiteX361" fmla="*/ 4122887 w 12192001"/>
              <a:gd name="connsiteY361" fmla="*/ 4379863 h 5071422"/>
              <a:gd name="connsiteX362" fmla="*/ 4136319 w 12192001"/>
              <a:gd name="connsiteY362" fmla="*/ 4387896 h 5071422"/>
              <a:gd name="connsiteX363" fmla="*/ 4096873 w 12192001"/>
              <a:gd name="connsiteY363" fmla="*/ 4423541 h 5071422"/>
              <a:gd name="connsiteX364" fmla="*/ 4109019 w 12192001"/>
              <a:gd name="connsiteY364" fmla="*/ 4390128 h 5071422"/>
              <a:gd name="connsiteX365" fmla="*/ 4122887 w 12192001"/>
              <a:gd name="connsiteY365" fmla="*/ 4379863 h 5071422"/>
              <a:gd name="connsiteX366" fmla="*/ 3909519 w 12192001"/>
              <a:gd name="connsiteY366" fmla="*/ 4379344 h 5071422"/>
              <a:gd name="connsiteX367" fmla="*/ 3942807 w 12192001"/>
              <a:gd name="connsiteY367" fmla="*/ 4430240 h 5071422"/>
              <a:gd name="connsiteX368" fmla="*/ 3932633 w 12192001"/>
              <a:gd name="connsiteY368" fmla="*/ 4453332 h 5071422"/>
              <a:gd name="connsiteX369" fmla="*/ 3918680 w 12192001"/>
              <a:gd name="connsiteY369" fmla="*/ 4448826 h 5071422"/>
              <a:gd name="connsiteX370" fmla="*/ 3901161 w 12192001"/>
              <a:gd name="connsiteY370" fmla="*/ 4416488 h 5071422"/>
              <a:gd name="connsiteX371" fmla="*/ 3909519 w 12192001"/>
              <a:gd name="connsiteY371" fmla="*/ 4379344 h 5071422"/>
              <a:gd name="connsiteX372" fmla="*/ 3369247 w 12192001"/>
              <a:gd name="connsiteY372" fmla="*/ 4377980 h 5071422"/>
              <a:gd name="connsiteX373" fmla="*/ 3326315 w 12192001"/>
              <a:gd name="connsiteY373" fmla="*/ 4421329 h 5071422"/>
              <a:gd name="connsiteX374" fmla="*/ 3359687 w 12192001"/>
              <a:gd name="connsiteY374" fmla="*/ 4449708 h 5071422"/>
              <a:gd name="connsiteX375" fmla="*/ 3395714 w 12192001"/>
              <a:gd name="connsiteY375" fmla="*/ 4444153 h 5071422"/>
              <a:gd name="connsiteX376" fmla="*/ 3360834 w 12192001"/>
              <a:gd name="connsiteY376" fmla="*/ 4414969 h 5071422"/>
              <a:gd name="connsiteX377" fmla="*/ 3369247 w 12192001"/>
              <a:gd name="connsiteY377" fmla="*/ 4377980 h 5071422"/>
              <a:gd name="connsiteX378" fmla="*/ 4148019 w 12192001"/>
              <a:gd name="connsiteY378" fmla="*/ 4373913 h 5071422"/>
              <a:gd name="connsiteX379" fmla="*/ 4184814 w 12192001"/>
              <a:gd name="connsiteY379" fmla="*/ 4386246 h 5071422"/>
              <a:gd name="connsiteX380" fmla="*/ 4166014 w 12192001"/>
              <a:gd name="connsiteY380" fmla="*/ 4411051 h 5071422"/>
              <a:gd name="connsiteX381" fmla="*/ 4134520 w 12192001"/>
              <a:gd name="connsiteY381" fmla="*/ 4374004 h 5071422"/>
              <a:gd name="connsiteX382" fmla="*/ 4148019 w 12192001"/>
              <a:gd name="connsiteY382" fmla="*/ 4373913 h 5071422"/>
              <a:gd name="connsiteX383" fmla="*/ 1999503 w 12192001"/>
              <a:gd name="connsiteY383" fmla="*/ 4363499 h 5071422"/>
              <a:gd name="connsiteX384" fmla="*/ 2039673 w 12192001"/>
              <a:gd name="connsiteY384" fmla="*/ 4398911 h 5071422"/>
              <a:gd name="connsiteX385" fmla="*/ 2018901 w 12192001"/>
              <a:gd name="connsiteY385" fmla="*/ 4409759 h 5071422"/>
              <a:gd name="connsiteX386" fmla="*/ 1999503 w 12192001"/>
              <a:gd name="connsiteY386" fmla="*/ 4363499 h 5071422"/>
              <a:gd name="connsiteX387" fmla="*/ 2731608 w 12192001"/>
              <a:gd name="connsiteY387" fmla="*/ 4360399 h 5071422"/>
              <a:gd name="connsiteX388" fmla="*/ 2699017 w 12192001"/>
              <a:gd name="connsiteY388" fmla="*/ 4364483 h 5071422"/>
              <a:gd name="connsiteX389" fmla="*/ 2730455 w 12192001"/>
              <a:gd name="connsiteY389" fmla="*/ 4401414 h 5071422"/>
              <a:gd name="connsiteX390" fmla="*/ 2766587 w 12192001"/>
              <a:gd name="connsiteY390" fmla="*/ 4373540 h 5071422"/>
              <a:gd name="connsiteX391" fmla="*/ 2731608 w 12192001"/>
              <a:gd name="connsiteY391" fmla="*/ 4360399 h 5071422"/>
              <a:gd name="connsiteX392" fmla="*/ 648937 w 12192001"/>
              <a:gd name="connsiteY392" fmla="*/ 4359886 h 5071422"/>
              <a:gd name="connsiteX393" fmla="*/ 612709 w 12192001"/>
              <a:gd name="connsiteY393" fmla="*/ 4387637 h 5071422"/>
              <a:gd name="connsiteX394" fmla="*/ 639010 w 12192001"/>
              <a:gd name="connsiteY394" fmla="*/ 4393773 h 5071422"/>
              <a:gd name="connsiteX395" fmla="*/ 648937 w 12192001"/>
              <a:gd name="connsiteY395" fmla="*/ 4359886 h 5071422"/>
              <a:gd name="connsiteX396" fmla="*/ 3419247 w 12192001"/>
              <a:gd name="connsiteY396" fmla="*/ 4354540 h 5071422"/>
              <a:gd name="connsiteX397" fmla="*/ 3385039 w 12192001"/>
              <a:gd name="connsiteY397" fmla="*/ 4396331 h 5071422"/>
              <a:gd name="connsiteX398" fmla="*/ 3431580 w 12192001"/>
              <a:gd name="connsiteY398" fmla="*/ 4380849 h 5071422"/>
              <a:gd name="connsiteX399" fmla="*/ 3419247 w 12192001"/>
              <a:gd name="connsiteY399" fmla="*/ 4354540 h 5071422"/>
              <a:gd name="connsiteX400" fmla="*/ 2250435 w 12192001"/>
              <a:gd name="connsiteY400" fmla="*/ 4353469 h 5071422"/>
              <a:gd name="connsiteX401" fmla="*/ 2234988 w 12192001"/>
              <a:gd name="connsiteY401" fmla="*/ 4370454 h 5071422"/>
              <a:gd name="connsiteX402" fmla="*/ 2261244 w 12192001"/>
              <a:gd name="connsiteY402" fmla="*/ 4401355 h 5071422"/>
              <a:gd name="connsiteX403" fmla="*/ 2250435 w 12192001"/>
              <a:gd name="connsiteY403" fmla="*/ 4353469 h 5071422"/>
              <a:gd name="connsiteX404" fmla="*/ 3627015 w 12192001"/>
              <a:gd name="connsiteY404" fmla="*/ 4352379 h 5071422"/>
              <a:gd name="connsiteX405" fmla="*/ 3617095 w 12192001"/>
              <a:gd name="connsiteY405" fmla="*/ 4411157 h 5071422"/>
              <a:gd name="connsiteX406" fmla="*/ 3597696 w 12192001"/>
              <a:gd name="connsiteY406" fmla="*/ 4364898 h 5071422"/>
              <a:gd name="connsiteX407" fmla="*/ 3601644 w 12192001"/>
              <a:gd name="connsiteY407" fmla="*/ 4428105 h 5071422"/>
              <a:gd name="connsiteX408" fmla="*/ 3636709 w 12192001"/>
              <a:gd name="connsiteY408" fmla="*/ 4425538 h 5071422"/>
              <a:gd name="connsiteX409" fmla="*/ 3668938 w 12192001"/>
              <a:gd name="connsiteY409" fmla="*/ 4401649 h 5071422"/>
              <a:gd name="connsiteX410" fmla="*/ 3627015 w 12192001"/>
              <a:gd name="connsiteY410" fmla="*/ 4352379 h 5071422"/>
              <a:gd name="connsiteX411" fmla="*/ 718196 w 12192001"/>
              <a:gd name="connsiteY411" fmla="*/ 4348535 h 5071422"/>
              <a:gd name="connsiteX412" fmla="*/ 702578 w 12192001"/>
              <a:gd name="connsiteY412" fmla="*/ 4364264 h 5071422"/>
              <a:gd name="connsiteX413" fmla="*/ 734064 w 12192001"/>
              <a:gd name="connsiteY413" fmla="*/ 4401234 h 5071422"/>
              <a:gd name="connsiteX414" fmla="*/ 737153 w 12192001"/>
              <a:gd name="connsiteY414" fmla="*/ 4358064 h 5071422"/>
              <a:gd name="connsiteX415" fmla="*/ 718196 w 12192001"/>
              <a:gd name="connsiteY415" fmla="*/ 4348535 h 5071422"/>
              <a:gd name="connsiteX416" fmla="*/ 4042507 w 12192001"/>
              <a:gd name="connsiteY416" fmla="*/ 4348062 h 5071422"/>
              <a:gd name="connsiteX417" fmla="*/ 4061681 w 12192001"/>
              <a:gd name="connsiteY417" fmla="*/ 4358926 h 5071422"/>
              <a:gd name="connsiteX418" fmla="*/ 4053345 w 12192001"/>
              <a:gd name="connsiteY418" fmla="*/ 4395862 h 5071422"/>
              <a:gd name="connsiteX419" fmla="*/ 4042507 w 12192001"/>
              <a:gd name="connsiteY419" fmla="*/ 4348062 h 5071422"/>
              <a:gd name="connsiteX420" fmla="*/ 3495834 w 12192001"/>
              <a:gd name="connsiteY420" fmla="*/ 4348044 h 5071422"/>
              <a:gd name="connsiteX421" fmla="*/ 3476522 w 12192001"/>
              <a:gd name="connsiteY421" fmla="*/ 4352639 h 5071422"/>
              <a:gd name="connsiteX422" fmla="*/ 3438375 w 12192001"/>
              <a:gd name="connsiteY422" fmla="*/ 4365326 h 5071422"/>
              <a:gd name="connsiteX423" fmla="*/ 3454146 w 12192001"/>
              <a:gd name="connsiteY423" fmla="*/ 4383892 h 5071422"/>
              <a:gd name="connsiteX424" fmla="*/ 3516202 w 12192001"/>
              <a:gd name="connsiteY424" fmla="*/ 4351287 h 5071422"/>
              <a:gd name="connsiteX425" fmla="*/ 3495834 w 12192001"/>
              <a:gd name="connsiteY425" fmla="*/ 4348044 h 5071422"/>
              <a:gd name="connsiteX426" fmla="*/ 3925947 w 12192001"/>
              <a:gd name="connsiteY426" fmla="*/ 4347264 h 5071422"/>
              <a:gd name="connsiteX427" fmla="*/ 3954161 w 12192001"/>
              <a:gd name="connsiteY427" fmla="*/ 4349854 h 5071422"/>
              <a:gd name="connsiteX428" fmla="*/ 3944004 w 12192001"/>
              <a:gd name="connsiteY428" fmla="*/ 4373067 h 5071422"/>
              <a:gd name="connsiteX429" fmla="*/ 3905757 w 12192001"/>
              <a:gd name="connsiteY429" fmla="*/ 4351577 h 5071422"/>
              <a:gd name="connsiteX430" fmla="*/ 3925947 w 12192001"/>
              <a:gd name="connsiteY430" fmla="*/ 4347264 h 5071422"/>
              <a:gd name="connsiteX431" fmla="*/ 4629801 w 12192001"/>
              <a:gd name="connsiteY431" fmla="*/ 4345709 h 5071422"/>
              <a:gd name="connsiteX432" fmla="*/ 4653766 w 12192001"/>
              <a:gd name="connsiteY432" fmla="*/ 4350953 h 5071422"/>
              <a:gd name="connsiteX433" fmla="*/ 4628114 w 12192001"/>
              <a:gd name="connsiteY433" fmla="*/ 4391161 h 5071422"/>
              <a:gd name="connsiteX434" fmla="*/ 4622550 w 12192001"/>
              <a:gd name="connsiteY434" fmla="*/ 4349420 h 5071422"/>
              <a:gd name="connsiteX435" fmla="*/ 4629801 w 12192001"/>
              <a:gd name="connsiteY435" fmla="*/ 4345709 h 5071422"/>
              <a:gd name="connsiteX436" fmla="*/ 792947 w 12192001"/>
              <a:gd name="connsiteY436" fmla="*/ 4344601 h 5071422"/>
              <a:gd name="connsiteX437" fmla="*/ 777026 w 12192001"/>
              <a:gd name="connsiteY437" fmla="*/ 4357795 h 5071422"/>
              <a:gd name="connsiteX438" fmla="*/ 780762 w 12192001"/>
              <a:gd name="connsiteY438" fmla="*/ 4385730 h 5071422"/>
              <a:gd name="connsiteX439" fmla="*/ 848049 w 12192001"/>
              <a:gd name="connsiteY439" fmla="*/ 4359149 h 5071422"/>
              <a:gd name="connsiteX440" fmla="*/ 811255 w 12192001"/>
              <a:gd name="connsiteY440" fmla="*/ 4349155 h 5071422"/>
              <a:gd name="connsiteX441" fmla="*/ 792947 w 12192001"/>
              <a:gd name="connsiteY441" fmla="*/ 4344601 h 5071422"/>
              <a:gd name="connsiteX442" fmla="*/ 1921439 w 12192001"/>
              <a:gd name="connsiteY442" fmla="*/ 4342021 h 5071422"/>
              <a:gd name="connsiteX443" fmla="*/ 1937481 w 12192001"/>
              <a:gd name="connsiteY443" fmla="*/ 4396015 h 5071422"/>
              <a:gd name="connsiteX444" fmla="*/ 1921439 w 12192001"/>
              <a:gd name="connsiteY444" fmla="*/ 4342021 h 5071422"/>
              <a:gd name="connsiteX445" fmla="*/ 1974404 w 12192001"/>
              <a:gd name="connsiteY445" fmla="*/ 4341484 h 5071422"/>
              <a:gd name="connsiteX446" fmla="*/ 1997625 w 12192001"/>
              <a:gd name="connsiteY446" fmla="*/ 4349655 h 5071422"/>
              <a:gd name="connsiteX447" fmla="*/ 1956297 w 12192001"/>
              <a:gd name="connsiteY447" fmla="*/ 4371373 h 5071422"/>
              <a:gd name="connsiteX448" fmla="*/ 1952578 w 12192001"/>
              <a:gd name="connsiteY448" fmla="*/ 4343602 h 5071422"/>
              <a:gd name="connsiteX449" fmla="*/ 1974404 w 12192001"/>
              <a:gd name="connsiteY449" fmla="*/ 4341484 h 5071422"/>
              <a:gd name="connsiteX450" fmla="*/ 3974897 w 12192001"/>
              <a:gd name="connsiteY450" fmla="*/ 4339091 h 5071422"/>
              <a:gd name="connsiteX451" fmla="*/ 4021860 w 12192001"/>
              <a:gd name="connsiteY451" fmla="*/ 4358941 h 5071422"/>
              <a:gd name="connsiteX452" fmla="*/ 3968447 w 12192001"/>
              <a:gd name="connsiteY452" fmla="*/ 4389994 h 5071422"/>
              <a:gd name="connsiteX453" fmla="*/ 3974897 w 12192001"/>
              <a:gd name="connsiteY453" fmla="*/ 4339091 h 5071422"/>
              <a:gd name="connsiteX454" fmla="*/ 4071843 w 12192001"/>
              <a:gd name="connsiteY454" fmla="*/ 4335712 h 5071422"/>
              <a:gd name="connsiteX455" fmla="*/ 4087506 w 12192001"/>
              <a:gd name="connsiteY455" fmla="*/ 4354037 h 5071422"/>
              <a:gd name="connsiteX456" fmla="*/ 4079230 w 12192001"/>
              <a:gd name="connsiteY456" fmla="*/ 4391177 h 5071422"/>
              <a:gd name="connsiteX457" fmla="*/ 4063468 w 12192001"/>
              <a:gd name="connsiteY457" fmla="*/ 4372696 h 5071422"/>
              <a:gd name="connsiteX458" fmla="*/ 4071843 w 12192001"/>
              <a:gd name="connsiteY458" fmla="*/ 4335712 h 5071422"/>
              <a:gd name="connsiteX459" fmla="*/ 2789819 w 12192001"/>
              <a:gd name="connsiteY459" fmla="*/ 4331559 h 5071422"/>
              <a:gd name="connsiteX460" fmla="*/ 2780227 w 12192001"/>
              <a:gd name="connsiteY460" fmla="*/ 4342537 h 5071422"/>
              <a:gd name="connsiteX461" fmla="*/ 2805345 w 12192001"/>
              <a:gd name="connsiteY461" fmla="*/ 4365028 h 5071422"/>
              <a:gd name="connsiteX462" fmla="*/ 2827129 w 12192001"/>
              <a:gd name="connsiteY462" fmla="*/ 4362603 h 5071422"/>
              <a:gd name="connsiteX463" fmla="*/ 2801335 w 12192001"/>
              <a:gd name="connsiteY463" fmla="*/ 4335011 h 5071422"/>
              <a:gd name="connsiteX464" fmla="*/ 2789819 w 12192001"/>
              <a:gd name="connsiteY464" fmla="*/ 4331559 h 5071422"/>
              <a:gd name="connsiteX465" fmla="*/ 3552329 w 12192001"/>
              <a:gd name="connsiteY465" fmla="*/ 4323374 h 5071422"/>
              <a:gd name="connsiteX466" fmla="*/ 3519641 w 12192001"/>
              <a:gd name="connsiteY466" fmla="*/ 4343501 h 5071422"/>
              <a:gd name="connsiteX467" fmla="*/ 3537740 w 12192001"/>
              <a:gd name="connsiteY467" fmla="*/ 4363308 h 5071422"/>
              <a:gd name="connsiteX468" fmla="*/ 3552593 w 12192001"/>
              <a:gd name="connsiteY468" fmla="*/ 4358724 h 5071422"/>
              <a:gd name="connsiteX469" fmla="*/ 3552329 w 12192001"/>
              <a:gd name="connsiteY469" fmla="*/ 4323374 h 5071422"/>
              <a:gd name="connsiteX470" fmla="*/ 1503264 w 12192001"/>
              <a:gd name="connsiteY470" fmla="*/ 4323293 h 5071422"/>
              <a:gd name="connsiteX471" fmla="*/ 1477720 w 12192001"/>
              <a:gd name="connsiteY471" fmla="*/ 4326105 h 5071422"/>
              <a:gd name="connsiteX472" fmla="*/ 1455869 w 12192001"/>
              <a:gd name="connsiteY472" fmla="*/ 4369786 h 5071422"/>
              <a:gd name="connsiteX473" fmla="*/ 1517916 w 12192001"/>
              <a:gd name="connsiteY473" fmla="*/ 4337098 h 5071422"/>
              <a:gd name="connsiteX474" fmla="*/ 1503264 w 12192001"/>
              <a:gd name="connsiteY474" fmla="*/ 4323293 h 5071422"/>
              <a:gd name="connsiteX475" fmla="*/ 2849408 w 12192001"/>
              <a:gd name="connsiteY475" fmla="*/ 4320326 h 5071422"/>
              <a:gd name="connsiteX476" fmla="*/ 2825278 w 12192001"/>
              <a:gd name="connsiteY476" fmla="*/ 4348589 h 5071422"/>
              <a:gd name="connsiteX477" fmla="*/ 2889215 w 12192001"/>
              <a:gd name="connsiteY477" fmla="*/ 4329911 h 5071422"/>
              <a:gd name="connsiteX478" fmla="*/ 2849408 w 12192001"/>
              <a:gd name="connsiteY478" fmla="*/ 4320326 h 5071422"/>
              <a:gd name="connsiteX479" fmla="*/ 1917681 w 12192001"/>
              <a:gd name="connsiteY479" fmla="*/ 4314297 h 5071422"/>
              <a:gd name="connsiteX480" fmla="*/ 1905957 w 12192001"/>
              <a:gd name="connsiteY480" fmla="*/ 4359097 h 5071422"/>
              <a:gd name="connsiteX481" fmla="*/ 1852268 w 12192001"/>
              <a:gd name="connsiteY481" fmla="*/ 4354637 h 5071422"/>
              <a:gd name="connsiteX482" fmla="*/ 1917681 w 12192001"/>
              <a:gd name="connsiteY482" fmla="*/ 4314297 h 5071422"/>
              <a:gd name="connsiteX483" fmla="*/ 4838635 w 12192001"/>
              <a:gd name="connsiteY483" fmla="*/ 4310159 h 5071422"/>
              <a:gd name="connsiteX484" fmla="*/ 4851329 w 12192001"/>
              <a:gd name="connsiteY484" fmla="*/ 4371971 h 5071422"/>
              <a:gd name="connsiteX485" fmla="*/ 4823566 w 12192001"/>
              <a:gd name="connsiteY485" fmla="*/ 4362816 h 5071422"/>
              <a:gd name="connsiteX486" fmla="*/ 4819885 w 12192001"/>
              <a:gd name="connsiteY486" fmla="*/ 4335003 h 5071422"/>
              <a:gd name="connsiteX487" fmla="*/ 4838635 w 12192001"/>
              <a:gd name="connsiteY487" fmla="*/ 4310159 h 5071422"/>
              <a:gd name="connsiteX488" fmla="*/ 2913399 w 12192001"/>
              <a:gd name="connsiteY488" fmla="*/ 4308935 h 5071422"/>
              <a:gd name="connsiteX489" fmla="*/ 2892581 w 12192001"/>
              <a:gd name="connsiteY489" fmla="*/ 4322216 h 5071422"/>
              <a:gd name="connsiteX490" fmla="*/ 2912326 w 12192001"/>
              <a:gd name="connsiteY490" fmla="*/ 4337668 h 5071422"/>
              <a:gd name="connsiteX491" fmla="*/ 2929032 w 12192001"/>
              <a:gd name="connsiteY491" fmla="*/ 4329856 h 5071422"/>
              <a:gd name="connsiteX492" fmla="*/ 2913399 w 12192001"/>
              <a:gd name="connsiteY492" fmla="*/ 4308935 h 5071422"/>
              <a:gd name="connsiteX493" fmla="*/ 4338251 w 12192001"/>
              <a:gd name="connsiteY493" fmla="*/ 4308563 h 5071422"/>
              <a:gd name="connsiteX494" fmla="*/ 4373143 w 12192001"/>
              <a:gd name="connsiteY494" fmla="*/ 4337872 h 5071422"/>
              <a:gd name="connsiteX495" fmla="*/ 4345611 w 12192001"/>
              <a:gd name="connsiteY495" fmla="*/ 4364196 h 5071422"/>
              <a:gd name="connsiteX496" fmla="*/ 4338251 w 12192001"/>
              <a:gd name="connsiteY496" fmla="*/ 4308563 h 5071422"/>
              <a:gd name="connsiteX497" fmla="*/ 3607479 w 12192001"/>
              <a:gd name="connsiteY497" fmla="*/ 4305466 h 5071422"/>
              <a:gd name="connsiteX498" fmla="*/ 3586931 w 12192001"/>
              <a:gd name="connsiteY498" fmla="*/ 4317002 h 5071422"/>
              <a:gd name="connsiteX499" fmla="*/ 3610590 w 12192001"/>
              <a:gd name="connsiteY499" fmla="*/ 4329001 h 5071422"/>
              <a:gd name="connsiteX500" fmla="*/ 3631990 w 12192001"/>
              <a:gd name="connsiteY500" fmla="*/ 4323137 h 5071422"/>
              <a:gd name="connsiteX501" fmla="*/ 3607479 w 12192001"/>
              <a:gd name="connsiteY501" fmla="*/ 4305466 h 5071422"/>
              <a:gd name="connsiteX502" fmla="*/ 338606 w 12192001"/>
              <a:gd name="connsiteY502" fmla="*/ 4301688 h 5071422"/>
              <a:gd name="connsiteX503" fmla="*/ 359615 w 12192001"/>
              <a:gd name="connsiteY503" fmla="*/ 4348233 h 5071422"/>
              <a:gd name="connsiteX504" fmla="*/ 322895 w 12192001"/>
              <a:gd name="connsiteY504" fmla="*/ 4305160 h 5071422"/>
              <a:gd name="connsiteX505" fmla="*/ 338606 w 12192001"/>
              <a:gd name="connsiteY505" fmla="*/ 4301688 h 5071422"/>
              <a:gd name="connsiteX506" fmla="*/ 4779712 w 12192001"/>
              <a:gd name="connsiteY506" fmla="*/ 4299590 h 5071422"/>
              <a:gd name="connsiteX507" fmla="*/ 4760479 w 12192001"/>
              <a:gd name="connsiteY507" fmla="*/ 4329737 h 5071422"/>
              <a:gd name="connsiteX508" fmla="*/ 4724453 w 12192001"/>
              <a:gd name="connsiteY508" fmla="*/ 4316674 h 5071422"/>
              <a:gd name="connsiteX509" fmla="*/ 4779712 w 12192001"/>
              <a:gd name="connsiteY509" fmla="*/ 4299590 h 5071422"/>
              <a:gd name="connsiteX510" fmla="*/ 87371 w 12192001"/>
              <a:gd name="connsiteY510" fmla="*/ 4298210 h 5071422"/>
              <a:gd name="connsiteX511" fmla="*/ 65119 w 12192001"/>
              <a:gd name="connsiteY511" fmla="*/ 4330675 h 5071422"/>
              <a:gd name="connsiteX512" fmla="*/ 87371 w 12192001"/>
              <a:gd name="connsiteY512" fmla="*/ 4298210 h 5071422"/>
              <a:gd name="connsiteX513" fmla="*/ 4455875 w 12192001"/>
              <a:gd name="connsiteY513" fmla="*/ 4294301 h 5071422"/>
              <a:gd name="connsiteX514" fmla="*/ 4468250 w 12192001"/>
              <a:gd name="connsiteY514" fmla="*/ 4320644 h 5071422"/>
              <a:gd name="connsiteX515" fmla="*/ 4441942 w 12192001"/>
              <a:gd name="connsiteY515" fmla="*/ 4339101 h 5071422"/>
              <a:gd name="connsiteX516" fmla="*/ 4412944 w 12192001"/>
              <a:gd name="connsiteY516" fmla="*/ 4337653 h 5071422"/>
              <a:gd name="connsiteX517" fmla="*/ 4455875 w 12192001"/>
              <a:gd name="connsiteY517" fmla="*/ 4294301 h 5071422"/>
              <a:gd name="connsiteX518" fmla="*/ 4964943 w 12192001"/>
              <a:gd name="connsiteY518" fmla="*/ 4294300 h 5071422"/>
              <a:gd name="connsiteX519" fmla="*/ 4967083 w 12192001"/>
              <a:gd name="connsiteY519" fmla="*/ 4343908 h 5071422"/>
              <a:gd name="connsiteX520" fmla="*/ 4946112 w 12192001"/>
              <a:gd name="connsiteY520" fmla="*/ 4319191 h 5071422"/>
              <a:gd name="connsiteX521" fmla="*/ 4964943 w 12192001"/>
              <a:gd name="connsiteY521" fmla="*/ 4294300 h 5071422"/>
              <a:gd name="connsiteX522" fmla="*/ 4490668 w 12192001"/>
              <a:gd name="connsiteY522" fmla="*/ 4289397 h 5071422"/>
              <a:gd name="connsiteX523" fmla="*/ 4509569 w 12192001"/>
              <a:gd name="connsiteY523" fmla="*/ 4298844 h 5071422"/>
              <a:gd name="connsiteX524" fmla="*/ 4496012 w 12192001"/>
              <a:gd name="connsiteY524" fmla="*/ 4329799 h 5071422"/>
              <a:gd name="connsiteX525" fmla="*/ 4474999 w 12192001"/>
              <a:gd name="connsiteY525" fmla="*/ 4305087 h 5071422"/>
              <a:gd name="connsiteX526" fmla="*/ 4490668 w 12192001"/>
              <a:gd name="connsiteY526" fmla="*/ 4289397 h 5071422"/>
              <a:gd name="connsiteX527" fmla="*/ 1567653 w 12192001"/>
              <a:gd name="connsiteY527" fmla="*/ 4278309 h 5071422"/>
              <a:gd name="connsiteX528" fmla="*/ 1545453 w 12192001"/>
              <a:gd name="connsiteY528" fmla="*/ 4310856 h 5071422"/>
              <a:gd name="connsiteX529" fmla="*/ 1582146 w 12192001"/>
              <a:gd name="connsiteY529" fmla="*/ 4354058 h 5071422"/>
              <a:gd name="connsiteX530" fmla="*/ 1619790 w 12192001"/>
              <a:gd name="connsiteY530" fmla="*/ 4304482 h 5071422"/>
              <a:gd name="connsiteX531" fmla="*/ 1567653 w 12192001"/>
              <a:gd name="connsiteY531" fmla="*/ 4278309 h 5071422"/>
              <a:gd name="connsiteX532" fmla="*/ 3669633 w 12192001"/>
              <a:gd name="connsiteY532" fmla="*/ 4273561 h 5071422"/>
              <a:gd name="connsiteX533" fmla="*/ 3638752 w 12192001"/>
              <a:gd name="connsiteY533" fmla="*/ 4307705 h 5071422"/>
              <a:gd name="connsiteX534" fmla="*/ 3649224 w 12192001"/>
              <a:gd name="connsiteY534" fmla="*/ 4319918 h 5071422"/>
              <a:gd name="connsiteX535" fmla="*/ 3692441 w 12192001"/>
              <a:gd name="connsiteY535" fmla="*/ 4312165 h 5071422"/>
              <a:gd name="connsiteX536" fmla="*/ 3669633 w 12192001"/>
              <a:gd name="connsiteY536" fmla="*/ 4273561 h 5071422"/>
              <a:gd name="connsiteX537" fmla="*/ 3377420 w 12192001"/>
              <a:gd name="connsiteY537" fmla="*/ 4264448 h 5071422"/>
              <a:gd name="connsiteX538" fmla="*/ 3368286 w 12192001"/>
              <a:gd name="connsiteY538" fmla="*/ 4271406 h 5071422"/>
              <a:gd name="connsiteX539" fmla="*/ 3403132 w 12192001"/>
              <a:gd name="connsiteY539" fmla="*/ 4300636 h 5071422"/>
              <a:gd name="connsiteX540" fmla="*/ 3377420 w 12192001"/>
              <a:gd name="connsiteY540" fmla="*/ 4264448 h 5071422"/>
              <a:gd name="connsiteX541" fmla="*/ 1740068 w 12192001"/>
              <a:gd name="connsiteY541" fmla="*/ 4260265 h 5071422"/>
              <a:gd name="connsiteX542" fmla="*/ 1718241 w 12192001"/>
              <a:gd name="connsiteY542" fmla="*/ 4279396 h 5071422"/>
              <a:gd name="connsiteX543" fmla="*/ 1743637 w 12192001"/>
              <a:gd name="connsiteY543" fmla="*/ 4287158 h 5071422"/>
              <a:gd name="connsiteX544" fmla="*/ 1766743 w 12192001"/>
              <a:gd name="connsiteY544" fmla="*/ 4277784 h 5071422"/>
              <a:gd name="connsiteX545" fmla="*/ 1740068 w 12192001"/>
              <a:gd name="connsiteY545" fmla="*/ 4260265 h 5071422"/>
              <a:gd name="connsiteX546" fmla="*/ 4606239 w 12192001"/>
              <a:gd name="connsiteY546" fmla="*/ 4259995 h 5071422"/>
              <a:gd name="connsiteX547" fmla="*/ 4599754 w 12192001"/>
              <a:gd name="connsiteY547" fmla="*/ 4310941 h 5071422"/>
              <a:gd name="connsiteX548" fmla="*/ 4583995 w 12192001"/>
              <a:gd name="connsiteY548" fmla="*/ 4292504 h 5071422"/>
              <a:gd name="connsiteX549" fmla="*/ 4556230 w 12192001"/>
              <a:gd name="connsiteY549" fmla="*/ 4283310 h 5071422"/>
              <a:gd name="connsiteX550" fmla="*/ 4606239 w 12192001"/>
              <a:gd name="connsiteY550" fmla="*/ 4259995 h 5071422"/>
              <a:gd name="connsiteX551" fmla="*/ 147585 w 12192001"/>
              <a:gd name="connsiteY551" fmla="*/ 4251716 h 5071422"/>
              <a:gd name="connsiteX552" fmla="*/ 113062 w 12192001"/>
              <a:gd name="connsiteY552" fmla="*/ 4257998 h 5071422"/>
              <a:gd name="connsiteX553" fmla="*/ 102783 w 12192001"/>
              <a:gd name="connsiteY553" fmla="*/ 4281262 h 5071422"/>
              <a:gd name="connsiteX554" fmla="*/ 120418 w 12192001"/>
              <a:gd name="connsiteY554" fmla="*/ 4313545 h 5071422"/>
              <a:gd name="connsiteX555" fmla="*/ 147864 w 12192001"/>
              <a:gd name="connsiteY555" fmla="*/ 4287229 h 5071422"/>
              <a:gd name="connsiteX556" fmla="*/ 147585 w 12192001"/>
              <a:gd name="connsiteY556" fmla="*/ 4251716 h 5071422"/>
              <a:gd name="connsiteX557" fmla="*/ 2322236 w 12192001"/>
              <a:gd name="connsiteY557" fmla="*/ 4244342 h 5071422"/>
              <a:gd name="connsiteX558" fmla="*/ 2344947 w 12192001"/>
              <a:gd name="connsiteY558" fmla="*/ 4265210 h 5071422"/>
              <a:gd name="connsiteX559" fmla="*/ 2303301 w 12192001"/>
              <a:gd name="connsiteY559" fmla="*/ 4251463 h 5071422"/>
              <a:gd name="connsiteX560" fmla="*/ 2322236 w 12192001"/>
              <a:gd name="connsiteY560" fmla="*/ 4244342 h 5071422"/>
              <a:gd name="connsiteX561" fmla="*/ 2285384 w 12192001"/>
              <a:gd name="connsiteY561" fmla="*/ 4230067 h 5071422"/>
              <a:gd name="connsiteX562" fmla="*/ 2289970 w 12192001"/>
              <a:gd name="connsiteY562" fmla="*/ 4232585 h 5071422"/>
              <a:gd name="connsiteX563" fmla="*/ 2305135 w 12192001"/>
              <a:gd name="connsiteY563" fmla="*/ 4265312 h 5071422"/>
              <a:gd name="connsiteX564" fmla="*/ 2303310 w 12192001"/>
              <a:gd name="connsiteY564" fmla="*/ 4281916 h 5071422"/>
              <a:gd name="connsiteX565" fmla="*/ 2278888 w 12192001"/>
              <a:gd name="connsiteY565" fmla="*/ 4234492 h 5071422"/>
              <a:gd name="connsiteX566" fmla="*/ 2285384 w 12192001"/>
              <a:gd name="connsiteY566" fmla="*/ 4230067 h 5071422"/>
              <a:gd name="connsiteX567" fmla="*/ 1885932 w 12192001"/>
              <a:gd name="connsiteY567" fmla="*/ 4229039 h 5071422"/>
              <a:gd name="connsiteX568" fmla="*/ 1875395 w 12192001"/>
              <a:gd name="connsiteY568" fmla="*/ 4229484 h 5071422"/>
              <a:gd name="connsiteX569" fmla="*/ 1886243 w 12192001"/>
              <a:gd name="connsiteY569" fmla="*/ 4277366 h 5071422"/>
              <a:gd name="connsiteX570" fmla="*/ 1885932 w 12192001"/>
              <a:gd name="connsiteY570" fmla="*/ 4229039 h 5071422"/>
              <a:gd name="connsiteX571" fmla="*/ 3094131 w 12192001"/>
              <a:gd name="connsiteY571" fmla="*/ 4223794 h 5071422"/>
              <a:gd name="connsiteX572" fmla="*/ 3080586 w 12192001"/>
              <a:gd name="connsiteY572" fmla="*/ 4238286 h 5071422"/>
              <a:gd name="connsiteX573" fmla="*/ 3098233 w 12192001"/>
              <a:gd name="connsiteY573" fmla="*/ 4254237 h 5071422"/>
              <a:gd name="connsiteX574" fmla="*/ 3111804 w 12192001"/>
              <a:gd name="connsiteY574" fmla="*/ 4239863 h 5071422"/>
              <a:gd name="connsiteX575" fmla="*/ 3094131 w 12192001"/>
              <a:gd name="connsiteY575" fmla="*/ 4223794 h 5071422"/>
              <a:gd name="connsiteX576" fmla="*/ 4862098 w 12192001"/>
              <a:gd name="connsiteY576" fmla="*/ 4220636 h 5071422"/>
              <a:gd name="connsiteX577" fmla="*/ 4931551 w 12192001"/>
              <a:gd name="connsiteY577" fmla="*/ 4243576 h 5071422"/>
              <a:gd name="connsiteX578" fmla="*/ 4945755 w 12192001"/>
              <a:gd name="connsiteY578" fmla="*/ 4283687 h 5071422"/>
              <a:gd name="connsiteX579" fmla="*/ 4869488 w 12192001"/>
              <a:gd name="connsiteY579" fmla="*/ 4276100 h 5071422"/>
              <a:gd name="connsiteX580" fmla="*/ 4861090 w 12192001"/>
              <a:gd name="connsiteY580" fmla="*/ 4313253 h 5071422"/>
              <a:gd name="connsiteX581" fmla="*/ 4826373 w 12192001"/>
              <a:gd name="connsiteY581" fmla="*/ 4284052 h 5071422"/>
              <a:gd name="connsiteX582" fmla="*/ 4829698 w 12192001"/>
              <a:gd name="connsiteY582" fmla="*/ 4276401 h 5071422"/>
              <a:gd name="connsiteX583" fmla="*/ 4818891 w 12192001"/>
              <a:gd name="connsiteY583" fmla="*/ 4228514 h 5071422"/>
              <a:gd name="connsiteX584" fmla="*/ 4862098 w 12192001"/>
              <a:gd name="connsiteY584" fmla="*/ 4220636 h 5071422"/>
              <a:gd name="connsiteX585" fmla="*/ 1927341 w 12192001"/>
              <a:gd name="connsiteY585" fmla="*/ 4220169 h 5071422"/>
              <a:gd name="connsiteX586" fmla="*/ 1894574 w 12192001"/>
              <a:gd name="connsiteY586" fmla="*/ 4240347 h 5071422"/>
              <a:gd name="connsiteX587" fmla="*/ 1918434 w 12192001"/>
              <a:gd name="connsiteY587" fmla="*/ 4245499 h 5071422"/>
              <a:gd name="connsiteX588" fmla="*/ 1927341 w 12192001"/>
              <a:gd name="connsiteY588" fmla="*/ 4220169 h 5071422"/>
              <a:gd name="connsiteX589" fmla="*/ 2185000 w 12192001"/>
              <a:gd name="connsiteY589" fmla="*/ 4215011 h 5071422"/>
              <a:gd name="connsiteX590" fmla="*/ 2185438 w 12192001"/>
              <a:gd name="connsiteY590" fmla="*/ 4229793 h 5071422"/>
              <a:gd name="connsiteX591" fmla="*/ 2183749 w 12192001"/>
              <a:gd name="connsiteY591" fmla="*/ 4219438 h 5071422"/>
              <a:gd name="connsiteX592" fmla="*/ 1039795 w 12192001"/>
              <a:gd name="connsiteY592" fmla="*/ 4213443 h 5071422"/>
              <a:gd name="connsiteX593" fmla="*/ 1028659 w 12192001"/>
              <a:gd name="connsiteY593" fmla="*/ 4219719 h 5071422"/>
              <a:gd name="connsiteX594" fmla="*/ 1059181 w 12192001"/>
              <a:gd name="connsiteY594" fmla="*/ 4349337 h 5071422"/>
              <a:gd name="connsiteX595" fmla="*/ 1088820 w 12192001"/>
              <a:gd name="connsiteY595" fmla="*/ 4372332 h 5071422"/>
              <a:gd name="connsiteX596" fmla="*/ 1136952 w 12192001"/>
              <a:gd name="connsiteY596" fmla="*/ 4335133 h 5071422"/>
              <a:gd name="connsiteX597" fmla="*/ 1157370 w 12192001"/>
              <a:gd name="connsiteY597" fmla="*/ 4288862 h 5071422"/>
              <a:gd name="connsiteX598" fmla="*/ 1102118 w 12192001"/>
              <a:gd name="connsiteY598" fmla="*/ 4306027 h 5071422"/>
              <a:gd name="connsiteX599" fmla="*/ 1048728 w 12192001"/>
              <a:gd name="connsiteY599" fmla="*/ 4215753 h 5071422"/>
              <a:gd name="connsiteX600" fmla="*/ 1039795 w 12192001"/>
              <a:gd name="connsiteY600" fmla="*/ 4213443 h 5071422"/>
              <a:gd name="connsiteX601" fmla="*/ 4785878 w 12192001"/>
              <a:gd name="connsiteY601" fmla="*/ 4213132 h 5071422"/>
              <a:gd name="connsiteX602" fmla="*/ 4753870 w 12192001"/>
              <a:gd name="connsiteY602" fmla="*/ 4304316 h 5071422"/>
              <a:gd name="connsiteX603" fmla="*/ 4720469 w 12192001"/>
              <a:gd name="connsiteY603" fmla="*/ 4253510 h 5071422"/>
              <a:gd name="connsiteX604" fmla="*/ 4688151 w 12192001"/>
              <a:gd name="connsiteY604" fmla="*/ 4309267 h 5071422"/>
              <a:gd name="connsiteX605" fmla="*/ 4708105 w 12192001"/>
              <a:gd name="connsiteY605" fmla="*/ 4227292 h 5071422"/>
              <a:gd name="connsiteX606" fmla="*/ 4785878 w 12192001"/>
              <a:gd name="connsiteY606" fmla="*/ 4213132 h 5071422"/>
              <a:gd name="connsiteX607" fmla="*/ 2010302 w 12192001"/>
              <a:gd name="connsiteY607" fmla="*/ 4212077 h 5071422"/>
              <a:gd name="connsiteX608" fmla="*/ 2040274 w 12192001"/>
              <a:gd name="connsiteY608" fmla="*/ 4270707 h 5071422"/>
              <a:gd name="connsiteX609" fmla="*/ 2010302 w 12192001"/>
              <a:gd name="connsiteY609" fmla="*/ 4212077 h 5071422"/>
              <a:gd name="connsiteX610" fmla="*/ 2184799 w 12192001"/>
              <a:gd name="connsiteY610" fmla="*/ 4208206 h 5071422"/>
              <a:gd name="connsiteX611" fmla="*/ 2186923 w 12192001"/>
              <a:gd name="connsiteY611" fmla="*/ 4208214 h 5071422"/>
              <a:gd name="connsiteX612" fmla="*/ 2185000 w 12192001"/>
              <a:gd name="connsiteY612" fmla="*/ 4215011 h 5071422"/>
              <a:gd name="connsiteX613" fmla="*/ 167184 w 12192001"/>
              <a:gd name="connsiteY613" fmla="*/ 4199836 h 5071422"/>
              <a:gd name="connsiteX614" fmla="*/ 147222 w 12192001"/>
              <a:gd name="connsiteY614" fmla="*/ 4216167 h 5071422"/>
              <a:gd name="connsiteX615" fmla="*/ 171824 w 12192001"/>
              <a:gd name="connsiteY615" fmla="*/ 4234519 h 5071422"/>
              <a:gd name="connsiteX616" fmla="*/ 190431 w 12192001"/>
              <a:gd name="connsiteY616" fmla="*/ 4208333 h 5071422"/>
              <a:gd name="connsiteX617" fmla="*/ 167184 w 12192001"/>
              <a:gd name="connsiteY617" fmla="*/ 4199836 h 5071422"/>
              <a:gd name="connsiteX618" fmla="*/ 1087232 w 12192001"/>
              <a:gd name="connsiteY618" fmla="*/ 4194859 h 5071422"/>
              <a:gd name="connsiteX619" fmla="*/ 1071790 w 12192001"/>
              <a:gd name="connsiteY619" fmla="*/ 4211932 h 5071422"/>
              <a:gd name="connsiteX620" fmla="*/ 1093822 w 12192001"/>
              <a:gd name="connsiteY620" fmla="*/ 4248454 h 5071422"/>
              <a:gd name="connsiteX621" fmla="*/ 1129211 w 12192001"/>
              <a:gd name="connsiteY621" fmla="*/ 4244245 h 5071422"/>
              <a:gd name="connsiteX622" fmla="*/ 1087232 w 12192001"/>
              <a:gd name="connsiteY622" fmla="*/ 4194859 h 5071422"/>
              <a:gd name="connsiteX623" fmla="*/ 891543 w 12192001"/>
              <a:gd name="connsiteY623" fmla="*/ 4187643 h 5071422"/>
              <a:gd name="connsiteX624" fmla="*/ 864100 w 12192001"/>
              <a:gd name="connsiteY624" fmla="*/ 4214002 h 5071422"/>
              <a:gd name="connsiteX625" fmla="*/ 885105 w 12192001"/>
              <a:gd name="connsiteY625" fmla="*/ 4238671 h 5071422"/>
              <a:gd name="connsiteX626" fmla="*/ 891543 w 12192001"/>
              <a:gd name="connsiteY626" fmla="*/ 4187643 h 5071422"/>
              <a:gd name="connsiteX627" fmla="*/ 4138855 w 12192001"/>
              <a:gd name="connsiteY627" fmla="*/ 4184340 h 5071422"/>
              <a:gd name="connsiteX628" fmla="*/ 4126057 w 12192001"/>
              <a:gd name="connsiteY628" fmla="*/ 4185680 h 5071422"/>
              <a:gd name="connsiteX629" fmla="*/ 4117537 w 12192001"/>
              <a:gd name="connsiteY629" fmla="*/ 4213599 h 5071422"/>
              <a:gd name="connsiteX630" fmla="*/ 4150223 w 12192001"/>
              <a:gd name="connsiteY630" fmla="*/ 4193434 h 5071422"/>
              <a:gd name="connsiteX631" fmla="*/ 4138855 w 12192001"/>
              <a:gd name="connsiteY631" fmla="*/ 4184340 h 5071422"/>
              <a:gd name="connsiteX632" fmla="*/ 306181 w 12192001"/>
              <a:gd name="connsiteY632" fmla="*/ 4180231 h 5071422"/>
              <a:gd name="connsiteX633" fmla="*/ 296049 w 12192001"/>
              <a:gd name="connsiteY633" fmla="*/ 4203314 h 5071422"/>
              <a:gd name="connsiteX634" fmla="*/ 313257 w 12192001"/>
              <a:gd name="connsiteY634" fmla="*/ 4216250 h 5071422"/>
              <a:gd name="connsiteX635" fmla="*/ 327228 w 12192001"/>
              <a:gd name="connsiteY635" fmla="*/ 4204852 h 5071422"/>
              <a:gd name="connsiteX636" fmla="*/ 306181 w 12192001"/>
              <a:gd name="connsiteY636" fmla="*/ 4180231 h 5071422"/>
              <a:gd name="connsiteX637" fmla="*/ 602333 w 12192001"/>
              <a:gd name="connsiteY637" fmla="*/ 4176275 h 5071422"/>
              <a:gd name="connsiteX638" fmla="*/ 568038 w 12192001"/>
              <a:gd name="connsiteY638" fmla="*/ 4218031 h 5071422"/>
              <a:gd name="connsiteX639" fmla="*/ 628813 w 12192001"/>
              <a:gd name="connsiteY639" fmla="*/ 4242568 h 5071422"/>
              <a:gd name="connsiteX640" fmla="*/ 628527 w 12192001"/>
              <a:gd name="connsiteY640" fmla="*/ 4207012 h 5071422"/>
              <a:gd name="connsiteX641" fmla="*/ 602333 w 12192001"/>
              <a:gd name="connsiteY641" fmla="*/ 4176275 h 5071422"/>
              <a:gd name="connsiteX642" fmla="*/ 2622808 w 12192001"/>
              <a:gd name="connsiteY642" fmla="*/ 4171927 h 5071422"/>
              <a:gd name="connsiteX643" fmla="*/ 2604662 w 12192001"/>
              <a:gd name="connsiteY643" fmla="*/ 4172201 h 5071422"/>
              <a:gd name="connsiteX644" fmla="*/ 2598337 w 12192001"/>
              <a:gd name="connsiteY644" fmla="*/ 4172043 h 5071422"/>
              <a:gd name="connsiteX645" fmla="*/ 2601458 w 12192001"/>
              <a:gd name="connsiteY645" fmla="*/ 4192103 h 5071422"/>
              <a:gd name="connsiteX646" fmla="*/ 2630150 w 12192001"/>
              <a:gd name="connsiteY646" fmla="*/ 4213221 h 5071422"/>
              <a:gd name="connsiteX647" fmla="*/ 2623192 w 12192001"/>
              <a:gd name="connsiteY647" fmla="*/ 4177800 h 5071422"/>
              <a:gd name="connsiteX648" fmla="*/ 2653642 w 12192001"/>
              <a:gd name="connsiteY648" fmla="*/ 4171469 h 5071422"/>
              <a:gd name="connsiteX649" fmla="*/ 2636314 w 12192001"/>
              <a:gd name="connsiteY649" fmla="*/ 4171729 h 5071422"/>
              <a:gd name="connsiteX650" fmla="*/ 2642397 w 12192001"/>
              <a:gd name="connsiteY650" fmla="*/ 4182801 h 5071422"/>
              <a:gd name="connsiteX651" fmla="*/ 2664793 w 12192001"/>
              <a:gd name="connsiteY651" fmla="*/ 4206883 h 5071422"/>
              <a:gd name="connsiteX652" fmla="*/ 2657270 w 12192001"/>
              <a:gd name="connsiteY652" fmla="*/ 4175980 h 5071422"/>
              <a:gd name="connsiteX653" fmla="*/ 2682600 w 12192001"/>
              <a:gd name="connsiteY653" fmla="*/ 4171032 h 5071422"/>
              <a:gd name="connsiteX654" fmla="*/ 2675297 w 12192001"/>
              <a:gd name="connsiteY654" fmla="*/ 4171145 h 5071422"/>
              <a:gd name="connsiteX655" fmla="*/ 2683601 w 12192001"/>
              <a:gd name="connsiteY655" fmla="*/ 4182160 h 5071422"/>
              <a:gd name="connsiteX656" fmla="*/ 2554058 w 12192001"/>
              <a:gd name="connsiteY656" fmla="*/ 4170924 h 5071422"/>
              <a:gd name="connsiteX657" fmla="*/ 2571362 w 12192001"/>
              <a:gd name="connsiteY657" fmla="*/ 4200316 h 5071422"/>
              <a:gd name="connsiteX658" fmla="*/ 2590444 w 12192001"/>
              <a:gd name="connsiteY658" fmla="*/ 4171841 h 5071422"/>
              <a:gd name="connsiteX659" fmla="*/ 953023 w 12192001"/>
              <a:gd name="connsiteY659" fmla="*/ 4167455 h 5071422"/>
              <a:gd name="connsiteX660" fmla="*/ 929560 w 12192001"/>
              <a:gd name="connsiteY660" fmla="*/ 4173697 h 5071422"/>
              <a:gd name="connsiteX661" fmla="*/ 955756 w 12192001"/>
              <a:gd name="connsiteY661" fmla="*/ 4187899 h 5071422"/>
              <a:gd name="connsiteX662" fmla="*/ 977972 w 12192001"/>
              <a:gd name="connsiteY662" fmla="*/ 4172055 h 5071422"/>
              <a:gd name="connsiteX663" fmla="*/ 953023 w 12192001"/>
              <a:gd name="connsiteY663" fmla="*/ 4167455 h 5071422"/>
              <a:gd name="connsiteX664" fmla="*/ 736294 w 12192001"/>
              <a:gd name="connsiteY664" fmla="*/ 4165174 h 5071422"/>
              <a:gd name="connsiteX665" fmla="*/ 721793 w 12192001"/>
              <a:gd name="connsiteY665" fmla="*/ 4175858 h 5071422"/>
              <a:gd name="connsiteX666" fmla="*/ 765313 w 12192001"/>
              <a:gd name="connsiteY666" fmla="*/ 4203454 h 5071422"/>
              <a:gd name="connsiteX667" fmla="*/ 747582 w 12192001"/>
              <a:gd name="connsiteY667" fmla="*/ 4167865 h 5071422"/>
              <a:gd name="connsiteX668" fmla="*/ 736294 w 12192001"/>
              <a:gd name="connsiteY668" fmla="*/ 4165174 h 5071422"/>
              <a:gd name="connsiteX669" fmla="*/ 5349887 w 12192001"/>
              <a:gd name="connsiteY669" fmla="*/ 4160495 h 5071422"/>
              <a:gd name="connsiteX670" fmla="*/ 5334483 w 12192001"/>
              <a:gd name="connsiteY670" fmla="*/ 4177519 h 5071422"/>
              <a:gd name="connsiteX671" fmla="*/ 5320562 w 12192001"/>
              <a:gd name="connsiteY671" fmla="*/ 4172966 h 5071422"/>
              <a:gd name="connsiteX672" fmla="*/ 5346803 w 12192001"/>
              <a:gd name="connsiteY672" fmla="*/ 4203703 h 5071422"/>
              <a:gd name="connsiteX673" fmla="*/ 5349887 w 12192001"/>
              <a:gd name="connsiteY673" fmla="*/ 4160495 h 5071422"/>
              <a:gd name="connsiteX674" fmla="*/ 4130719 w 12192001"/>
              <a:gd name="connsiteY674" fmla="*/ 4146496 h 5071422"/>
              <a:gd name="connsiteX675" fmla="*/ 4110129 w 12192001"/>
              <a:gd name="connsiteY675" fmla="*/ 4157975 h 5071422"/>
              <a:gd name="connsiteX676" fmla="*/ 4133845 w 12192001"/>
              <a:gd name="connsiteY676" fmla="*/ 4170012 h 5071422"/>
              <a:gd name="connsiteX677" fmla="*/ 4155189 w 12192001"/>
              <a:gd name="connsiteY677" fmla="*/ 4164110 h 5071422"/>
              <a:gd name="connsiteX678" fmla="*/ 4130719 w 12192001"/>
              <a:gd name="connsiteY678" fmla="*/ 4146496 h 5071422"/>
              <a:gd name="connsiteX679" fmla="*/ 131565 w 12192001"/>
              <a:gd name="connsiteY679" fmla="*/ 4142905 h 5071422"/>
              <a:gd name="connsiteX680" fmla="*/ 105572 w 12192001"/>
              <a:gd name="connsiteY680" fmla="*/ 4143195 h 5071422"/>
              <a:gd name="connsiteX681" fmla="*/ 70699 w 12192001"/>
              <a:gd name="connsiteY681" fmla="*/ 4173271 h 5071422"/>
              <a:gd name="connsiteX682" fmla="*/ 114566 w 12192001"/>
              <a:gd name="connsiteY682" fmla="*/ 4170160 h 5071422"/>
              <a:gd name="connsiteX683" fmla="*/ 157116 w 12192001"/>
              <a:gd name="connsiteY683" fmla="*/ 4157562 h 5071422"/>
              <a:gd name="connsiteX684" fmla="*/ 131565 w 12192001"/>
              <a:gd name="connsiteY684" fmla="*/ 4142905 h 5071422"/>
              <a:gd name="connsiteX685" fmla="*/ 693682 w 12192001"/>
              <a:gd name="connsiteY685" fmla="*/ 4131324 h 5071422"/>
              <a:gd name="connsiteX686" fmla="*/ 648907 w 12192001"/>
              <a:gd name="connsiteY686" fmla="*/ 4160745 h 5071422"/>
              <a:gd name="connsiteX687" fmla="*/ 685781 w 12192001"/>
              <a:gd name="connsiteY687" fmla="*/ 4187976 h 5071422"/>
              <a:gd name="connsiteX688" fmla="*/ 693682 w 12192001"/>
              <a:gd name="connsiteY688" fmla="*/ 4131324 h 5071422"/>
              <a:gd name="connsiteX689" fmla="*/ 4171883 w 12192001"/>
              <a:gd name="connsiteY689" fmla="*/ 4131308 h 5071422"/>
              <a:gd name="connsiteX690" fmla="*/ 4156790 w 12192001"/>
              <a:gd name="connsiteY690" fmla="*/ 4142476 h 5071422"/>
              <a:gd name="connsiteX691" fmla="*/ 4199937 w 12192001"/>
              <a:gd name="connsiteY691" fmla="*/ 4255457 h 5071422"/>
              <a:gd name="connsiteX692" fmla="*/ 4220042 w 12192001"/>
              <a:gd name="connsiteY692" fmla="*/ 4251923 h 5071422"/>
              <a:gd name="connsiteX693" fmla="*/ 4198705 w 12192001"/>
              <a:gd name="connsiteY693" fmla="*/ 4191658 h 5071422"/>
              <a:gd name="connsiteX694" fmla="*/ 4226246 w 12192001"/>
              <a:gd name="connsiteY694" fmla="*/ 4165460 h 5071422"/>
              <a:gd name="connsiteX695" fmla="*/ 4189246 w 12192001"/>
              <a:gd name="connsiteY695" fmla="*/ 4137117 h 5071422"/>
              <a:gd name="connsiteX696" fmla="*/ 4171883 w 12192001"/>
              <a:gd name="connsiteY696" fmla="*/ 4131308 h 5071422"/>
              <a:gd name="connsiteX697" fmla="*/ 5597178 w 12192001"/>
              <a:gd name="connsiteY697" fmla="*/ 4122676 h 5071422"/>
              <a:gd name="connsiteX698" fmla="*/ 5588898 w 12192001"/>
              <a:gd name="connsiteY698" fmla="*/ 4159735 h 5071422"/>
              <a:gd name="connsiteX699" fmla="*/ 5528046 w 12192001"/>
              <a:gd name="connsiteY699" fmla="*/ 4135249 h 5071422"/>
              <a:gd name="connsiteX700" fmla="*/ 5544300 w 12192001"/>
              <a:gd name="connsiteY700" fmla="*/ 4124345 h 5071422"/>
              <a:gd name="connsiteX701" fmla="*/ 5597178 w 12192001"/>
              <a:gd name="connsiteY701" fmla="*/ 4122676 h 5071422"/>
              <a:gd name="connsiteX702" fmla="*/ 4253373 w 12192001"/>
              <a:gd name="connsiteY702" fmla="*/ 4120023 h 5071422"/>
              <a:gd name="connsiteX703" fmla="*/ 4239808 w 12192001"/>
              <a:gd name="connsiteY703" fmla="*/ 4134504 h 5071422"/>
              <a:gd name="connsiteX704" fmla="*/ 4257433 w 12192001"/>
              <a:gd name="connsiteY704" fmla="*/ 4150374 h 5071422"/>
              <a:gd name="connsiteX705" fmla="*/ 4271016 w 12192001"/>
              <a:gd name="connsiteY705" fmla="*/ 4135955 h 5071422"/>
              <a:gd name="connsiteX706" fmla="*/ 4253373 w 12192001"/>
              <a:gd name="connsiteY706" fmla="*/ 4120023 h 5071422"/>
              <a:gd name="connsiteX707" fmla="*/ 492745 w 12192001"/>
              <a:gd name="connsiteY707" fmla="*/ 4117874 h 5071422"/>
              <a:gd name="connsiteX708" fmla="*/ 482506 w 12192001"/>
              <a:gd name="connsiteY708" fmla="*/ 4141096 h 5071422"/>
              <a:gd name="connsiteX709" fmla="*/ 498268 w 12192001"/>
              <a:gd name="connsiteY709" fmla="*/ 4159581 h 5071422"/>
              <a:gd name="connsiteX710" fmla="*/ 503872 w 12192001"/>
              <a:gd name="connsiteY710" fmla="*/ 4201274 h 5071422"/>
              <a:gd name="connsiteX711" fmla="*/ 527910 w 12192001"/>
              <a:gd name="connsiteY711" fmla="*/ 4182615 h 5071422"/>
              <a:gd name="connsiteX712" fmla="*/ 492745 w 12192001"/>
              <a:gd name="connsiteY712" fmla="*/ 4117874 h 5071422"/>
              <a:gd name="connsiteX713" fmla="*/ 431695 w 12192001"/>
              <a:gd name="connsiteY713" fmla="*/ 4116687 h 5071422"/>
              <a:gd name="connsiteX714" fmla="*/ 423526 w 12192001"/>
              <a:gd name="connsiteY714" fmla="*/ 4130412 h 5071422"/>
              <a:gd name="connsiteX715" fmla="*/ 445803 w 12192001"/>
              <a:gd name="connsiteY715" fmla="*/ 4147924 h 5071422"/>
              <a:gd name="connsiteX716" fmla="*/ 465208 w 12192001"/>
              <a:gd name="connsiteY716" fmla="*/ 4144117 h 5071422"/>
              <a:gd name="connsiteX717" fmla="*/ 441906 w 12192001"/>
              <a:gd name="connsiteY717" fmla="*/ 4118427 h 5071422"/>
              <a:gd name="connsiteX718" fmla="*/ 431695 w 12192001"/>
              <a:gd name="connsiteY718" fmla="*/ 4116687 h 5071422"/>
              <a:gd name="connsiteX719" fmla="*/ 757415 w 12192001"/>
              <a:gd name="connsiteY719" fmla="*/ 4112957 h 5071422"/>
              <a:gd name="connsiteX720" fmla="*/ 747522 w 12192001"/>
              <a:gd name="connsiteY720" fmla="*/ 4113614 h 5071422"/>
              <a:gd name="connsiteX721" fmla="*/ 750767 w 12192001"/>
              <a:gd name="connsiteY721" fmla="*/ 4128003 h 5071422"/>
              <a:gd name="connsiteX722" fmla="*/ 5172546 w 12192001"/>
              <a:gd name="connsiteY722" fmla="*/ 4108253 h 5071422"/>
              <a:gd name="connsiteX723" fmla="*/ 5140044 w 12192001"/>
              <a:gd name="connsiteY723" fmla="*/ 4113246 h 5071422"/>
              <a:gd name="connsiteX724" fmla="*/ 5175950 w 12192001"/>
              <a:gd name="connsiteY724" fmla="*/ 4134064 h 5071422"/>
              <a:gd name="connsiteX725" fmla="*/ 5207618 w 12192001"/>
              <a:gd name="connsiteY725" fmla="*/ 4122304 h 5071422"/>
              <a:gd name="connsiteX726" fmla="*/ 5172546 w 12192001"/>
              <a:gd name="connsiteY726" fmla="*/ 4108253 h 5071422"/>
              <a:gd name="connsiteX727" fmla="*/ 5255793 w 12192001"/>
              <a:gd name="connsiteY727" fmla="*/ 4085144 h 5071422"/>
              <a:gd name="connsiteX728" fmla="*/ 5289116 w 12192001"/>
              <a:gd name="connsiteY728" fmla="*/ 4135997 h 5071422"/>
              <a:gd name="connsiteX729" fmla="*/ 5297479 w 12192001"/>
              <a:gd name="connsiteY729" fmla="*/ 4098891 h 5071422"/>
              <a:gd name="connsiteX730" fmla="*/ 5255793 w 12192001"/>
              <a:gd name="connsiteY730" fmla="*/ 4085144 h 5071422"/>
              <a:gd name="connsiteX731" fmla="*/ 166216 w 12192001"/>
              <a:gd name="connsiteY731" fmla="*/ 4084534 h 5071422"/>
              <a:gd name="connsiteX732" fmla="*/ 157160 w 12192001"/>
              <a:gd name="connsiteY732" fmla="*/ 4121558 h 5071422"/>
              <a:gd name="connsiteX733" fmla="*/ 166045 w 12192001"/>
              <a:gd name="connsiteY733" fmla="*/ 4155526 h 5071422"/>
              <a:gd name="connsiteX734" fmla="*/ 195359 w 12192001"/>
              <a:gd name="connsiteY734" fmla="*/ 4143009 h 5071422"/>
              <a:gd name="connsiteX735" fmla="*/ 198501 w 12192001"/>
              <a:gd name="connsiteY735" fmla="*/ 4099921 h 5071422"/>
              <a:gd name="connsiteX736" fmla="*/ 216127 w 12192001"/>
              <a:gd name="connsiteY736" fmla="*/ 4132121 h 5071422"/>
              <a:gd name="connsiteX737" fmla="*/ 233425 w 12192001"/>
              <a:gd name="connsiteY737" fmla="*/ 4129101 h 5071422"/>
              <a:gd name="connsiteX738" fmla="*/ 219173 w 12192001"/>
              <a:gd name="connsiteY738" fmla="*/ 4088913 h 5071422"/>
              <a:gd name="connsiteX739" fmla="*/ 199967 w 12192001"/>
              <a:gd name="connsiteY739" fmla="*/ 4093895 h 5071422"/>
              <a:gd name="connsiteX740" fmla="*/ 181418 w 12192001"/>
              <a:gd name="connsiteY740" fmla="*/ 4089519 h 5071422"/>
              <a:gd name="connsiteX741" fmla="*/ 176863 w 12192001"/>
              <a:gd name="connsiteY741" fmla="*/ 4091821 h 5071422"/>
              <a:gd name="connsiteX742" fmla="*/ 4181993 w 12192001"/>
              <a:gd name="connsiteY742" fmla="*/ 4074418 h 5071422"/>
              <a:gd name="connsiteX743" fmla="*/ 4188616 w 12192001"/>
              <a:gd name="connsiteY743" fmla="*/ 4092118 h 5071422"/>
              <a:gd name="connsiteX744" fmla="*/ 4204922 w 12192001"/>
              <a:gd name="connsiteY744" fmla="*/ 4105277 h 5071422"/>
              <a:gd name="connsiteX745" fmla="*/ 4207022 w 12192001"/>
              <a:gd name="connsiteY745" fmla="*/ 4076185 h 5071422"/>
              <a:gd name="connsiteX746" fmla="*/ 6032878 w 12192001"/>
              <a:gd name="connsiteY746" fmla="*/ 4074365 h 5071422"/>
              <a:gd name="connsiteX747" fmla="*/ 6043558 w 12192001"/>
              <a:gd name="connsiteY747" fmla="*/ 4084302 h 5071422"/>
              <a:gd name="connsiteX748" fmla="*/ 5988303 w 12192001"/>
              <a:gd name="connsiteY748" fmla="*/ 4101428 h 5071422"/>
              <a:gd name="connsiteX749" fmla="*/ 6013311 w 12192001"/>
              <a:gd name="connsiteY749" fmla="*/ 4075041 h 5071422"/>
              <a:gd name="connsiteX750" fmla="*/ 6032878 w 12192001"/>
              <a:gd name="connsiteY750" fmla="*/ 4074365 h 5071422"/>
              <a:gd name="connsiteX751" fmla="*/ 97671 w 12192001"/>
              <a:gd name="connsiteY751" fmla="*/ 4057018 h 5071422"/>
              <a:gd name="connsiteX752" fmla="*/ 116578 w 12192001"/>
              <a:gd name="connsiteY752" fmla="*/ 4057726 h 5071422"/>
              <a:gd name="connsiteX753" fmla="*/ 127235 w 12192001"/>
              <a:gd name="connsiteY753" fmla="*/ 4099002 h 5071422"/>
              <a:gd name="connsiteX754" fmla="*/ 83704 w 12192001"/>
              <a:gd name="connsiteY754" fmla="*/ 4071328 h 5071422"/>
              <a:gd name="connsiteX755" fmla="*/ 97671 w 12192001"/>
              <a:gd name="connsiteY755" fmla="*/ 4057018 h 5071422"/>
              <a:gd name="connsiteX756" fmla="*/ 237588 w 12192001"/>
              <a:gd name="connsiteY756" fmla="*/ 4044146 h 5071422"/>
              <a:gd name="connsiteX757" fmla="*/ 234408 w 12192001"/>
              <a:gd name="connsiteY757" fmla="*/ 4070071 h 5071422"/>
              <a:gd name="connsiteX758" fmla="*/ 252437 w 12192001"/>
              <a:gd name="connsiteY758" fmla="*/ 4063849 h 5071422"/>
              <a:gd name="connsiteX759" fmla="*/ 252135 w 12192001"/>
              <a:gd name="connsiteY759" fmla="*/ 4063161 h 5071422"/>
              <a:gd name="connsiteX760" fmla="*/ 237588 w 12192001"/>
              <a:gd name="connsiteY760" fmla="*/ 4044146 h 5071422"/>
              <a:gd name="connsiteX761" fmla="*/ 66080 w 12192001"/>
              <a:gd name="connsiteY761" fmla="*/ 4038737 h 5071422"/>
              <a:gd name="connsiteX762" fmla="*/ 65784 w 12192001"/>
              <a:gd name="connsiteY762" fmla="*/ 4039659 h 5071422"/>
              <a:gd name="connsiteX763" fmla="*/ 64138 w 12192001"/>
              <a:gd name="connsiteY763" fmla="*/ 4038974 h 5071422"/>
              <a:gd name="connsiteX764" fmla="*/ 336641 w 12192001"/>
              <a:gd name="connsiteY764" fmla="*/ 4034796 h 5071422"/>
              <a:gd name="connsiteX765" fmla="*/ 313934 w 12192001"/>
              <a:gd name="connsiteY765" fmla="*/ 4035617 h 5071422"/>
              <a:gd name="connsiteX766" fmla="*/ 260034 w 12192001"/>
              <a:gd name="connsiteY766" fmla="*/ 4050481 h 5071422"/>
              <a:gd name="connsiteX767" fmla="*/ 261684 w 12192001"/>
              <a:gd name="connsiteY767" fmla="*/ 4060660 h 5071422"/>
              <a:gd name="connsiteX768" fmla="*/ 46713 w 12192001"/>
              <a:gd name="connsiteY768" fmla="*/ 4032109 h 5071422"/>
              <a:gd name="connsiteX769" fmla="*/ 57628 w 12192001"/>
              <a:gd name="connsiteY769" fmla="*/ 4036271 h 5071422"/>
              <a:gd name="connsiteX770" fmla="*/ 64138 w 12192001"/>
              <a:gd name="connsiteY770" fmla="*/ 4038974 h 5071422"/>
              <a:gd name="connsiteX771" fmla="*/ 39465 w 12192001"/>
              <a:gd name="connsiteY771" fmla="*/ 4041996 h 5071422"/>
              <a:gd name="connsiteX772" fmla="*/ 46713 w 12192001"/>
              <a:gd name="connsiteY772" fmla="*/ 4032109 h 5071422"/>
              <a:gd name="connsiteX773" fmla="*/ 10955428 w 12192001"/>
              <a:gd name="connsiteY773" fmla="*/ 4022202 h 5071422"/>
              <a:gd name="connsiteX774" fmla="*/ 11000485 w 12192001"/>
              <a:gd name="connsiteY774" fmla="*/ 4044775 h 5071422"/>
              <a:gd name="connsiteX775" fmla="*/ 10913748 w 12192001"/>
              <a:gd name="connsiteY775" fmla="*/ 4024975 h 5071422"/>
              <a:gd name="connsiteX776" fmla="*/ 10955428 w 12192001"/>
              <a:gd name="connsiteY776" fmla="*/ 4022202 h 5071422"/>
              <a:gd name="connsiteX777" fmla="*/ 5065772 w 12192001"/>
              <a:gd name="connsiteY777" fmla="*/ 4021186 h 5071422"/>
              <a:gd name="connsiteX778" fmla="*/ 5045865 w 12192001"/>
              <a:gd name="connsiteY778" fmla="*/ 4037865 h 5071422"/>
              <a:gd name="connsiteX779" fmla="*/ 5069793 w 12192001"/>
              <a:gd name="connsiteY779" fmla="*/ 4051479 h 5071422"/>
              <a:gd name="connsiteX780" fmla="*/ 5089065 w 12192001"/>
              <a:gd name="connsiteY780" fmla="*/ 4029948 h 5071422"/>
              <a:gd name="connsiteX781" fmla="*/ 5065772 w 12192001"/>
              <a:gd name="connsiteY781" fmla="*/ 4021186 h 5071422"/>
              <a:gd name="connsiteX782" fmla="*/ 5375934 w 12192001"/>
              <a:gd name="connsiteY782" fmla="*/ 4013256 h 5071422"/>
              <a:gd name="connsiteX783" fmla="*/ 5363250 w 12192001"/>
              <a:gd name="connsiteY783" fmla="*/ 4016810 h 5071422"/>
              <a:gd name="connsiteX784" fmla="*/ 5361046 w 12192001"/>
              <a:gd name="connsiteY784" fmla="*/ 4044579 h 5071422"/>
              <a:gd name="connsiteX785" fmla="*/ 5388543 w 12192001"/>
              <a:gd name="connsiteY785" fmla="*/ 4018340 h 5071422"/>
              <a:gd name="connsiteX786" fmla="*/ 5375934 w 12192001"/>
              <a:gd name="connsiteY786" fmla="*/ 4013256 h 5071422"/>
              <a:gd name="connsiteX787" fmla="*/ 10843701 w 12192001"/>
              <a:gd name="connsiteY787" fmla="*/ 4005487 h 5071422"/>
              <a:gd name="connsiteX788" fmla="*/ 10868692 w 12192001"/>
              <a:gd name="connsiteY788" fmla="*/ 4018880 h 5071422"/>
              <a:gd name="connsiteX789" fmla="*/ 10849802 w 12192001"/>
              <a:gd name="connsiteY789" fmla="*/ 4043611 h 5071422"/>
              <a:gd name="connsiteX790" fmla="*/ 10834131 w 12192001"/>
              <a:gd name="connsiteY790" fmla="*/ 4025205 h 5071422"/>
              <a:gd name="connsiteX791" fmla="*/ 10843701 w 12192001"/>
              <a:gd name="connsiteY791" fmla="*/ 4005487 h 5071422"/>
              <a:gd name="connsiteX792" fmla="*/ 5159257 w 12192001"/>
              <a:gd name="connsiteY792" fmla="*/ 4003696 h 5071422"/>
              <a:gd name="connsiteX793" fmla="*/ 5161946 w 12192001"/>
              <a:gd name="connsiteY793" fmla="*/ 4045396 h 5071422"/>
              <a:gd name="connsiteX794" fmla="*/ 5103316 w 12192001"/>
              <a:gd name="connsiteY794" fmla="*/ 4070136 h 5071422"/>
              <a:gd name="connsiteX795" fmla="*/ 5172414 w 12192001"/>
              <a:gd name="connsiteY795" fmla="*/ 4057610 h 5071422"/>
              <a:gd name="connsiteX796" fmla="*/ 5206989 w 12192001"/>
              <a:gd name="connsiteY796" fmla="*/ 4051367 h 5071422"/>
              <a:gd name="connsiteX797" fmla="*/ 5235397 w 12192001"/>
              <a:gd name="connsiteY797" fmla="*/ 4131622 h 5071422"/>
              <a:gd name="connsiteX798" fmla="*/ 5218993 w 12192001"/>
              <a:gd name="connsiteY798" fmla="*/ 4042120 h 5071422"/>
              <a:gd name="connsiteX799" fmla="*/ 5236640 w 12192001"/>
              <a:gd name="connsiteY799" fmla="*/ 4074483 h 5071422"/>
              <a:gd name="connsiteX800" fmla="*/ 5257041 w 12192001"/>
              <a:gd name="connsiteY800" fmla="*/ 4028048 h 5071422"/>
              <a:gd name="connsiteX801" fmla="*/ 5159257 w 12192001"/>
              <a:gd name="connsiteY801" fmla="*/ 4003696 h 5071422"/>
              <a:gd name="connsiteX802" fmla="*/ 5875208 w 12192001"/>
              <a:gd name="connsiteY802" fmla="*/ 3983691 h 5071422"/>
              <a:gd name="connsiteX803" fmla="*/ 5841971 w 12192001"/>
              <a:gd name="connsiteY803" fmla="*/ 4000085 h 5071422"/>
              <a:gd name="connsiteX804" fmla="*/ 5892291 w 12192001"/>
              <a:gd name="connsiteY804" fmla="*/ 4012202 h 5071422"/>
              <a:gd name="connsiteX805" fmla="*/ 5893891 w 12192001"/>
              <a:gd name="connsiteY805" fmla="*/ 3990569 h 5071422"/>
              <a:gd name="connsiteX806" fmla="*/ 5911133 w 12192001"/>
              <a:gd name="connsiteY806" fmla="*/ 3987392 h 5071422"/>
              <a:gd name="connsiteX807" fmla="*/ 5875208 w 12192001"/>
              <a:gd name="connsiteY807" fmla="*/ 3983691 h 5071422"/>
              <a:gd name="connsiteX808" fmla="*/ 5550945 w 12192001"/>
              <a:gd name="connsiteY808" fmla="*/ 3974661 h 5071422"/>
              <a:gd name="connsiteX809" fmla="*/ 5483642 w 12192001"/>
              <a:gd name="connsiteY809" fmla="*/ 4001035 h 5071422"/>
              <a:gd name="connsiteX810" fmla="*/ 5518489 w 12192001"/>
              <a:gd name="connsiteY810" fmla="*/ 4030305 h 5071422"/>
              <a:gd name="connsiteX811" fmla="*/ 5537250 w 12192001"/>
              <a:gd name="connsiteY811" fmla="*/ 4005505 h 5071422"/>
              <a:gd name="connsiteX812" fmla="*/ 5546211 w 12192001"/>
              <a:gd name="connsiteY812" fmla="*/ 4039465 h 5071422"/>
              <a:gd name="connsiteX813" fmla="*/ 5550945 w 12192001"/>
              <a:gd name="connsiteY813" fmla="*/ 3974661 h 5071422"/>
              <a:gd name="connsiteX814" fmla="*/ 5643479 w 12192001"/>
              <a:gd name="connsiteY814" fmla="*/ 3955086 h 5071422"/>
              <a:gd name="connsiteX815" fmla="*/ 5625354 w 12192001"/>
              <a:gd name="connsiteY815" fmla="*/ 3968192 h 5071422"/>
              <a:gd name="connsiteX816" fmla="*/ 5627201 w 12192001"/>
              <a:gd name="connsiteY816" fmla="*/ 3982161 h 5071422"/>
              <a:gd name="connsiteX817" fmla="*/ 5647890 w 12192001"/>
              <a:gd name="connsiteY817" fmla="*/ 3988322 h 5071422"/>
              <a:gd name="connsiteX818" fmla="*/ 5665132 w 12192001"/>
              <a:gd name="connsiteY818" fmla="*/ 3968184 h 5071422"/>
              <a:gd name="connsiteX819" fmla="*/ 5643479 w 12192001"/>
              <a:gd name="connsiteY819" fmla="*/ 3955086 h 5071422"/>
              <a:gd name="connsiteX820" fmla="*/ 6865825 w 12192001"/>
              <a:gd name="connsiteY820" fmla="*/ 3951617 h 5071422"/>
              <a:gd name="connsiteX821" fmla="*/ 6873593 w 12192001"/>
              <a:gd name="connsiteY821" fmla="*/ 3951663 h 5071422"/>
              <a:gd name="connsiteX822" fmla="*/ 6889114 w 12192001"/>
              <a:gd name="connsiteY822" fmla="*/ 3952138 h 5071422"/>
              <a:gd name="connsiteX823" fmla="*/ 6882289 w 12192001"/>
              <a:gd name="connsiteY823" fmla="*/ 3975934 h 5071422"/>
              <a:gd name="connsiteX824" fmla="*/ 6859782 w 12192001"/>
              <a:gd name="connsiteY824" fmla="*/ 3964531 h 5071422"/>
              <a:gd name="connsiteX825" fmla="*/ 6865825 w 12192001"/>
              <a:gd name="connsiteY825" fmla="*/ 3951617 h 5071422"/>
              <a:gd name="connsiteX826" fmla="*/ 5959313 w 12192001"/>
              <a:gd name="connsiteY826" fmla="*/ 3950272 h 5071422"/>
              <a:gd name="connsiteX827" fmla="*/ 5949108 w 12192001"/>
              <a:gd name="connsiteY827" fmla="*/ 3973446 h 5071422"/>
              <a:gd name="connsiteX828" fmla="*/ 5982431 w 12192001"/>
              <a:gd name="connsiteY828" fmla="*/ 4024303 h 5071422"/>
              <a:gd name="connsiteX829" fmla="*/ 5990793 w 12192001"/>
              <a:gd name="connsiteY829" fmla="*/ 3987193 h 5071422"/>
              <a:gd name="connsiteX830" fmla="*/ 5997879 w 12192001"/>
              <a:gd name="connsiteY830" fmla="*/ 4007313 h 5071422"/>
              <a:gd name="connsiteX831" fmla="*/ 5987078 w 12192001"/>
              <a:gd name="connsiteY831" fmla="*/ 3959466 h 5071422"/>
              <a:gd name="connsiteX832" fmla="*/ 5971631 w 12192001"/>
              <a:gd name="connsiteY832" fmla="*/ 3976455 h 5071422"/>
              <a:gd name="connsiteX833" fmla="*/ 5959313 w 12192001"/>
              <a:gd name="connsiteY833" fmla="*/ 3950272 h 5071422"/>
              <a:gd name="connsiteX834" fmla="*/ 5770423 w 12192001"/>
              <a:gd name="connsiteY834" fmla="*/ 3927575 h 5071422"/>
              <a:gd name="connsiteX835" fmla="*/ 5766018 w 12192001"/>
              <a:gd name="connsiteY835" fmla="*/ 4027973 h 5071422"/>
              <a:gd name="connsiteX836" fmla="*/ 5828112 w 12192001"/>
              <a:gd name="connsiteY836" fmla="*/ 3995364 h 5071422"/>
              <a:gd name="connsiteX837" fmla="*/ 5788316 w 12192001"/>
              <a:gd name="connsiteY837" fmla="*/ 3995582 h 5071422"/>
              <a:gd name="connsiteX838" fmla="*/ 5807112 w 12192001"/>
              <a:gd name="connsiteY838" fmla="*/ 3970733 h 5071422"/>
              <a:gd name="connsiteX839" fmla="*/ 5770423 w 12192001"/>
              <a:gd name="connsiteY839" fmla="*/ 3927575 h 5071422"/>
              <a:gd name="connsiteX840" fmla="*/ 6137386 w 12192001"/>
              <a:gd name="connsiteY840" fmla="*/ 3924995 h 5071422"/>
              <a:gd name="connsiteX841" fmla="*/ 6132506 w 12192001"/>
              <a:gd name="connsiteY841" fmla="*/ 3954354 h 5071422"/>
              <a:gd name="connsiteX842" fmla="*/ 6153426 w 12192001"/>
              <a:gd name="connsiteY842" fmla="*/ 3962052 h 5071422"/>
              <a:gd name="connsiteX843" fmla="*/ 6172323 w 12192001"/>
              <a:gd name="connsiteY843" fmla="*/ 3954299 h 5071422"/>
              <a:gd name="connsiteX844" fmla="*/ 6135876 w 12192001"/>
              <a:gd name="connsiteY844" fmla="*/ 3946698 h 5071422"/>
              <a:gd name="connsiteX845" fmla="*/ 6137386 w 12192001"/>
              <a:gd name="connsiteY845" fmla="*/ 3924995 h 5071422"/>
              <a:gd name="connsiteX846" fmla="*/ 5902186 w 12192001"/>
              <a:gd name="connsiteY846" fmla="*/ 3903694 h 5071422"/>
              <a:gd name="connsiteX847" fmla="*/ 5867300 w 12192001"/>
              <a:gd name="connsiteY847" fmla="*/ 3924369 h 5071422"/>
              <a:gd name="connsiteX848" fmla="*/ 5892062 w 12192001"/>
              <a:gd name="connsiteY848" fmla="*/ 3976767 h 5071422"/>
              <a:gd name="connsiteX849" fmla="*/ 5942028 w 12192001"/>
              <a:gd name="connsiteY849" fmla="*/ 3953413 h 5071422"/>
              <a:gd name="connsiteX850" fmla="*/ 5941678 w 12192001"/>
              <a:gd name="connsiteY850" fmla="*/ 3917990 h 5071422"/>
              <a:gd name="connsiteX851" fmla="*/ 5902186 w 12192001"/>
              <a:gd name="connsiteY851" fmla="*/ 3903694 h 5071422"/>
              <a:gd name="connsiteX852" fmla="*/ 6454447 w 12192001"/>
              <a:gd name="connsiteY852" fmla="*/ 3895529 h 5071422"/>
              <a:gd name="connsiteX853" fmla="*/ 6490666 w 12192001"/>
              <a:gd name="connsiteY853" fmla="*/ 3917754 h 5071422"/>
              <a:gd name="connsiteX854" fmla="*/ 6439052 w 12192001"/>
              <a:gd name="connsiteY854" fmla="*/ 3962699 h 5071422"/>
              <a:gd name="connsiteX855" fmla="*/ 6423017 w 12192001"/>
              <a:gd name="connsiteY855" fmla="*/ 3908787 h 5071422"/>
              <a:gd name="connsiteX856" fmla="*/ 6454447 w 12192001"/>
              <a:gd name="connsiteY856" fmla="*/ 3895529 h 5071422"/>
              <a:gd name="connsiteX857" fmla="*/ 6307942 w 12192001"/>
              <a:gd name="connsiteY857" fmla="*/ 3890388 h 5071422"/>
              <a:gd name="connsiteX858" fmla="*/ 6275706 w 12192001"/>
              <a:gd name="connsiteY858" fmla="*/ 3899975 h 5071422"/>
              <a:gd name="connsiteX859" fmla="*/ 6308629 w 12192001"/>
              <a:gd name="connsiteY859" fmla="*/ 3930804 h 5071422"/>
              <a:gd name="connsiteX860" fmla="*/ 6336557 w 12192001"/>
              <a:gd name="connsiteY860" fmla="*/ 3924461 h 5071422"/>
              <a:gd name="connsiteX861" fmla="*/ 6307942 w 12192001"/>
              <a:gd name="connsiteY861" fmla="*/ 3890388 h 5071422"/>
              <a:gd name="connsiteX862" fmla="*/ 11342499 w 12192001"/>
              <a:gd name="connsiteY862" fmla="*/ 3889234 h 5071422"/>
              <a:gd name="connsiteX863" fmla="*/ 11355253 w 12192001"/>
              <a:gd name="connsiteY863" fmla="*/ 3891160 h 5071422"/>
              <a:gd name="connsiteX864" fmla="*/ 11385510 w 12192001"/>
              <a:gd name="connsiteY864" fmla="*/ 3910953 h 5071422"/>
              <a:gd name="connsiteX865" fmla="*/ 11340424 w 12192001"/>
              <a:gd name="connsiteY865" fmla="*/ 3904948 h 5071422"/>
              <a:gd name="connsiteX866" fmla="*/ 11342499 w 12192001"/>
              <a:gd name="connsiteY866" fmla="*/ 3889234 h 5071422"/>
              <a:gd name="connsiteX867" fmla="*/ 6225409 w 12192001"/>
              <a:gd name="connsiteY867" fmla="*/ 3887690 h 5071422"/>
              <a:gd name="connsiteX868" fmla="*/ 6184085 w 12192001"/>
              <a:gd name="connsiteY868" fmla="*/ 3909452 h 5071422"/>
              <a:gd name="connsiteX869" fmla="*/ 6212743 w 12192001"/>
              <a:gd name="connsiteY869" fmla="*/ 3917186 h 5071422"/>
              <a:gd name="connsiteX870" fmla="*/ 6225409 w 12192001"/>
              <a:gd name="connsiteY870" fmla="*/ 3887690 h 5071422"/>
              <a:gd name="connsiteX871" fmla="*/ 6042883 w 12192001"/>
              <a:gd name="connsiteY871" fmla="*/ 3884639 h 5071422"/>
              <a:gd name="connsiteX872" fmla="*/ 6030050 w 12192001"/>
              <a:gd name="connsiteY872" fmla="*/ 3916108 h 5071422"/>
              <a:gd name="connsiteX873" fmla="*/ 6052430 w 12192001"/>
              <a:gd name="connsiteY873" fmla="*/ 3918226 h 5071422"/>
              <a:gd name="connsiteX874" fmla="*/ 6073259 w 12192001"/>
              <a:gd name="connsiteY874" fmla="*/ 3908234 h 5071422"/>
              <a:gd name="connsiteX875" fmla="*/ 6042883 w 12192001"/>
              <a:gd name="connsiteY875" fmla="*/ 3884639 h 5071422"/>
              <a:gd name="connsiteX876" fmla="*/ 5853138 w 12192001"/>
              <a:gd name="connsiteY876" fmla="*/ 3884255 h 5071422"/>
              <a:gd name="connsiteX877" fmla="*/ 5837726 w 12192001"/>
              <a:gd name="connsiteY877" fmla="*/ 3901201 h 5071422"/>
              <a:gd name="connsiteX878" fmla="*/ 5852171 w 12192001"/>
              <a:gd name="connsiteY878" fmla="*/ 3976867 h 5071422"/>
              <a:gd name="connsiteX879" fmla="*/ 5853138 w 12192001"/>
              <a:gd name="connsiteY879" fmla="*/ 3884255 h 5071422"/>
              <a:gd name="connsiteX880" fmla="*/ 6402095 w 12192001"/>
              <a:gd name="connsiteY880" fmla="*/ 3884109 h 5071422"/>
              <a:gd name="connsiteX881" fmla="*/ 6418094 w 12192001"/>
              <a:gd name="connsiteY881" fmla="*/ 3938107 h 5071422"/>
              <a:gd name="connsiteX882" fmla="*/ 6381655 w 12192001"/>
              <a:gd name="connsiteY882" fmla="*/ 3930591 h 5071422"/>
              <a:gd name="connsiteX883" fmla="*/ 6407607 w 12192001"/>
              <a:gd name="connsiteY883" fmla="*/ 3925729 h 5071422"/>
              <a:gd name="connsiteX884" fmla="*/ 6402095 w 12192001"/>
              <a:gd name="connsiteY884" fmla="*/ 3884109 h 5071422"/>
              <a:gd name="connsiteX885" fmla="*/ 11387243 w 12192001"/>
              <a:gd name="connsiteY885" fmla="*/ 3841134 h 5071422"/>
              <a:gd name="connsiteX886" fmla="*/ 11428399 w 12192001"/>
              <a:gd name="connsiteY886" fmla="*/ 3867609 h 5071422"/>
              <a:gd name="connsiteX887" fmla="*/ 11352139 w 12192001"/>
              <a:gd name="connsiteY887" fmla="*/ 3860067 h 5071422"/>
              <a:gd name="connsiteX888" fmla="*/ 11387243 w 12192001"/>
              <a:gd name="connsiteY888" fmla="*/ 3841134 h 5071422"/>
              <a:gd name="connsiteX889" fmla="*/ 6231937 w 12192001"/>
              <a:gd name="connsiteY889" fmla="*/ 3836741 h 5071422"/>
              <a:gd name="connsiteX890" fmla="*/ 6211312 w 12192001"/>
              <a:gd name="connsiteY890" fmla="*/ 3847784 h 5071422"/>
              <a:gd name="connsiteX891" fmla="*/ 6214932 w 12192001"/>
              <a:gd name="connsiteY891" fmla="*/ 3875395 h 5071422"/>
              <a:gd name="connsiteX892" fmla="*/ 6228817 w 12192001"/>
              <a:gd name="connsiteY892" fmla="*/ 3880035 h 5071422"/>
              <a:gd name="connsiteX893" fmla="*/ 6231937 w 12192001"/>
              <a:gd name="connsiteY893" fmla="*/ 3836741 h 5071422"/>
              <a:gd name="connsiteX894" fmla="*/ 6704920 w 12192001"/>
              <a:gd name="connsiteY894" fmla="*/ 3834151 h 5071422"/>
              <a:gd name="connsiteX895" fmla="*/ 6693794 w 12192001"/>
              <a:gd name="connsiteY895" fmla="*/ 3839606 h 5071422"/>
              <a:gd name="connsiteX896" fmla="*/ 6687466 w 12192001"/>
              <a:gd name="connsiteY896" fmla="*/ 3867762 h 5071422"/>
              <a:gd name="connsiteX897" fmla="*/ 6701445 w 12192001"/>
              <a:gd name="connsiteY897" fmla="*/ 3872476 h 5071422"/>
              <a:gd name="connsiteX898" fmla="*/ 6715006 w 12192001"/>
              <a:gd name="connsiteY898" fmla="*/ 3841563 h 5071422"/>
              <a:gd name="connsiteX899" fmla="*/ 6704920 w 12192001"/>
              <a:gd name="connsiteY899" fmla="*/ 3834151 h 5071422"/>
              <a:gd name="connsiteX900" fmla="*/ 7314727 w 12192001"/>
              <a:gd name="connsiteY900" fmla="*/ 3832298 h 5071422"/>
              <a:gd name="connsiteX901" fmla="*/ 7348816 w 12192001"/>
              <a:gd name="connsiteY901" fmla="*/ 3847248 h 5071422"/>
              <a:gd name="connsiteX902" fmla="*/ 7296968 w 12192001"/>
              <a:gd name="connsiteY902" fmla="*/ 3856718 h 5071422"/>
              <a:gd name="connsiteX903" fmla="*/ 7314727 w 12192001"/>
              <a:gd name="connsiteY903" fmla="*/ 3832298 h 5071422"/>
              <a:gd name="connsiteX904" fmla="*/ 6275382 w 12192001"/>
              <a:gd name="connsiteY904" fmla="*/ 3830830 h 5071422"/>
              <a:gd name="connsiteX905" fmla="*/ 6242457 w 12192001"/>
              <a:gd name="connsiteY905" fmla="*/ 3849032 h 5071422"/>
              <a:gd name="connsiteX906" fmla="*/ 6278745 w 12192001"/>
              <a:gd name="connsiteY906" fmla="*/ 3856193 h 5071422"/>
              <a:gd name="connsiteX907" fmla="*/ 6313401 w 12192001"/>
              <a:gd name="connsiteY907" fmla="*/ 3850477 h 5071422"/>
              <a:gd name="connsiteX908" fmla="*/ 6275382 w 12192001"/>
              <a:gd name="connsiteY908" fmla="*/ 3830830 h 5071422"/>
              <a:gd name="connsiteX909" fmla="*/ 1009504 w 12192001"/>
              <a:gd name="connsiteY909" fmla="*/ 3827363 h 5071422"/>
              <a:gd name="connsiteX910" fmla="*/ 983907 w 12192001"/>
              <a:gd name="connsiteY910" fmla="*/ 3850890 h 5071422"/>
              <a:gd name="connsiteX911" fmla="*/ 1030796 w 12192001"/>
              <a:gd name="connsiteY911" fmla="*/ 3870831 h 5071422"/>
              <a:gd name="connsiteX912" fmla="*/ 1039171 w 12192001"/>
              <a:gd name="connsiteY912" fmla="*/ 3833847 h 5071422"/>
              <a:gd name="connsiteX913" fmla="*/ 1030569 w 12192001"/>
              <a:gd name="connsiteY913" fmla="*/ 3831964 h 5071422"/>
              <a:gd name="connsiteX914" fmla="*/ 1027272 w 12192001"/>
              <a:gd name="connsiteY914" fmla="*/ 3835659 h 5071422"/>
              <a:gd name="connsiteX915" fmla="*/ 1023006 w 12192001"/>
              <a:gd name="connsiteY915" fmla="*/ 3830316 h 5071422"/>
              <a:gd name="connsiteX916" fmla="*/ 11701524 w 12192001"/>
              <a:gd name="connsiteY916" fmla="*/ 3824989 h 5071422"/>
              <a:gd name="connsiteX917" fmla="*/ 11724405 w 12192001"/>
              <a:gd name="connsiteY917" fmla="*/ 3863459 h 5071422"/>
              <a:gd name="connsiteX918" fmla="*/ 11702888 w 12192001"/>
              <a:gd name="connsiteY918" fmla="*/ 3867849 h 5071422"/>
              <a:gd name="connsiteX919" fmla="*/ 11679362 w 12192001"/>
              <a:gd name="connsiteY919" fmla="*/ 3857493 h 5071422"/>
              <a:gd name="connsiteX920" fmla="*/ 11701524 w 12192001"/>
              <a:gd name="connsiteY920" fmla="*/ 3824989 h 5071422"/>
              <a:gd name="connsiteX921" fmla="*/ 7507770 w 12192001"/>
              <a:gd name="connsiteY921" fmla="*/ 3811267 h 5071422"/>
              <a:gd name="connsiteX922" fmla="*/ 7579110 w 12192001"/>
              <a:gd name="connsiteY922" fmla="*/ 3848174 h 5071422"/>
              <a:gd name="connsiteX923" fmla="*/ 7507770 w 12192001"/>
              <a:gd name="connsiteY923" fmla="*/ 3811267 h 5071422"/>
              <a:gd name="connsiteX924" fmla="*/ 11606196 w 12192001"/>
              <a:gd name="connsiteY924" fmla="*/ 3806819 h 5071422"/>
              <a:gd name="connsiteX925" fmla="*/ 11644473 w 12192001"/>
              <a:gd name="connsiteY925" fmla="*/ 3828222 h 5071422"/>
              <a:gd name="connsiteX926" fmla="*/ 11653412 w 12192001"/>
              <a:gd name="connsiteY926" fmla="*/ 3862351 h 5071422"/>
              <a:gd name="connsiteX927" fmla="*/ 11629357 w 12192001"/>
              <a:gd name="connsiteY927" fmla="*/ 3880846 h 5071422"/>
              <a:gd name="connsiteX928" fmla="*/ 11597822 w 12192001"/>
              <a:gd name="connsiteY928" fmla="*/ 3843804 h 5071422"/>
              <a:gd name="connsiteX929" fmla="*/ 11606196 w 12192001"/>
              <a:gd name="connsiteY929" fmla="*/ 3806819 h 5071422"/>
              <a:gd name="connsiteX930" fmla="*/ 1003165 w 12192001"/>
              <a:gd name="connsiteY930" fmla="*/ 3805462 h 5071422"/>
              <a:gd name="connsiteX931" fmla="*/ 998853 w 12192001"/>
              <a:gd name="connsiteY931" fmla="*/ 3809039 h 5071422"/>
              <a:gd name="connsiteX932" fmla="*/ 1005515 w 12192001"/>
              <a:gd name="connsiteY932" fmla="*/ 3808408 h 5071422"/>
              <a:gd name="connsiteX933" fmla="*/ 272887 w 12192001"/>
              <a:gd name="connsiteY933" fmla="*/ 3805301 h 5071422"/>
              <a:gd name="connsiteX934" fmla="*/ 267157 w 12192001"/>
              <a:gd name="connsiteY934" fmla="*/ 3847411 h 5071422"/>
              <a:gd name="connsiteX935" fmla="*/ 197857 w 12192001"/>
              <a:gd name="connsiteY935" fmla="*/ 3863240 h 5071422"/>
              <a:gd name="connsiteX936" fmla="*/ 178291 w 12192001"/>
              <a:gd name="connsiteY936" fmla="*/ 3835597 h 5071422"/>
              <a:gd name="connsiteX937" fmla="*/ 162726 w 12192001"/>
              <a:gd name="connsiteY937" fmla="*/ 3864016 h 5071422"/>
              <a:gd name="connsiteX938" fmla="*/ 181202 w 12192001"/>
              <a:gd name="connsiteY938" fmla="*/ 3814580 h 5071422"/>
              <a:gd name="connsiteX939" fmla="*/ 272887 w 12192001"/>
              <a:gd name="connsiteY939" fmla="*/ 3805301 h 5071422"/>
              <a:gd name="connsiteX940" fmla="*/ 11278545 w 12192001"/>
              <a:gd name="connsiteY940" fmla="*/ 3797808 h 5071422"/>
              <a:gd name="connsiteX941" fmla="*/ 11353696 w 12192001"/>
              <a:gd name="connsiteY941" fmla="*/ 3838437 h 5071422"/>
              <a:gd name="connsiteX942" fmla="*/ 11256441 w 12192001"/>
              <a:gd name="connsiteY942" fmla="*/ 3806349 h 5071422"/>
              <a:gd name="connsiteX943" fmla="*/ 11278545 w 12192001"/>
              <a:gd name="connsiteY943" fmla="*/ 3797808 h 5071422"/>
              <a:gd name="connsiteX944" fmla="*/ 7987211 w 12192001"/>
              <a:gd name="connsiteY944" fmla="*/ 3788354 h 5071422"/>
              <a:gd name="connsiteX945" fmla="*/ 7971971 w 12192001"/>
              <a:gd name="connsiteY945" fmla="*/ 3815143 h 5071422"/>
              <a:gd name="connsiteX946" fmla="*/ 7940593 w 12192001"/>
              <a:gd name="connsiteY946" fmla="*/ 3803883 h 5071422"/>
              <a:gd name="connsiteX947" fmla="*/ 7987211 w 12192001"/>
              <a:gd name="connsiteY947" fmla="*/ 3788354 h 5071422"/>
              <a:gd name="connsiteX948" fmla="*/ 11170321 w 12192001"/>
              <a:gd name="connsiteY948" fmla="*/ 3774445 h 5071422"/>
              <a:gd name="connsiteX949" fmla="*/ 11186277 w 12192001"/>
              <a:gd name="connsiteY949" fmla="*/ 3777814 h 5071422"/>
              <a:gd name="connsiteX950" fmla="*/ 11220075 w 12192001"/>
              <a:gd name="connsiteY950" fmla="*/ 3798696 h 5071422"/>
              <a:gd name="connsiteX951" fmla="*/ 11155819 w 12192001"/>
              <a:gd name="connsiteY951" fmla="*/ 3781909 h 5071422"/>
              <a:gd name="connsiteX952" fmla="*/ 11170321 w 12192001"/>
              <a:gd name="connsiteY952" fmla="*/ 3774445 h 5071422"/>
              <a:gd name="connsiteX953" fmla="*/ 815454 w 12192001"/>
              <a:gd name="connsiteY953" fmla="*/ 3763869 h 5071422"/>
              <a:gd name="connsiteX954" fmla="*/ 846612 w 12192001"/>
              <a:gd name="connsiteY954" fmla="*/ 3770099 h 5071422"/>
              <a:gd name="connsiteX955" fmla="*/ 832101 w 12192001"/>
              <a:gd name="connsiteY955" fmla="*/ 3812447 h 5071422"/>
              <a:gd name="connsiteX956" fmla="*/ 855534 w 12192001"/>
              <a:gd name="connsiteY956" fmla="*/ 3832840 h 5071422"/>
              <a:gd name="connsiteX957" fmla="*/ 821396 w 12192001"/>
              <a:gd name="connsiteY957" fmla="*/ 3847757 h 5071422"/>
              <a:gd name="connsiteX958" fmla="*/ 817416 w 12192001"/>
              <a:gd name="connsiteY958" fmla="*/ 3836933 h 5071422"/>
              <a:gd name="connsiteX959" fmla="*/ 817848 w 12192001"/>
              <a:gd name="connsiteY959" fmla="*/ 3830919 h 5071422"/>
              <a:gd name="connsiteX960" fmla="*/ 816017 w 12192001"/>
              <a:gd name="connsiteY960" fmla="*/ 3833129 h 5071422"/>
              <a:gd name="connsiteX961" fmla="*/ 811796 w 12192001"/>
              <a:gd name="connsiteY961" fmla="*/ 3821649 h 5071422"/>
              <a:gd name="connsiteX962" fmla="*/ 815454 w 12192001"/>
              <a:gd name="connsiteY962" fmla="*/ 3763869 h 5071422"/>
              <a:gd name="connsiteX963" fmla="*/ 7269231 w 12192001"/>
              <a:gd name="connsiteY963" fmla="*/ 3758147 h 5071422"/>
              <a:gd name="connsiteX964" fmla="*/ 7256387 w 12192001"/>
              <a:gd name="connsiteY964" fmla="*/ 3759520 h 5071422"/>
              <a:gd name="connsiteX965" fmla="*/ 7247849 w 12192001"/>
              <a:gd name="connsiteY965" fmla="*/ 3787471 h 5071422"/>
              <a:gd name="connsiteX966" fmla="*/ 7265607 w 12192001"/>
              <a:gd name="connsiteY966" fmla="*/ 3787489 h 5071422"/>
              <a:gd name="connsiteX967" fmla="*/ 7280689 w 12192001"/>
              <a:gd name="connsiteY967" fmla="*/ 3767203 h 5071422"/>
              <a:gd name="connsiteX968" fmla="*/ 7269231 w 12192001"/>
              <a:gd name="connsiteY968" fmla="*/ 3758147 h 5071422"/>
              <a:gd name="connsiteX969" fmla="*/ 6409418 w 12192001"/>
              <a:gd name="connsiteY969" fmla="*/ 3757142 h 5071422"/>
              <a:gd name="connsiteX970" fmla="*/ 6383775 w 12192001"/>
              <a:gd name="connsiteY970" fmla="*/ 3780770 h 5071422"/>
              <a:gd name="connsiteX971" fmla="*/ 6432593 w 12192001"/>
              <a:gd name="connsiteY971" fmla="*/ 3814628 h 5071422"/>
              <a:gd name="connsiteX972" fmla="*/ 6440921 w 12192001"/>
              <a:gd name="connsiteY972" fmla="*/ 3777609 h 5071422"/>
              <a:gd name="connsiteX973" fmla="*/ 6409418 w 12192001"/>
              <a:gd name="connsiteY973" fmla="*/ 3757142 h 5071422"/>
              <a:gd name="connsiteX974" fmla="*/ 3947000 w 12192001"/>
              <a:gd name="connsiteY974" fmla="*/ 3756369 h 5071422"/>
              <a:gd name="connsiteX975" fmla="*/ 3940824 w 12192001"/>
              <a:gd name="connsiteY975" fmla="*/ 3761654 h 5071422"/>
              <a:gd name="connsiteX976" fmla="*/ 3946402 w 12192001"/>
              <a:gd name="connsiteY976" fmla="*/ 3763541 h 5071422"/>
              <a:gd name="connsiteX977" fmla="*/ 1321453 w 12192001"/>
              <a:gd name="connsiteY977" fmla="*/ 3753948 h 5071422"/>
              <a:gd name="connsiteX978" fmla="*/ 1308667 w 12192001"/>
              <a:gd name="connsiteY978" fmla="*/ 3763489 h 5071422"/>
              <a:gd name="connsiteX979" fmla="*/ 1343560 w 12192001"/>
              <a:gd name="connsiteY979" fmla="*/ 3792798 h 5071422"/>
              <a:gd name="connsiteX980" fmla="*/ 1337429 w 12192001"/>
              <a:gd name="connsiteY980" fmla="*/ 3756381 h 5071422"/>
              <a:gd name="connsiteX981" fmla="*/ 1321453 w 12192001"/>
              <a:gd name="connsiteY981" fmla="*/ 3753948 h 5071422"/>
              <a:gd name="connsiteX982" fmla="*/ 11419096 w 12192001"/>
              <a:gd name="connsiteY982" fmla="*/ 3748132 h 5071422"/>
              <a:gd name="connsiteX983" fmla="*/ 11435163 w 12192001"/>
              <a:gd name="connsiteY983" fmla="*/ 3752452 h 5071422"/>
              <a:gd name="connsiteX984" fmla="*/ 11470996 w 12192001"/>
              <a:gd name="connsiteY984" fmla="*/ 3788584 h 5071422"/>
              <a:gd name="connsiteX985" fmla="*/ 11499081 w 12192001"/>
              <a:gd name="connsiteY985" fmla="*/ 3833290 h 5071422"/>
              <a:gd name="connsiteX986" fmla="*/ 11470996 w 12192001"/>
              <a:gd name="connsiteY986" fmla="*/ 3788584 h 5071422"/>
              <a:gd name="connsiteX987" fmla="*/ 11503685 w 12192001"/>
              <a:gd name="connsiteY987" fmla="*/ 3768457 h 5071422"/>
              <a:gd name="connsiteX988" fmla="*/ 11615796 w 12192001"/>
              <a:gd name="connsiteY988" fmla="*/ 3911802 h 5071422"/>
              <a:gd name="connsiteX989" fmla="*/ 11607842 w 12192001"/>
              <a:gd name="connsiteY989" fmla="*/ 3927679 h 5071422"/>
              <a:gd name="connsiteX990" fmla="*/ 11546030 w 12192001"/>
              <a:gd name="connsiteY990" fmla="*/ 3853391 h 5071422"/>
              <a:gd name="connsiteX991" fmla="*/ 11530850 w 12192001"/>
              <a:gd name="connsiteY991" fmla="*/ 3905811 h 5071422"/>
              <a:gd name="connsiteX992" fmla="*/ 11404919 w 12192001"/>
              <a:gd name="connsiteY992" fmla="*/ 3758073 h 5071422"/>
              <a:gd name="connsiteX993" fmla="*/ 11419096 w 12192001"/>
              <a:gd name="connsiteY993" fmla="*/ 3748132 h 5071422"/>
              <a:gd name="connsiteX994" fmla="*/ 8132288 w 12192001"/>
              <a:gd name="connsiteY994" fmla="*/ 3747819 h 5071422"/>
              <a:gd name="connsiteX995" fmla="*/ 8134122 w 12192001"/>
              <a:gd name="connsiteY995" fmla="*/ 3761664 h 5071422"/>
              <a:gd name="connsiteX996" fmla="*/ 8127396 w 12192001"/>
              <a:gd name="connsiteY996" fmla="*/ 3777053 h 5071422"/>
              <a:gd name="connsiteX997" fmla="*/ 8092833 w 12192001"/>
              <a:gd name="connsiteY997" fmla="*/ 3783378 h 5071422"/>
              <a:gd name="connsiteX998" fmla="*/ 8132288 w 12192001"/>
              <a:gd name="connsiteY998" fmla="*/ 3747819 h 5071422"/>
              <a:gd name="connsiteX999" fmla="*/ 11267963 w 12192001"/>
              <a:gd name="connsiteY999" fmla="*/ 3745092 h 5071422"/>
              <a:gd name="connsiteX1000" fmla="*/ 11351250 w 12192001"/>
              <a:gd name="connsiteY1000" fmla="*/ 3753444 h 5071422"/>
              <a:gd name="connsiteX1001" fmla="*/ 11351540 w 12192001"/>
              <a:gd name="connsiteY1001" fmla="*/ 3789039 h 5071422"/>
              <a:gd name="connsiteX1002" fmla="*/ 11261313 w 12192001"/>
              <a:gd name="connsiteY1002" fmla="*/ 3776908 h 5071422"/>
              <a:gd name="connsiteX1003" fmla="*/ 11267963 w 12192001"/>
              <a:gd name="connsiteY1003" fmla="*/ 3745092 h 5071422"/>
              <a:gd name="connsiteX1004" fmla="*/ 3687584 w 12192001"/>
              <a:gd name="connsiteY1004" fmla="*/ 3744007 h 5071422"/>
              <a:gd name="connsiteX1005" fmla="*/ 3687374 w 12192001"/>
              <a:gd name="connsiteY1005" fmla="*/ 3747181 h 5071422"/>
              <a:gd name="connsiteX1006" fmla="*/ 3687725 w 12192001"/>
              <a:gd name="connsiteY1006" fmla="*/ 3747162 h 5071422"/>
              <a:gd name="connsiteX1007" fmla="*/ 774339 w 12192001"/>
              <a:gd name="connsiteY1007" fmla="*/ 3743960 h 5071422"/>
              <a:gd name="connsiteX1008" fmla="*/ 803719 w 12192001"/>
              <a:gd name="connsiteY1008" fmla="*/ 3785086 h 5071422"/>
              <a:gd name="connsiteX1009" fmla="*/ 736494 w 12192001"/>
              <a:gd name="connsiteY1009" fmla="*/ 3828811 h 5071422"/>
              <a:gd name="connsiteX1010" fmla="*/ 746155 w 12192001"/>
              <a:gd name="connsiteY1010" fmla="*/ 3779654 h 5071422"/>
              <a:gd name="connsiteX1011" fmla="*/ 692450 w 12192001"/>
              <a:gd name="connsiteY1011" fmla="*/ 3766973 h 5071422"/>
              <a:gd name="connsiteX1012" fmla="*/ 790007 w 12192001"/>
              <a:gd name="connsiteY1012" fmla="*/ 3778480 h 5071422"/>
              <a:gd name="connsiteX1013" fmla="*/ 774339 w 12192001"/>
              <a:gd name="connsiteY1013" fmla="*/ 3743960 h 5071422"/>
              <a:gd name="connsiteX1014" fmla="*/ 10663670 w 12192001"/>
              <a:gd name="connsiteY1014" fmla="*/ 3743265 h 5071422"/>
              <a:gd name="connsiteX1015" fmla="*/ 10688439 w 12192001"/>
              <a:gd name="connsiteY1015" fmla="*/ 3795701 h 5071422"/>
              <a:gd name="connsiteX1016" fmla="*/ 10676399 w 12192001"/>
              <a:gd name="connsiteY1016" fmla="*/ 3805031 h 5071422"/>
              <a:gd name="connsiteX1017" fmla="*/ 10665832 w 12192001"/>
              <a:gd name="connsiteY1017" fmla="*/ 3792700 h 5071422"/>
              <a:gd name="connsiteX1018" fmla="*/ 10663670 w 12192001"/>
              <a:gd name="connsiteY1018" fmla="*/ 3743265 h 5071422"/>
              <a:gd name="connsiteX1019" fmla="*/ 3928733 w 12192001"/>
              <a:gd name="connsiteY1019" fmla="*/ 3739693 h 5071422"/>
              <a:gd name="connsiteX1020" fmla="*/ 3927971 w 12192001"/>
              <a:gd name="connsiteY1020" fmla="*/ 3739701 h 5071422"/>
              <a:gd name="connsiteX1021" fmla="*/ 3928578 w 12192001"/>
              <a:gd name="connsiteY1021" fmla="*/ 3742730 h 5071422"/>
              <a:gd name="connsiteX1022" fmla="*/ 3931238 w 12192001"/>
              <a:gd name="connsiteY1022" fmla="*/ 3740521 h 5071422"/>
              <a:gd name="connsiteX1023" fmla="*/ 10450955 w 12192001"/>
              <a:gd name="connsiteY1023" fmla="*/ 3738926 h 5071422"/>
              <a:gd name="connsiteX1024" fmla="*/ 10473546 w 12192001"/>
              <a:gd name="connsiteY1024" fmla="*/ 3777789 h 5071422"/>
              <a:gd name="connsiteX1025" fmla="*/ 10442049 w 12192001"/>
              <a:gd name="connsiteY1025" fmla="*/ 3740699 h 5071422"/>
              <a:gd name="connsiteX1026" fmla="*/ 10450955 w 12192001"/>
              <a:gd name="connsiteY1026" fmla="*/ 3738926 h 5071422"/>
              <a:gd name="connsiteX1027" fmla="*/ 528691 w 12192001"/>
              <a:gd name="connsiteY1027" fmla="*/ 3738527 h 5071422"/>
              <a:gd name="connsiteX1028" fmla="*/ 537181 w 12192001"/>
              <a:gd name="connsiteY1028" fmla="*/ 3749806 h 5071422"/>
              <a:gd name="connsiteX1029" fmla="*/ 508990 w 12192001"/>
              <a:gd name="connsiteY1029" fmla="*/ 3785452 h 5071422"/>
              <a:gd name="connsiteX1030" fmla="*/ 489438 w 12192001"/>
              <a:gd name="connsiteY1030" fmla="*/ 3757979 h 5071422"/>
              <a:gd name="connsiteX1031" fmla="*/ 506004 w 12192001"/>
              <a:gd name="connsiteY1031" fmla="*/ 3743407 h 5071422"/>
              <a:gd name="connsiteX1032" fmla="*/ 528691 w 12192001"/>
              <a:gd name="connsiteY1032" fmla="*/ 3738527 h 5071422"/>
              <a:gd name="connsiteX1033" fmla="*/ 580099 w 12192001"/>
              <a:gd name="connsiteY1033" fmla="*/ 3734685 h 5071422"/>
              <a:gd name="connsiteX1034" fmla="*/ 602790 w 12192001"/>
              <a:gd name="connsiteY1034" fmla="*/ 3804110 h 5071422"/>
              <a:gd name="connsiteX1035" fmla="*/ 543136 w 12192001"/>
              <a:gd name="connsiteY1035" fmla="*/ 3770656 h 5071422"/>
              <a:gd name="connsiteX1036" fmla="*/ 580099 w 12192001"/>
              <a:gd name="connsiteY1036" fmla="*/ 3734685 h 5071422"/>
              <a:gd name="connsiteX1037" fmla="*/ 3398332 w 12192001"/>
              <a:gd name="connsiteY1037" fmla="*/ 3732595 h 5071422"/>
              <a:gd name="connsiteX1038" fmla="*/ 3370829 w 12192001"/>
              <a:gd name="connsiteY1038" fmla="*/ 3758794 h 5071422"/>
              <a:gd name="connsiteX1039" fmla="*/ 3376089 w 12192001"/>
              <a:gd name="connsiteY1039" fmla="*/ 3766394 h 5071422"/>
              <a:gd name="connsiteX1040" fmla="*/ 3406237 w 12192001"/>
              <a:gd name="connsiteY1040" fmla="*/ 3765221 h 5071422"/>
              <a:gd name="connsiteX1041" fmla="*/ 423318 w 12192001"/>
              <a:gd name="connsiteY1041" fmla="*/ 3730391 h 5071422"/>
              <a:gd name="connsiteX1042" fmla="*/ 480691 w 12192001"/>
              <a:gd name="connsiteY1042" fmla="*/ 3758126 h 5071422"/>
              <a:gd name="connsiteX1043" fmla="*/ 398766 w 12192001"/>
              <a:gd name="connsiteY1043" fmla="*/ 3781182 h 5071422"/>
              <a:gd name="connsiteX1044" fmla="*/ 388927 w 12192001"/>
              <a:gd name="connsiteY1044" fmla="*/ 3767452 h 5071422"/>
              <a:gd name="connsiteX1045" fmla="*/ 407943 w 12192001"/>
              <a:gd name="connsiteY1045" fmla="*/ 3731181 h 5071422"/>
              <a:gd name="connsiteX1046" fmla="*/ 423318 w 12192001"/>
              <a:gd name="connsiteY1046" fmla="*/ 3730391 h 5071422"/>
              <a:gd name="connsiteX1047" fmla="*/ 1592915 w 12192001"/>
              <a:gd name="connsiteY1047" fmla="*/ 3721244 h 5071422"/>
              <a:gd name="connsiteX1048" fmla="*/ 1580285 w 12192001"/>
              <a:gd name="connsiteY1048" fmla="*/ 3742614 h 5071422"/>
              <a:gd name="connsiteX1049" fmla="*/ 1596988 w 12192001"/>
              <a:gd name="connsiteY1049" fmla="*/ 3751608 h 5071422"/>
              <a:gd name="connsiteX1050" fmla="*/ 1609617 w 12192001"/>
              <a:gd name="connsiteY1050" fmla="*/ 3730226 h 5071422"/>
              <a:gd name="connsiteX1051" fmla="*/ 1600664 w 12192001"/>
              <a:gd name="connsiteY1051" fmla="*/ 3721244 h 5071422"/>
              <a:gd name="connsiteX1052" fmla="*/ 1592915 w 12192001"/>
              <a:gd name="connsiteY1052" fmla="*/ 3721244 h 5071422"/>
              <a:gd name="connsiteX1053" fmla="*/ 328322 w 12192001"/>
              <a:gd name="connsiteY1053" fmla="*/ 3719854 h 5071422"/>
              <a:gd name="connsiteX1054" fmla="*/ 356699 w 12192001"/>
              <a:gd name="connsiteY1054" fmla="*/ 3747172 h 5071422"/>
              <a:gd name="connsiteX1055" fmla="*/ 326434 w 12192001"/>
              <a:gd name="connsiteY1055" fmla="*/ 3754927 h 5071422"/>
              <a:gd name="connsiteX1056" fmla="*/ 328322 w 12192001"/>
              <a:gd name="connsiteY1056" fmla="*/ 3719854 h 5071422"/>
              <a:gd name="connsiteX1057" fmla="*/ 3055295 w 12192001"/>
              <a:gd name="connsiteY1057" fmla="*/ 3716654 h 5071422"/>
              <a:gd name="connsiteX1058" fmla="*/ 3045090 w 12192001"/>
              <a:gd name="connsiteY1058" fmla="*/ 3739833 h 5071422"/>
              <a:gd name="connsiteX1059" fmla="*/ 3062726 w 12192001"/>
              <a:gd name="connsiteY1059" fmla="*/ 3755754 h 5071422"/>
              <a:gd name="connsiteX1060" fmla="*/ 3076342 w 12192001"/>
              <a:gd name="connsiteY1060" fmla="*/ 3741320 h 5071422"/>
              <a:gd name="connsiteX1061" fmla="*/ 3055295 w 12192001"/>
              <a:gd name="connsiteY1061" fmla="*/ 3716654 h 5071422"/>
              <a:gd name="connsiteX1062" fmla="*/ 1091794 w 12192001"/>
              <a:gd name="connsiteY1062" fmla="*/ 3714000 h 5071422"/>
              <a:gd name="connsiteX1063" fmla="*/ 1123116 w 12192001"/>
              <a:gd name="connsiteY1063" fmla="*/ 3733266 h 5071422"/>
              <a:gd name="connsiteX1064" fmla="*/ 1089683 w 12192001"/>
              <a:gd name="connsiteY1064" fmla="*/ 3737465 h 5071422"/>
              <a:gd name="connsiteX1065" fmla="*/ 1064137 w 12192001"/>
              <a:gd name="connsiteY1065" fmla="*/ 3722578 h 5071422"/>
              <a:gd name="connsiteX1066" fmla="*/ 1091794 w 12192001"/>
              <a:gd name="connsiteY1066" fmla="*/ 3714000 h 5071422"/>
              <a:gd name="connsiteX1067" fmla="*/ 277070 w 12192001"/>
              <a:gd name="connsiteY1067" fmla="*/ 3711997 h 5071422"/>
              <a:gd name="connsiteX1068" fmla="*/ 288930 w 12192001"/>
              <a:gd name="connsiteY1068" fmla="*/ 3717127 h 5071422"/>
              <a:gd name="connsiteX1069" fmla="*/ 303979 w 12192001"/>
              <a:gd name="connsiteY1069" fmla="*/ 3748506 h 5071422"/>
              <a:gd name="connsiteX1070" fmla="*/ 266854 w 12192001"/>
              <a:gd name="connsiteY1070" fmla="*/ 3721379 h 5071422"/>
              <a:gd name="connsiteX1071" fmla="*/ 277070 w 12192001"/>
              <a:gd name="connsiteY1071" fmla="*/ 3711997 h 5071422"/>
              <a:gd name="connsiteX1072" fmla="*/ 149559 w 12192001"/>
              <a:gd name="connsiteY1072" fmla="*/ 3707504 h 5071422"/>
              <a:gd name="connsiteX1073" fmla="*/ 184934 w 12192001"/>
              <a:gd name="connsiteY1073" fmla="*/ 3744478 h 5071422"/>
              <a:gd name="connsiteX1074" fmla="*/ 134141 w 12192001"/>
              <a:gd name="connsiteY1074" fmla="*/ 3710778 h 5071422"/>
              <a:gd name="connsiteX1075" fmla="*/ 149559 w 12192001"/>
              <a:gd name="connsiteY1075" fmla="*/ 3707504 h 5071422"/>
              <a:gd name="connsiteX1076" fmla="*/ 11007825 w 12192001"/>
              <a:gd name="connsiteY1076" fmla="*/ 3702079 h 5071422"/>
              <a:gd name="connsiteX1077" fmla="*/ 11096520 w 12192001"/>
              <a:gd name="connsiteY1077" fmla="*/ 3735711 h 5071422"/>
              <a:gd name="connsiteX1078" fmla="*/ 11095014 w 12192001"/>
              <a:gd name="connsiteY1078" fmla="*/ 3757457 h 5071422"/>
              <a:gd name="connsiteX1079" fmla="*/ 11028959 w 12192001"/>
              <a:gd name="connsiteY1079" fmla="*/ 3726780 h 5071422"/>
              <a:gd name="connsiteX1080" fmla="*/ 11044996 w 12192001"/>
              <a:gd name="connsiteY1080" fmla="*/ 3780734 h 5071422"/>
              <a:gd name="connsiteX1081" fmla="*/ 11037856 w 12192001"/>
              <a:gd name="connsiteY1081" fmla="*/ 3785146 h 5071422"/>
              <a:gd name="connsiteX1082" fmla="*/ 11011988 w 12192001"/>
              <a:gd name="connsiteY1082" fmla="*/ 3765347 h 5071422"/>
              <a:gd name="connsiteX1083" fmla="*/ 11002937 w 12192001"/>
              <a:gd name="connsiteY1083" fmla="*/ 3731313 h 5071422"/>
              <a:gd name="connsiteX1084" fmla="*/ 11001189 w 12192001"/>
              <a:gd name="connsiteY1084" fmla="*/ 3717543 h 5071422"/>
              <a:gd name="connsiteX1085" fmla="*/ 11007825 w 12192001"/>
              <a:gd name="connsiteY1085" fmla="*/ 3702079 h 5071422"/>
              <a:gd name="connsiteX1086" fmla="*/ 4064083 w 12192001"/>
              <a:gd name="connsiteY1086" fmla="*/ 3700967 h 5071422"/>
              <a:gd name="connsiteX1087" fmla="*/ 4049719 w 12192001"/>
              <a:gd name="connsiteY1087" fmla="*/ 3702500 h 5071422"/>
              <a:gd name="connsiteX1088" fmla="*/ 4035340 w 12192001"/>
              <a:gd name="connsiteY1088" fmla="*/ 3708095 h 5071422"/>
              <a:gd name="connsiteX1089" fmla="*/ 4046620 w 12192001"/>
              <a:gd name="connsiteY1089" fmla="*/ 3732950 h 5071422"/>
              <a:gd name="connsiteX1090" fmla="*/ 1511550 w 12192001"/>
              <a:gd name="connsiteY1090" fmla="*/ 3697576 h 5071422"/>
              <a:gd name="connsiteX1091" fmla="*/ 1503987 w 12192001"/>
              <a:gd name="connsiteY1091" fmla="*/ 3699075 h 5071422"/>
              <a:gd name="connsiteX1092" fmla="*/ 1554402 w 12192001"/>
              <a:gd name="connsiteY1092" fmla="*/ 3711305 h 5071422"/>
              <a:gd name="connsiteX1093" fmla="*/ 1551109 w 12192001"/>
              <a:gd name="connsiteY1093" fmla="*/ 3698882 h 5071422"/>
              <a:gd name="connsiteX1094" fmla="*/ 4106123 w 12192001"/>
              <a:gd name="connsiteY1094" fmla="*/ 3696482 h 5071422"/>
              <a:gd name="connsiteX1095" fmla="*/ 4081685 w 12192001"/>
              <a:gd name="connsiteY1095" fmla="*/ 3699088 h 5071422"/>
              <a:gd name="connsiteX1096" fmla="*/ 4087001 w 12192001"/>
              <a:gd name="connsiteY1096" fmla="*/ 3699659 h 5071422"/>
              <a:gd name="connsiteX1097" fmla="*/ 4090407 w 12192001"/>
              <a:gd name="connsiteY1097" fmla="*/ 3701459 h 5071422"/>
              <a:gd name="connsiteX1098" fmla="*/ 4091367 w 12192001"/>
              <a:gd name="connsiteY1098" fmla="*/ 3707028 h 5071422"/>
              <a:gd name="connsiteX1099" fmla="*/ 1470078 w 12192001"/>
              <a:gd name="connsiteY1099" fmla="*/ 3696205 h 5071422"/>
              <a:gd name="connsiteX1100" fmla="*/ 1469899 w 12192001"/>
              <a:gd name="connsiteY1100" fmla="*/ 3696838 h 5071422"/>
              <a:gd name="connsiteX1101" fmla="*/ 1476626 w 12192001"/>
              <a:gd name="connsiteY1101" fmla="*/ 3725425 h 5071422"/>
              <a:gd name="connsiteX1102" fmla="*/ 1495007 w 12192001"/>
              <a:gd name="connsiteY1102" fmla="*/ 3697027 h 5071422"/>
              <a:gd name="connsiteX1103" fmla="*/ 11148048 w 12192001"/>
              <a:gd name="connsiteY1103" fmla="*/ 3690732 h 5071422"/>
              <a:gd name="connsiteX1104" fmla="*/ 11172781 w 12192001"/>
              <a:gd name="connsiteY1104" fmla="*/ 3743255 h 5071422"/>
              <a:gd name="connsiteX1105" fmla="*/ 11147312 w 12192001"/>
              <a:gd name="connsiteY1105" fmla="*/ 3751572 h 5071422"/>
              <a:gd name="connsiteX1106" fmla="*/ 11119057 w 12192001"/>
              <a:gd name="connsiteY1106" fmla="*/ 3738841 h 5071422"/>
              <a:gd name="connsiteX1107" fmla="*/ 11148048 w 12192001"/>
              <a:gd name="connsiteY1107" fmla="*/ 3690732 h 5071422"/>
              <a:gd name="connsiteX1108" fmla="*/ 10753356 w 12192001"/>
              <a:gd name="connsiteY1108" fmla="*/ 3684960 h 5071422"/>
              <a:gd name="connsiteX1109" fmla="*/ 10767183 w 12192001"/>
              <a:gd name="connsiteY1109" fmla="*/ 3688928 h 5071422"/>
              <a:gd name="connsiteX1110" fmla="*/ 10749234 w 12192001"/>
              <a:gd name="connsiteY1110" fmla="*/ 3714888 h 5071422"/>
              <a:gd name="connsiteX1111" fmla="*/ 10715250 w 12192001"/>
              <a:gd name="connsiteY1111" fmla="*/ 3698363 h 5071422"/>
              <a:gd name="connsiteX1112" fmla="*/ 10740468 w 12192001"/>
              <a:gd name="connsiteY1112" fmla="*/ 3688022 h 5071422"/>
              <a:gd name="connsiteX1113" fmla="*/ 10753356 w 12192001"/>
              <a:gd name="connsiteY1113" fmla="*/ 3684960 h 5071422"/>
              <a:gd name="connsiteX1114" fmla="*/ 10658837 w 12192001"/>
              <a:gd name="connsiteY1114" fmla="*/ 3681422 h 5071422"/>
              <a:gd name="connsiteX1115" fmla="*/ 10671534 w 12192001"/>
              <a:gd name="connsiteY1115" fmla="*/ 3685347 h 5071422"/>
              <a:gd name="connsiteX1116" fmla="*/ 10698016 w 12192001"/>
              <a:gd name="connsiteY1116" fmla="*/ 3701621 h 5071422"/>
              <a:gd name="connsiteX1117" fmla="*/ 10675091 w 12192001"/>
              <a:gd name="connsiteY1117" fmla="*/ 3712633 h 5071422"/>
              <a:gd name="connsiteX1118" fmla="*/ 10647710 w 12192001"/>
              <a:gd name="connsiteY1118" fmla="*/ 3689258 h 5071422"/>
              <a:gd name="connsiteX1119" fmla="*/ 10658837 w 12192001"/>
              <a:gd name="connsiteY1119" fmla="*/ 3681422 h 5071422"/>
              <a:gd name="connsiteX1120" fmla="*/ 1 w 12192001"/>
              <a:gd name="connsiteY1120" fmla="*/ 3675710 h 5071422"/>
              <a:gd name="connsiteX1121" fmla="*/ 2474 w 12192001"/>
              <a:gd name="connsiteY1121" fmla="*/ 3694992 h 5071422"/>
              <a:gd name="connsiteX1122" fmla="*/ 1 w 12192001"/>
              <a:gd name="connsiteY1122" fmla="*/ 3696741 h 5071422"/>
              <a:gd name="connsiteX1123" fmla="*/ 10570168 w 12192001"/>
              <a:gd name="connsiteY1123" fmla="*/ 3672313 h 5071422"/>
              <a:gd name="connsiteX1124" fmla="*/ 10628548 w 12192001"/>
              <a:gd name="connsiteY1124" fmla="*/ 3678516 h 5071422"/>
              <a:gd name="connsiteX1125" fmla="*/ 10665272 w 12192001"/>
              <a:gd name="connsiteY1125" fmla="*/ 3721591 h 5071422"/>
              <a:gd name="connsiteX1126" fmla="*/ 10514283 w 12192001"/>
              <a:gd name="connsiteY1126" fmla="*/ 3685043 h 5071422"/>
              <a:gd name="connsiteX1127" fmla="*/ 10570168 w 12192001"/>
              <a:gd name="connsiteY1127" fmla="*/ 3672313 h 5071422"/>
              <a:gd name="connsiteX1128" fmla="*/ 10862729 w 12192001"/>
              <a:gd name="connsiteY1128" fmla="*/ 3662704 h 5071422"/>
              <a:gd name="connsiteX1129" fmla="*/ 10879839 w 12192001"/>
              <a:gd name="connsiteY1129" fmla="*/ 3703991 h 5071422"/>
              <a:gd name="connsiteX1130" fmla="*/ 10874690 w 12192001"/>
              <a:gd name="connsiteY1130" fmla="*/ 3724135 h 5071422"/>
              <a:gd name="connsiteX1131" fmla="*/ 10853963 w 12192001"/>
              <a:gd name="connsiteY1131" fmla="*/ 3708762 h 5071422"/>
              <a:gd name="connsiteX1132" fmla="*/ 10853635 w 12192001"/>
              <a:gd name="connsiteY1132" fmla="*/ 3673167 h 5071422"/>
              <a:gd name="connsiteX1133" fmla="*/ 10862729 w 12192001"/>
              <a:gd name="connsiteY1133" fmla="*/ 3662704 h 5071422"/>
              <a:gd name="connsiteX1134" fmla="*/ 10375553 w 12192001"/>
              <a:gd name="connsiteY1134" fmla="*/ 3658328 h 5071422"/>
              <a:gd name="connsiteX1135" fmla="*/ 10400134 w 12192001"/>
              <a:gd name="connsiteY1135" fmla="*/ 3691512 h 5071422"/>
              <a:gd name="connsiteX1136" fmla="*/ 10372368 w 12192001"/>
              <a:gd name="connsiteY1136" fmla="*/ 3682318 h 5071422"/>
              <a:gd name="connsiteX1137" fmla="*/ 10365244 w 12192001"/>
              <a:gd name="connsiteY1137" fmla="*/ 3662246 h 5071422"/>
              <a:gd name="connsiteX1138" fmla="*/ 10375553 w 12192001"/>
              <a:gd name="connsiteY1138" fmla="*/ 3658328 h 5071422"/>
              <a:gd name="connsiteX1139" fmla="*/ 3833381 w 12192001"/>
              <a:gd name="connsiteY1139" fmla="*/ 3658185 h 5071422"/>
              <a:gd name="connsiteX1140" fmla="*/ 3831710 w 12192001"/>
              <a:gd name="connsiteY1140" fmla="*/ 3658347 h 5071422"/>
              <a:gd name="connsiteX1141" fmla="*/ 3799602 w 12192001"/>
              <a:gd name="connsiteY1141" fmla="*/ 3688009 h 5071422"/>
              <a:gd name="connsiteX1142" fmla="*/ 3815373 w 12192001"/>
              <a:gd name="connsiteY1142" fmla="*/ 3706572 h 5071422"/>
              <a:gd name="connsiteX1143" fmla="*/ 3880829 w 12192001"/>
              <a:gd name="connsiteY1143" fmla="*/ 3666227 h 5071422"/>
              <a:gd name="connsiteX1144" fmla="*/ 9208479 w 12192001"/>
              <a:gd name="connsiteY1144" fmla="*/ 3651883 h 5071422"/>
              <a:gd name="connsiteX1145" fmla="*/ 9208798 w 12192001"/>
              <a:gd name="connsiteY1145" fmla="*/ 3687392 h 5071422"/>
              <a:gd name="connsiteX1146" fmla="*/ 9279726 w 12192001"/>
              <a:gd name="connsiteY1146" fmla="*/ 3688673 h 5071422"/>
              <a:gd name="connsiteX1147" fmla="*/ 9193309 w 12192001"/>
              <a:gd name="connsiteY1147" fmla="*/ 3704387 h 5071422"/>
              <a:gd name="connsiteX1148" fmla="*/ 9208479 w 12192001"/>
              <a:gd name="connsiteY1148" fmla="*/ 3651883 h 5071422"/>
              <a:gd name="connsiteX1149" fmla="*/ 1017092 w 12192001"/>
              <a:gd name="connsiteY1149" fmla="*/ 3644699 h 5071422"/>
              <a:gd name="connsiteX1150" fmla="*/ 988844 w 12192001"/>
              <a:gd name="connsiteY1150" fmla="*/ 3668608 h 5071422"/>
              <a:gd name="connsiteX1151" fmla="*/ 1059124 w 12192001"/>
              <a:gd name="connsiteY1151" fmla="*/ 3666803 h 5071422"/>
              <a:gd name="connsiteX1152" fmla="*/ 1017092 w 12192001"/>
              <a:gd name="connsiteY1152" fmla="*/ 3644699 h 5071422"/>
              <a:gd name="connsiteX1153" fmla="*/ 8378942 w 12192001"/>
              <a:gd name="connsiteY1153" fmla="*/ 3638982 h 5071422"/>
              <a:gd name="connsiteX1154" fmla="*/ 8398500 w 12192001"/>
              <a:gd name="connsiteY1154" fmla="*/ 3685187 h 5071422"/>
              <a:gd name="connsiteX1155" fmla="*/ 8370653 w 12192001"/>
              <a:gd name="connsiteY1155" fmla="*/ 3676002 h 5071422"/>
              <a:gd name="connsiteX1156" fmla="*/ 8378942 w 12192001"/>
              <a:gd name="connsiteY1156" fmla="*/ 3638982 h 5071422"/>
              <a:gd name="connsiteX1157" fmla="*/ 11684290 w 12192001"/>
              <a:gd name="connsiteY1157" fmla="*/ 3636970 h 5071422"/>
              <a:gd name="connsiteX1158" fmla="*/ 11674177 w 12192001"/>
              <a:gd name="connsiteY1158" fmla="*/ 3652198 h 5071422"/>
              <a:gd name="connsiteX1159" fmla="*/ 11693864 w 12192001"/>
              <a:gd name="connsiteY1159" fmla="*/ 3734053 h 5071422"/>
              <a:gd name="connsiteX1160" fmla="*/ 11718265 w 12192001"/>
              <a:gd name="connsiteY1160" fmla="*/ 3750903 h 5071422"/>
              <a:gd name="connsiteX1161" fmla="*/ 11722594 w 12192001"/>
              <a:gd name="connsiteY1161" fmla="*/ 3650595 h 5071422"/>
              <a:gd name="connsiteX1162" fmla="*/ 11696490 w 12192001"/>
              <a:gd name="connsiteY1162" fmla="*/ 3637294 h 5071422"/>
              <a:gd name="connsiteX1163" fmla="*/ 11684290 w 12192001"/>
              <a:gd name="connsiteY1163" fmla="*/ 3636970 h 5071422"/>
              <a:gd name="connsiteX1164" fmla="*/ 9320824 w 12192001"/>
              <a:gd name="connsiteY1164" fmla="*/ 3631475 h 5071422"/>
              <a:gd name="connsiteX1165" fmla="*/ 9343714 w 12192001"/>
              <a:gd name="connsiteY1165" fmla="*/ 3670072 h 5071422"/>
              <a:gd name="connsiteX1166" fmla="*/ 9312518 w 12192001"/>
              <a:gd name="connsiteY1166" fmla="*/ 3668702 h 5071422"/>
              <a:gd name="connsiteX1167" fmla="*/ 9320824 w 12192001"/>
              <a:gd name="connsiteY1167" fmla="*/ 3631475 h 5071422"/>
              <a:gd name="connsiteX1168" fmla="*/ 825860 w 12192001"/>
              <a:gd name="connsiteY1168" fmla="*/ 3619128 h 5071422"/>
              <a:gd name="connsiteX1169" fmla="*/ 816014 w 12192001"/>
              <a:gd name="connsiteY1169" fmla="*/ 3619840 h 5071422"/>
              <a:gd name="connsiteX1170" fmla="*/ 796536 w 12192001"/>
              <a:gd name="connsiteY1170" fmla="*/ 3624300 h 5071422"/>
              <a:gd name="connsiteX1171" fmla="*/ 836563 w 12192001"/>
              <a:gd name="connsiteY1171" fmla="*/ 3630367 h 5071422"/>
              <a:gd name="connsiteX1172" fmla="*/ 825860 w 12192001"/>
              <a:gd name="connsiteY1172" fmla="*/ 3619128 h 5071422"/>
              <a:gd name="connsiteX1173" fmla="*/ 398867 w 12192001"/>
              <a:gd name="connsiteY1173" fmla="*/ 3615150 h 5071422"/>
              <a:gd name="connsiteX1174" fmla="*/ 387659 w 12192001"/>
              <a:gd name="connsiteY1174" fmla="*/ 3627525 h 5071422"/>
              <a:gd name="connsiteX1175" fmla="*/ 436459 w 12192001"/>
              <a:gd name="connsiteY1175" fmla="*/ 3633275 h 5071422"/>
              <a:gd name="connsiteX1176" fmla="*/ 411116 w 12192001"/>
              <a:gd name="connsiteY1176" fmla="*/ 3617103 h 5071422"/>
              <a:gd name="connsiteX1177" fmla="*/ 398867 w 12192001"/>
              <a:gd name="connsiteY1177" fmla="*/ 3615150 h 5071422"/>
              <a:gd name="connsiteX1178" fmla="*/ 4267465 w 12192001"/>
              <a:gd name="connsiteY1178" fmla="*/ 3615094 h 5071422"/>
              <a:gd name="connsiteX1179" fmla="*/ 4231850 w 12192001"/>
              <a:gd name="connsiteY1179" fmla="*/ 3618628 h 5071422"/>
              <a:gd name="connsiteX1180" fmla="*/ 4230275 w 12192001"/>
              <a:gd name="connsiteY1180" fmla="*/ 3631271 h 5071422"/>
              <a:gd name="connsiteX1181" fmla="*/ 4272701 w 12192001"/>
              <a:gd name="connsiteY1181" fmla="*/ 3649921 h 5071422"/>
              <a:gd name="connsiteX1182" fmla="*/ 4289252 w 12192001"/>
              <a:gd name="connsiteY1182" fmla="*/ 3641955 h 5071422"/>
              <a:gd name="connsiteX1183" fmla="*/ 4270408 w 12192001"/>
              <a:gd name="connsiteY1183" fmla="*/ 3623376 h 5071422"/>
              <a:gd name="connsiteX1184" fmla="*/ 8278273 w 12192001"/>
              <a:gd name="connsiteY1184" fmla="*/ 3614512 h 5071422"/>
              <a:gd name="connsiteX1185" fmla="*/ 8254546 w 12192001"/>
              <a:gd name="connsiteY1185" fmla="*/ 3668599 h 5071422"/>
              <a:gd name="connsiteX1186" fmla="*/ 8278273 w 12192001"/>
              <a:gd name="connsiteY1186" fmla="*/ 3614512 h 5071422"/>
              <a:gd name="connsiteX1187" fmla="*/ 4354196 w 12192001"/>
              <a:gd name="connsiteY1187" fmla="*/ 3606481 h 5071422"/>
              <a:gd name="connsiteX1188" fmla="*/ 4352142 w 12192001"/>
              <a:gd name="connsiteY1188" fmla="*/ 3606686 h 5071422"/>
              <a:gd name="connsiteX1189" fmla="*/ 4352706 w 12192001"/>
              <a:gd name="connsiteY1189" fmla="*/ 3607593 h 5071422"/>
              <a:gd name="connsiteX1190" fmla="*/ 10795869 w 12192001"/>
              <a:gd name="connsiteY1190" fmla="*/ 3605473 h 5071422"/>
              <a:gd name="connsiteX1191" fmla="*/ 10813753 w 12192001"/>
              <a:gd name="connsiteY1191" fmla="*/ 3673398 h 5071422"/>
              <a:gd name="connsiteX1192" fmla="*/ 10756336 w 12192001"/>
              <a:gd name="connsiteY1192" fmla="*/ 3641083 h 5071422"/>
              <a:gd name="connsiteX1193" fmla="*/ 10795869 w 12192001"/>
              <a:gd name="connsiteY1193" fmla="*/ 3605473 h 5071422"/>
              <a:gd name="connsiteX1194" fmla="*/ 548856 w 12192001"/>
              <a:gd name="connsiteY1194" fmla="*/ 3588208 h 5071422"/>
              <a:gd name="connsiteX1195" fmla="*/ 536124 w 12192001"/>
              <a:gd name="connsiteY1195" fmla="*/ 3589756 h 5071422"/>
              <a:gd name="connsiteX1196" fmla="*/ 523244 w 12192001"/>
              <a:gd name="connsiteY1196" fmla="*/ 3617110 h 5071422"/>
              <a:gd name="connsiteX1197" fmla="*/ 561267 w 12192001"/>
              <a:gd name="connsiteY1197" fmla="*/ 3595146 h 5071422"/>
              <a:gd name="connsiteX1198" fmla="*/ 548856 w 12192001"/>
              <a:gd name="connsiteY1198" fmla="*/ 3588208 h 5071422"/>
              <a:gd name="connsiteX1199" fmla="*/ 4539027 w 12192001"/>
              <a:gd name="connsiteY1199" fmla="*/ 3588135 h 5071422"/>
              <a:gd name="connsiteX1200" fmla="*/ 4497594 w 12192001"/>
              <a:gd name="connsiteY1200" fmla="*/ 3592249 h 5071422"/>
              <a:gd name="connsiteX1201" fmla="*/ 4488050 w 12192001"/>
              <a:gd name="connsiteY1201" fmla="*/ 3605796 h 5071422"/>
              <a:gd name="connsiteX1202" fmla="*/ 4526480 w 12192001"/>
              <a:gd name="connsiteY1202" fmla="*/ 3605147 h 5071422"/>
              <a:gd name="connsiteX1203" fmla="*/ 8633072 w 12192001"/>
              <a:gd name="connsiteY1203" fmla="*/ 3585606 h 5071422"/>
              <a:gd name="connsiteX1204" fmla="*/ 8598834 w 12192001"/>
              <a:gd name="connsiteY1204" fmla="*/ 3627526 h 5071422"/>
              <a:gd name="connsiteX1205" fmla="*/ 8633072 w 12192001"/>
              <a:gd name="connsiteY1205" fmla="*/ 3585606 h 5071422"/>
              <a:gd name="connsiteX1206" fmla="*/ 4610240 w 12192001"/>
              <a:gd name="connsiteY1206" fmla="*/ 3581065 h 5071422"/>
              <a:gd name="connsiteX1207" fmla="*/ 4595244 w 12192001"/>
              <a:gd name="connsiteY1207" fmla="*/ 3582554 h 5071422"/>
              <a:gd name="connsiteX1208" fmla="*/ 4602234 w 12192001"/>
              <a:gd name="connsiteY1208" fmla="*/ 3599280 h 5071422"/>
              <a:gd name="connsiteX1209" fmla="*/ 8468479 w 12192001"/>
              <a:gd name="connsiteY1209" fmla="*/ 3579978 h 5071422"/>
              <a:gd name="connsiteX1210" fmla="*/ 8458309 w 12192001"/>
              <a:gd name="connsiteY1210" fmla="*/ 3603110 h 5071422"/>
              <a:gd name="connsiteX1211" fmla="*/ 8495053 w 12192001"/>
              <a:gd name="connsiteY1211" fmla="*/ 3646389 h 5071422"/>
              <a:gd name="connsiteX1212" fmla="*/ 8525943 w 12192001"/>
              <a:gd name="connsiteY1212" fmla="*/ 3612327 h 5071422"/>
              <a:gd name="connsiteX1213" fmla="*/ 8468479 w 12192001"/>
              <a:gd name="connsiteY1213" fmla="*/ 3579978 h 5071422"/>
              <a:gd name="connsiteX1214" fmla="*/ 4691250 w 12192001"/>
              <a:gd name="connsiteY1214" fmla="*/ 3573025 h 5071422"/>
              <a:gd name="connsiteX1215" fmla="*/ 4690485 w 12192001"/>
              <a:gd name="connsiteY1215" fmla="*/ 3573100 h 5071422"/>
              <a:gd name="connsiteX1216" fmla="*/ 4692138 w 12192001"/>
              <a:gd name="connsiteY1216" fmla="*/ 3575859 h 5071422"/>
              <a:gd name="connsiteX1217" fmla="*/ 62013 w 12192001"/>
              <a:gd name="connsiteY1217" fmla="*/ 3564494 h 5071422"/>
              <a:gd name="connsiteX1218" fmla="*/ 41144 w 12192001"/>
              <a:gd name="connsiteY1218" fmla="*/ 3580090 h 5071422"/>
              <a:gd name="connsiteX1219" fmla="*/ 84996 w 12192001"/>
              <a:gd name="connsiteY1219" fmla="*/ 3578917 h 5071422"/>
              <a:gd name="connsiteX1220" fmla="*/ 62013 w 12192001"/>
              <a:gd name="connsiteY1220" fmla="*/ 3564494 h 5071422"/>
              <a:gd name="connsiteX1221" fmla="*/ 158151 w 12192001"/>
              <a:gd name="connsiteY1221" fmla="*/ 3556136 h 5071422"/>
              <a:gd name="connsiteX1222" fmla="*/ 171238 w 12192001"/>
              <a:gd name="connsiteY1222" fmla="*/ 3574489 h 5071422"/>
              <a:gd name="connsiteX1223" fmla="*/ 199505 w 12192001"/>
              <a:gd name="connsiteY1223" fmla="*/ 3572934 h 5071422"/>
              <a:gd name="connsiteX1224" fmla="*/ 184999 w 12192001"/>
              <a:gd name="connsiteY1224" fmla="*/ 3562285 h 5071422"/>
              <a:gd name="connsiteX1225" fmla="*/ 158151 w 12192001"/>
              <a:gd name="connsiteY1225" fmla="*/ 3556136 h 5071422"/>
              <a:gd name="connsiteX1226" fmla="*/ 9069016 w 12192001"/>
              <a:gd name="connsiteY1226" fmla="*/ 3534971 h 5071422"/>
              <a:gd name="connsiteX1227" fmla="*/ 9065819 w 12192001"/>
              <a:gd name="connsiteY1227" fmla="*/ 3578273 h 5071422"/>
              <a:gd name="connsiteX1228" fmla="*/ 9086896 w 12192001"/>
              <a:gd name="connsiteY1228" fmla="*/ 3586736 h 5071422"/>
              <a:gd name="connsiteX1229" fmla="*/ 9105662 w 12192001"/>
              <a:gd name="connsiteY1229" fmla="*/ 3578094 h 5071422"/>
              <a:gd name="connsiteX1230" fmla="*/ 9069016 w 12192001"/>
              <a:gd name="connsiteY1230" fmla="*/ 3534971 h 5071422"/>
              <a:gd name="connsiteX1231" fmla="*/ 10533782 w 12192001"/>
              <a:gd name="connsiteY1231" fmla="*/ 3532193 h 5071422"/>
              <a:gd name="connsiteX1232" fmla="*/ 10523608 w 12192001"/>
              <a:gd name="connsiteY1232" fmla="*/ 3555286 h 5071422"/>
              <a:gd name="connsiteX1233" fmla="*/ 10540816 w 12192001"/>
              <a:gd name="connsiteY1233" fmla="*/ 3568226 h 5071422"/>
              <a:gd name="connsiteX1234" fmla="*/ 10554786 w 12192001"/>
              <a:gd name="connsiteY1234" fmla="*/ 3556863 h 5071422"/>
              <a:gd name="connsiteX1235" fmla="*/ 10533782 w 12192001"/>
              <a:gd name="connsiteY1235" fmla="*/ 3532193 h 5071422"/>
              <a:gd name="connsiteX1236" fmla="*/ 9333834 w 12192001"/>
              <a:gd name="connsiteY1236" fmla="*/ 3529572 h 5071422"/>
              <a:gd name="connsiteX1237" fmla="*/ 9346437 w 12192001"/>
              <a:gd name="connsiteY1237" fmla="*/ 3591355 h 5071422"/>
              <a:gd name="connsiteX1238" fmla="*/ 9333834 w 12192001"/>
              <a:gd name="connsiteY1238" fmla="*/ 3529572 h 5071422"/>
              <a:gd name="connsiteX1239" fmla="*/ 11318496 w 12192001"/>
              <a:gd name="connsiteY1239" fmla="*/ 3528119 h 5071422"/>
              <a:gd name="connsiteX1240" fmla="*/ 11304255 w 12192001"/>
              <a:gd name="connsiteY1240" fmla="*/ 3534371 h 5071422"/>
              <a:gd name="connsiteX1241" fmla="*/ 11361754 w 12192001"/>
              <a:gd name="connsiteY1241" fmla="*/ 3566677 h 5071422"/>
              <a:gd name="connsiteX1242" fmla="*/ 11318496 w 12192001"/>
              <a:gd name="connsiteY1242" fmla="*/ 3528119 h 5071422"/>
              <a:gd name="connsiteX1243" fmla="*/ 10519901 w 12192001"/>
              <a:gd name="connsiteY1243" fmla="*/ 3527635 h 5071422"/>
              <a:gd name="connsiteX1244" fmla="*/ 10486976 w 12192001"/>
              <a:gd name="connsiteY1244" fmla="*/ 3529643 h 5071422"/>
              <a:gd name="connsiteX1245" fmla="*/ 10456055 w 12192001"/>
              <a:gd name="connsiteY1245" fmla="*/ 3546392 h 5071422"/>
              <a:gd name="connsiteX1246" fmla="*/ 10491153 w 12192001"/>
              <a:gd name="connsiteY1246" fmla="*/ 3561151 h 5071422"/>
              <a:gd name="connsiteX1247" fmla="*/ 10519901 w 12192001"/>
              <a:gd name="connsiteY1247" fmla="*/ 3527635 h 5071422"/>
              <a:gd name="connsiteX1248" fmla="*/ 9127326 w 12192001"/>
              <a:gd name="connsiteY1248" fmla="*/ 3527418 h 5071422"/>
              <a:gd name="connsiteX1249" fmla="*/ 9117437 w 12192001"/>
              <a:gd name="connsiteY1249" fmla="*/ 3533371 h 5071422"/>
              <a:gd name="connsiteX1250" fmla="*/ 9152707 w 12192001"/>
              <a:gd name="connsiteY1250" fmla="*/ 3561248 h 5071422"/>
              <a:gd name="connsiteX1251" fmla="*/ 9153798 w 12192001"/>
              <a:gd name="connsiteY1251" fmla="*/ 3540933 h 5071422"/>
              <a:gd name="connsiteX1252" fmla="*/ 9127326 w 12192001"/>
              <a:gd name="connsiteY1252" fmla="*/ 3527418 h 5071422"/>
              <a:gd name="connsiteX1253" fmla="*/ 9644496 w 12192001"/>
              <a:gd name="connsiteY1253" fmla="*/ 3527181 h 5071422"/>
              <a:gd name="connsiteX1254" fmla="*/ 9632834 w 12192001"/>
              <a:gd name="connsiteY1254" fmla="*/ 3531209 h 5071422"/>
              <a:gd name="connsiteX1255" fmla="*/ 9609176 w 12192001"/>
              <a:gd name="connsiteY1255" fmla="*/ 3536472 h 5071422"/>
              <a:gd name="connsiteX1256" fmla="*/ 9635626 w 12192001"/>
              <a:gd name="connsiteY1256" fmla="*/ 3552053 h 5071422"/>
              <a:gd name="connsiteX1257" fmla="*/ 9657713 w 12192001"/>
              <a:gd name="connsiteY1257" fmla="*/ 3534818 h 5071422"/>
              <a:gd name="connsiteX1258" fmla="*/ 9644496 w 12192001"/>
              <a:gd name="connsiteY1258" fmla="*/ 3527181 h 5071422"/>
              <a:gd name="connsiteX1259" fmla="*/ 10411989 w 12192001"/>
              <a:gd name="connsiteY1259" fmla="*/ 3523366 h 5071422"/>
              <a:gd name="connsiteX1260" fmla="*/ 10400441 w 12192001"/>
              <a:gd name="connsiteY1260" fmla="*/ 3528053 h 5071422"/>
              <a:gd name="connsiteX1261" fmla="*/ 10433693 w 12192001"/>
              <a:gd name="connsiteY1261" fmla="*/ 3553463 h 5071422"/>
              <a:gd name="connsiteX1262" fmla="*/ 10448836 w 12192001"/>
              <a:gd name="connsiteY1262" fmla="*/ 3526203 h 5071422"/>
              <a:gd name="connsiteX1263" fmla="*/ 10411989 w 12192001"/>
              <a:gd name="connsiteY1263" fmla="*/ 3523366 h 5071422"/>
              <a:gd name="connsiteX1264" fmla="*/ 129732 w 12192001"/>
              <a:gd name="connsiteY1264" fmla="*/ 2804965 h 5071422"/>
              <a:gd name="connsiteX1265" fmla="*/ 125415 w 12192001"/>
              <a:gd name="connsiteY1265" fmla="*/ 2820473 h 5071422"/>
              <a:gd name="connsiteX1266" fmla="*/ 129699 w 12192001"/>
              <a:gd name="connsiteY1266" fmla="*/ 2833911 h 5071422"/>
              <a:gd name="connsiteX1267" fmla="*/ 145885 w 12192001"/>
              <a:gd name="connsiteY1267" fmla="*/ 2834962 h 5071422"/>
              <a:gd name="connsiteX1268" fmla="*/ 143930 w 12192001"/>
              <a:gd name="connsiteY1268" fmla="*/ 2807564 h 5071422"/>
              <a:gd name="connsiteX1269" fmla="*/ 129732 w 12192001"/>
              <a:gd name="connsiteY1269" fmla="*/ 2804965 h 5071422"/>
              <a:gd name="connsiteX1270" fmla="*/ 45883 w 12192001"/>
              <a:gd name="connsiteY1270" fmla="*/ 2774001 h 5071422"/>
              <a:gd name="connsiteX1271" fmla="*/ 42808 w 12192001"/>
              <a:gd name="connsiteY1271" fmla="*/ 2775092 h 5071422"/>
              <a:gd name="connsiteX1272" fmla="*/ 44920 w 12192001"/>
              <a:gd name="connsiteY1272" fmla="*/ 2775368 h 5071422"/>
              <a:gd name="connsiteX1273" fmla="*/ 115603 w 12192001"/>
              <a:gd name="connsiteY1273" fmla="*/ 2760409 h 5071422"/>
              <a:gd name="connsiteX1274" fmla="*/ 107829 w 12192001"/>
              <a:gd name="connsiteY1274" fmla="*/ 2776390 h 5071422"/>
              <a:gd name="connsiteX1275" fmla="*/ 110667 w 12192001"/>
              <a:gd name="connsiteY1275" fmla="*/ 2779155 h 5071422"/>
              <a:gd name="connsiteX1276" fmla="*/ 101573 w 12192001"/>
              <a:gd name="connsiteY1276" fmla="*/ 2789264 h 5071422"/>
              <a:gd name="connsiteX1277" fmla="*/ 98930 w 12192001"/>
              <a:gd name="connsiteY1277" fmla="*/ 2794696 h 5071422"/>
              <a:gd name="connsiteX1278" fmla="*/ 98007 w 12192001"/>
              <a:gd name="connsiteY1278" fmla="*/ 2793226 h 5071422"/>
              <a:gd name="connsiteX1279" fmla="*/ 95234 w 12192001"/>
              <a:gd name="connsiteY1279" fmla="*/ 2796310 h 5071422"/>
              <a:gd name="connsiteX1280" fmla="*/ 75966 w 12192001"/>
              <a:gd name="connsiteY1280" fmla="*/ 2772429 h 5071422"/>
              <a:gd name="connsiteX1281" fmla="*/ 73952 w 12192001"/>
              <a:gd name="connsiteY1281" fmla="*/ 2767710 h 5071422"/>
              <a:gd name="connsiteX1282" fmla="*/ 62082 w 12192001"/>
              <a:gd name="connsiteY1282" fmla="*/ 2768260 h 5071422"/>
              <a:gd name="connsiteX1283" fmla="*/ 52486 w 12192001"/>
              <a:gd name="connsiteY1283" fmla="*/ 2771659 h 5071422"/>
              <a:gd name="connsiteX1284" fmla="*/ 50058 w 12192001"/>
              <a:gd name="connsiteY1284" fmla="*/ 2781481 h 5071422"/>
              <a:gd name="connsiteX1285" fmla="*/ 34821 w 12192001"/>
              <a:gd name="connsiteY1285" fmla="*/ 2807282 h 5071422"/>
              <a:gd name="connsiteX1286" fmla="*/ 72741 w 12192001"/>
              <a:gd name="connsiteY1286" fmla="*/ 2793180 h 5071422"/>
              <a:gd name="connsiteX1287" fmla="*/ 78161 w 12192001"/>
              <a:gd name="connsiteY1287" fmla="*/ 2864322 h 5071422"/>
              <a:gd name="connsiteX1288" fmla="*/ 95304 w 12192001"/>
              <a:gd name="connsiteY1288" fmla="*/ 2835645 h 5071422"/>
              <a:gd name="connsiteX1289" fmla="*/ 95583 w 12192001"/>
              <a:gd name="connsiteY1289" fmla="*/ 2831693 h 5071422"/>
              <a:gd name="connsiteX1290" fmla="*/ 97589 w 12192001"/>
              <a:gd name="connsiteY1290" fmla="*/ 2831823 h 5071422"/>
              <a:gd name="connsiteX1291" fmla="*/ 110341 w 12192001"/>
              <a:gd name="connsiteY1291" fmla="*/ 2810494 h 5071422"/>
              <a:gd name="connsiteX1292" fmla="*/ 145780 w 12192001"/>
              <a:gd name="connsiteY1292" fmla="*/ 2772538 h 5071422"/>
              <a:gd name="connsiteX1293" fmla="*/ 115603 w 12192001"/>
              <a:gd name="connsiteY1293" fmla="*/ 2760409 h 5071422"/>
              <a:gd name="connsiteX1294" fmla="*/ 223912 w 12192001"/>
              <a:gd name="connsiteY1294" fmla="*/ 2756598 h 5071422"/>
              <a:gd name="connsiteX1295" fmla="*/ 153134 w 12192001"/>
              <a:gd name="connsiteY1295" fmla="*/ 2792827 h 5071422"/>
              <a:gd name="connsiteX1296" fmla="*/ 146008 w 12192001"/>
              <a:gd name="connsiteY1296" fmla="*/ 2834972 h 5071422"/>
              <a:gd name="connsiteX1297" fmla="*/ 163865 w 12192001"/>
              <a:gd name="connsiteY1297" fmla="*/ 2836131 h 5071422"/>
              <a:gd name="connsiteX1298" fmla="*/ 176854 w 12192001"/>
              <a:gd name="connsiteY1298" fmla="*/ 2813748 h 5071422"/>
              <a:gd name="connsiteX1299" fmla="*/ 175176 w 12192001"/>
              <a:gd name="connsiteY1299" fmla="*/ 2813833 h 5071422"/>
              <a:gd name="connsiteX1300" fmla="*/ 192484 w 12192001"/>
              <a:gd name="connsiteY1300" fmla="*/ 2780139 h 5071422"/>
              <a:gd name="connsiteX1301" fmla="*/ 196563 w 12192001"/>
              <a:gd name="connsiteY1301" fmla="*/ 2779777 h 5071422"/>
              <a:gd name="connsiteX1302" fmla="*/ 202453 w 12192001"/>
              <a:gd name="connsiteY1302" fmla="*/ 2769623 h 5071422"/>
              <a:gd name="connsiteX1303" fmla="*/ 213170 w 12192001"/>
              <a:gd name="connsiteY1303" fmla="*/ 2778310 h 5071422"/>
              <a:gd name="connsiteX1304" fmla="*/ 220959 w 12192001"/>
              <a:gd name="connsiteY1304" fmla="*/ 2777621 h 5071422"/>
              <a:gd name="connsiteX1305" fmla="*/ 218476 w 12192001"/>
              <a:gd name="connsiteY1305" fmla="*/ 2782614 h 5071422"/>
              <a:gd name="connsiteX1306" fmla="*/ 222412 w 12192001"/>
              <a:gd name="connsiteY1306" fmla="*/ 2785806 h 5071422"/>
              <a:gd name="connsiteX1307" fmla="*/ 233951 w 12192001"/>
              <a:gd name="connsiteY1307" fmla="*/ 2806712 h 5071422"/>
              <a:gd name="connsiteX1308" fmla="*/ 239564 w 12192001"/>
              <a:gd name="connsiteY1308" fmla="*/ 2778678 h 5071422"/>
              <a:gd name="connsiteX1309" fmla="*/ 272128 w 12192001"/>
              <a:gd name="connsiteY1309" fmla="*/ 2670252 h 5071422"/>
              <a:gd name="connsiteX1310" fmla="*/ 261736 w 12192001"/>
              <a:gd name="connsiteY1310" fmla="*/ 2671540 h 5071422"/>
              <a:gd name="connsiteX1311" fmla="*/ 271400 w 12192001"/>
              <a:gd name="connsiteY1311" fmla="*/ 2680545 h 5071422"/>
              <a:gd name="connsiteX1312" fmla="*/ 291116 w 12192001"/>
              <a:gd name="connsiteY1312" fmla="*/ 2667900 h 5071422"/>
              <a:gd name="connsiteX1313" fmla="*/ 279911 w 12192001"/>
              <a:gd name="connsiteY1313" fmla="*/ 2669288 h 5071422"/>
              <a:gd name="connsiteX1314" fmla="*/ 304901 w 12192001"/>
              <a:gd name="connsiteY1314" fmla="*/ 2685262 h 5071422"/>
              <a:gd name="connsiteX1315" fmla="*/ 305690 w 12192001"/>
              <a:gd name="connsiteY1315" fmla="*/ 2684662 h 5071422"/>
              <a:gd name="connsiteX1316" fmla="*/ 1 w 12192001"/>
              <a:gd name="connsiteY1316" fmla="*/ 2660890 h 5071422"/>
              <a:gd name="connsiteX1317" fmla="*/ 15163 w 12192001"/>
              <a:gd name="connsiteY1317" fmla="*/ 2664143 h 5071422"/>
              <a:gd name="connsiteX1318" fmla="*/ 3983 w 12192001"/>
              <a:gd name="connsiteY1318" fmla="*/ 2674048 h 5071422"/>
              <a:gd name="connsiteX1319" fmla="*/ 0 w 12192001"/>
              <a:gd name="connsiteY1319" fmla="*/ 2683389 h 5071422"/>
              <a:gd name="connsiteX1320" fmla="*/ 395488 w 12192001"/>
              <a:gd name="connsiteY1320" fmla="*/ 2658266 h 5071422"/>
              <a:gd name="connsiteX1321" fmla="*/ 403030 w 12192001"/>
              <a:gd name="connsiteY1321" fmla="*/ 2668758 h 5071422"/>
              <a:gd name="connsiteX1322" fmla="*/ 414806 w 12192001"/>
              <a:gd name="connsiteY1322" fmla="*/ 2667119 h 5071422"/>
              <a:gd name="connsiteX1323" fmla="*/ 415655 w 12192001"/>
              <a:gd name="connsiteY1323" fmla="*/ 2660258 h 5071422"/>
              <a:gd name="connsiteX1324" fmla="*/ 409462 w 12192001"/>
              <a:gd name="connsiteY1324" fmla="*/ 2660666 h 5071422"/>
              <a:gd name="connsiteX1325" fmla="*/ 475059 w 12192001"/>
              <a:gd name="connsiteY1325" fmla="*/ 2656342 h 5071422"/>
              <a:gd name="connsiteX1326" fmla="*/ 426908 w 12192001"/>
              <a:gd name="connsiteY1326" fmla="*/ 2659513 h 5071422"/>
              <a:gd name="connsiteX1327" fmla="*/ 433853 w 12192001"/>
              <a:gd name="connsiteY1327" fmla="*/ 2674821 h 5071422"/>
              <a:gd name="connsiteX1328" fmla="*/ 477739 w 12192001"/>
              <a:gd name="connsiteY1328" fmla="*/ 2668286 h 5071422"/>
              <a:gd name="connsiteX1329" fmla="*/ 351665 w 12192001"/>
              <a:gd name="connsiteY1329" fmla="*/ 2650750 h 5071422"/>
              <a:gd name="connsiteX1330" fmla="*/ 342344 w 12192001"/>
              <a:gd name="connsiteY1330" fmla="*/ 2666597 h 5071422"/>
              <a:gd name="connsiteX1331" fmla="*/ 341815 w 12192001"/>
              <a:gd name="connsiteY1331" fmla="*/ 2667640 h 5071422"/>
              <a:gd name="connsiteX1332" fmla="*/ 348027 w 12192001"/>
              <a:gd name="connsiteY1332" fmla="*/ 2681634 h 5071422"/>
              <a:gd name="connsiteX1333" fmla="*/ 367670 w 12192001"/>
              <a:gd name="connsiteY1333" fmla="*/ 2678016 h 5071422"/>
              <a:gd name="connsiteX1334" fmla="*/ 370351 w 12192001"/>
              <a:gd name="connsiteY1334" fmla="*/ 2653956 h 5071422"/>
              <a:gd name="connsiteX1335" fmla="*/ 629996 w 12192001"/>
              <a:gd name="connsiteY1335" fmla="*/ 2585860 h 5071422"/>
              <a:gd name="connsiteX1336" fmla="*/ 606144 w 12192001"/>
              <a:gd name="connsiteY1336" fmla="*/ 2610969 h 5071422"/>
              <a:gd name="connsiteX1337" fmla="*/ 629744 w 12192001"/>
              <a:gd name="connsiteY1337" fmla="*/ 2622007 h 5071422"/>
              <a:gd name="connsiteX1338" fmla="*/ 649322 w 12192001"/>
              <a:gd name="connsiteY1338" fmla="*/ 2603221 h 5071422"/>
              <a:gd name="connsiteX1339" fmla="*/ 629996 w 12192001"/>
              <a:gd name="connsiteY1339" fmla="*/ 2585860 h 5071422"/>
              <a:gd name="connsiteX1340" fmla="*/ 758500 w 12192001"/>
              <a:gd name="connsiteY1340" fmla="*/ 2568362 h 5071422"/>
              <a:gd name="connsiteX1341" fmla="*/ 741743 w 12192001"/>
              <a:gd name="connsiteY1341" fmla="*/ 2573993 h 5071422"/>
              <a:gd name="connsiteX1342" fmla="*/ 725578 w 12192001"/>
              <a:gd name="connsiteY1342" fmla="*/ 2610681 h 5071422"/>
              <a:gd name="connsiteX1343" fmla="*/ 740713 w 12192001"/>
              <a:gd name="connsiteY1343" fmla="*/ 2603746 h 5071422"/>
              <a:gd name="connsiteX1344" fmla="*/ 735878 w 12192001"/>
              <a:gd name="connsiteY1344" fmla="*/ 2596935 h 5071422"/>
              <a:gd name="connsiteX1345" fmla="*/ 753647 w 12192001"/>
              <a:gd name="connsiteY1345" fmla="*/ 2586098 h 5071422"/>
              <a:gd name="connsiteX1346" fmla="*/ 756306 w 12192001"/>
              <a:gd name="connsiteY1346" fmla="*/ 2592897 h 5071422"/>
              <a:gd name="connsiteX1347" fmla="*/ 773792 w 12192001"/>
              <a:gd name="connsiteY1347" fmla="*/ 2573478 h 5071422"/>
              <a:gd name="connsiteX1348" fmla="*/ 758500 w 12192001"/>
              <a:gd name="connsiteY1348" fmla="*/ 2568362 h 5071422"/>
              <a:gd name="connsiteX1349" fmla="*/ 381989 w 12192001"/>
              <a:gd name="connsiteY1349" fmla="*/ 2523752 h 5071422"/>
              <a:gd name="connsiteX1350" fmla="*/ 416832 w 12192001"/>
              <a:gd name="connsiteY1350" fmla="*/ 2552940 h 5071422"/>
              <a:gd name="connsiteX1351" fmla="*/ 389341 w 12192001"/>
              <a:gd name="connsiteY1351" fmla="*/ 2579260 h 5071422"/>
              <a:gd name="connsiteX1352" fmla="*/ 381989 w 12192001"/>
              <a:gd name="connsiteY1352" fmla="*/ 2523752 h 5071422"/>
              <a:gd name="connsiteX1353" fmla="*/ 499650 w 12192001"/>
              <a:gd name="connsiteY1353" fmla="*/ 2509444 h 5071422"/>
              <a:gd name="connsiteX1354" fmla="*/ 487931 w 12192001"/>
              <a:gd name="connsiteY1354" fmla="*/ 2554287 h 5071422"/>
              <a:gd name="connsiteX1355" fmla="*/ 470378 w 12192001"/>
              <a:gd name="connsiteY1355" fmla="*/ 2521996 h 5071422"/>
              <a:gd name="connsiteX1356" fmla="*/ 494722 w 12192001"/>
              <a:gd name="connsiteY1356" fmla="*/ 2538724 h 5071422"/>
              <a:gd name="connsiteX1357" fmla="*/ 499650 w 12192001"/>
              <a:gd name="connsiteY1357" fmla="*/ 2509444 h 5071422"/>
              <a:gd name="connsiteX1358" fmla="*/ 969144 w 12192001"/>
              <a:gd name="connsiteY1358" fmla="*/ 2470193 h 5071422"/>
              <a:gd name="connsiteX1359" fmla="*/ 957206 w 12192001"/>
              <a:gd name="connsiteY1359" fmla="*/ 2471889 h 5071422"/>
              <a:gd name="connsiteX1360" fmla="*/ 935823 w 12192001"/>
              <a:gd name="connsiteY1360" fmla="*/ 2494204 h 5071422"/>
              <a:gd name="connsiteX1361" fmla="*/ 960907 w 12192001"/>
              <a:gd name="connsiteY1361" fmla="*/ 2499649 h 5071422"/>
              <a:gd name="connsiteX1362" fmla="*/ 982440 w 12192001"/>
              <a:gd name="connsiteY1362" fmla="*/ 2478669 h 5071422"/>
              <a:gd name="connsiteX1363" fmla="*/ 969144 w 12192001"/>
              <a:gd name="connsiteY1363" fmla="*/ 2470193 h 5071422"/>
              <a:gd name="connsiteX1364" fmla="*/ 1094463 w 12192001"/>
              <a:gd name="connsiteY1364" fmla="*/ 2467881 h 5071422"/>
              <a:gd name="connsiteX1365" fmla="*/ 1070700 w 12192001"/>
              <a:gd name="connsiteY1365" fmla="*/ 2476888 h 5071422"/>
              <a:gd name="connsiteX1366" fmla="*/ 1088863 w 12192001"/>
              <a:gd name="connsiteY1366" fmla="*/ 2501060 h 5071422"/>
              <a:gd name="connsiteX1367" fmla="*/ 1112390 w 12192001"/>
              <a:gd name="connsiteY1367" fmla="*/ 2490678 h 5071422"/>
              <a:gd name="connsiteX1368" fmla="*/ 1094463 w 12192001"/>
              <a:gd name="connsiteY1368" fmla="*/ 2467881 h 5071422"/>
              <a:gd name="connsiteX1369" fmla="*/ 0 w 12192001"/>
              <a:gd name="connsiteY1369" fmla="*/ 2441302 h 5071422"/>
              <a:gd name="connsiteX1370" fmla="*/ 3672 w 12192001"/>
              <a:gd name="connsiteY1370" fmla="*/ 2453804 h 5071422"/>
              <a:gd name="connsiteX1371" fmla="*/ 16364 w 12192001"/>
              <a:gd name="connsiteY1371" fmla="*/ 2469311 h 5071422"/>
              <a:gd name="connsiteX1372" fmla="*/ 4314 w 12192001"/>
              <a:gd name="connsiteY1372" fmla="*/ 2473558 h 5071422"/>
              <a:gd name="connsiteX1373" fmla="*/ 1 w 12192001"/>
              <a:gd name="connsiteY1373" fmla="*/ 2471964 h 5071422"/>
              <a:gd name="connsiteX1374" fmla="*/ 633962 w 12192001"/>
              <a:gd name="connsiteY1374" fmla="*/ 2421014 h 5071422"/>
              <a:gd name="connsiteX1375" fmla="*/ 616970 w 12192001"/>
              <a:gd name="connsiteY1375" fmla="*/ 2459793 h 5071422"/>
              <a:gd name="connsiteX1376" fmla="*/ 641378 w 12192001"/>
              <a:gd name="connsiteY1376" fmla="*/ 2476763 h 5071422"/>
              <a:gd name="connsiteX1377" fmla="*/ 622558 w 12192001"/>
              <a:gd name="connsiteY1377" fmla="*/ 2501367 h 5071422"/>
              <a:gd name="connsiteX1378" fmla="*/ 603072 w 12192001"/>
              <a:gd name="connsiteY1378" fmla="*/ 2455071 h 5071422"/>
              <a:gd name="connsiteX1379" fmla="*/ 633962 w 12192001"/>
              <a:gd name="connsiteY1379" fmla="*/ 2421014 h 5071422"/>
              <a:gd name="connsiteX1380" fmla="*/ 713583 w 12192001"/>
              <a:gd name="connsiteY1380" fmla="*/ 2420823 h 5071422"/>
              <a:gd name="connsiteX1381" fmla="*/ 670685 w 12192001"/>
              <a:gd name="connsiteY1381" fmla="*/ 2464130 h 5071422"/>
              <a:gd name="connsiteX1382" fmla="*/ 713583 w 12192001"/>
              <a:gd name="connsiteY1382" fmla="*/ 2420823 h 5071422"/>
              <a:gd name="connsiteX1383" fmla="*/ 376424 w 12192001"/>
              <a:gd name="connsiteY1383" fmla="*/ 2389846 h 5071422"/>
              <a:gd name="connsiteX1384" fmla="*/ 399960 w 12192001"/>
              <a:gd name="connsiteY1384" fmla="*/ 2392481 h 5071422"/>
              <a:gd name="connsiteX1385" fmla="*/ 390393 w 12192001"/>
              <a:gd name="connsiteY1385" fmla="*/ 2412691 h 5071422"/>
              <a:gd name="connsiteX1386" fmla="*/ 367232 w 12192001"/>
              <a:gd name="connsiteY1386" fmla="*/ 2412650 h 5071422"/>
              <a:gd name="connsiteX1387" fmla="*/ 376424 w 12192001"/>
              <a:gd name="connsiteY1387" fmla="*/ 2389846 h 5071422"/>
              <a:gd name="connsiteX1388" fmla="*/ 1359628 w 12192001"/>
              <a:gd name="connsiteY1388" fmla="*/ 2384738 h 5071422"/>
              <a:gd name="connsiteX1389" fmla="*/ 1336847 w 12192001"/>
              <a:gd name="connsiteY1389" fmla="*/ 2414389 h 5071422"/>
              <a:gd name="connsiteX1390" fmla="*/ 1356825 w 12192001"/>
              <a:gd name="connsiteY1390" fmla="*/ 2414804 h 5071422"/>
              <a:gd name="connsiteX1391" fmla="*/ 1374809 w 12192001"/>
              <a:gd name="connsiteY1391" fmla="*/ 2400327 h 5071422"/>
              <a:gd name="connsiteX1392" fmla="*/ 1359628 w 12192001"/>
              <a:gd name="connsiteY1392" fmla="*/ 2384738 h 5071422"/>
              <a:gd name="connsiteX1393" fmla="*/ 816943 w 12192001"/>
              <a:gd name="connsiteY1393" fmla="*/ 2382447 h 5071422"/>
              <a:gd name="connsiteX1394" fmla="*/ 829333 w 12192001"/>
              <a:gd name="connsiteY1394" fmla="*/ 2392722 h 5071422"/>
              <a:gd name="connsiteX1395" fmla="*/ 826521 w 12192001"/>
              <a:gd name="connsiteY1395" fmla="*/ 2404069 h 5071422"/>
              <a:gd name="connsiteX1396" fmla="*/ 831387 w 12192001"/>
              <a:gd name="connsiteY1396" fmla="*/ 2408588 h 5071422"/>
              <a:gd name="connsiteX1397" fmla="*/ 830145 w 12192001"/>
              <a:gd name="connsiteY1397" fmla="*/ 2440735 h 5071422"/>
              <a:gd name="connsiteX1398" fmla="*/ 807708 w 12192001"/>
              <a:gd name="connsiteY1398" fmla="*/ 2434107 h 5071422"/>
              <a:gd name="connsiteX1399" fmla="*/ 808729 w 12192001"/>
              <a:gd name="connsiteY1399" fmla="*/ 2426674 h 5071422"/>
              <a:gd name="connsiteX1400" fmla="*/ 798486 w 12192001"/>
              <a:gd name="connsiteY1400" fmla="*/ 2426818 h 5071422"/>
              <a:gd name="connsiteX1401" fmla="*/ 806451 w 12192001"/>
              <a:gd name="connsiteY1401" fmla="*/ 2390590 h 5071422"/>
              <a:gd name="connsiteX1402" fmla="*/ 816943 w 12192001"/>
              <a:gd name="connsiteY1402" fmla="*/ 2382447 h 5071422"/>
              <a:gd name="connsiteX1403" fmla="*/ 1116386 w 12192001"/>
              <a:gd name="connsiteY1403" fmla="*/ 2378208 h 5071422"/>
              <a:gd name="connsiteX1404" fmla="*/ 1126918 w 12192001"/>
              <a:gd name="connsiteY1404" fmla="*/ 2387373 h 5071422"/>
              <a:gd name="connsiteX1405" fmla="*/ 1123065 w 12192001"/>
              <a:gd name="connsiteY1405" fmla="*/ 2389215 h 5071422"/>
              <a:gd name="connsiteX1406" fmla="*/ 1116386 w 12192001"/>
              <a:gd name="connsiteY1406" fmla="*/ 2378208 h 5071422"/>
              <a:gd name="connsiteX1407" fmla="*/ 856983 w 12192001"/>
              <a:gd name="connsiteY1407" fmla="*/ 2376033 h 5071422"/>
              <a:gd name="connsiteX1408" fmla="*/ 864869 w 12192001"/>
              <a:gd name="connsiteY1408" fmla="*/ 2377059 h 5071422"/>
              <a:gd name="connsiteX1409" fmla="*/ 881227 w 12192001"/>
              <a:gd name="connsiteY1409" fmla="*/ 2383329 h 5071422"/>
              <a:gd name="connsiteX1410" fmla="*/ 858985 w 12192001"/>
              <a:gd name="connsiteY1410" fmla="*/ 2415838 h 5071422"/>
              <a:gd name="connsiteX1411" fmla="*/ 850018 w 12192001"/>
              <a:gd name="connsiteY1411" fmla="*/ 2381877 h 5071422"/>
              <a:gd name="connsiteX1412" fmla="*/ 856983 w 12192001"/>
              <a:gd name="connsiteY1412" fmla="*/ 2376033 h 5071422"/>
              <a:gd name="connsiteX1413" fmla="*/ 1229628 w 12192001"/>
              <a:gd name="connsiteY1413" fmla="*/ 2361283 h 5071422"/>
              <a:gd name="connsiteX1414" fmla="*/ 1219074 w 12192001"/>
              <a:gd name="connsiteY1414" fmla="*/ 2378533 h 5071422"/>
              <a:gd name="connsiteX1415" fmla="*/ 1236635 w 12192001"/>
              <a:gd name="connsiteY1415" fmla="*/ 2391938 h 5071422"/>
              <a:gd name="connsiteX1416" fmla="*/ 1273537 w 12192001"/>
              <a:gd name="connsiteY1416" fmla="*/ 2360228 h 5071422"/>
              <a:gd name="connsiteX1417" fmla="*/ 1264212 w 12192001"/>
              <a:gd name="connsiteY1417" fmla="*/ 2388971 h 5071422"/>
              <a:gd name="connsiteX1418" fmla="*/ 1284244 w 12192001"/>
              <a:gd name="connsiteY1418" fmla="*/ 2381786 h 5071422"/>
              <a:gd name="connsiteX1419" fmla="*/ 1314751 w 12192001"/>
              <a:gd name="connsiteY1419" fmla="*/ 2370101 h 5071422"/>
              <a:gd name="connsiteX1420" fmla="*/ 1343277 w 12192001"/>
              <a:gd name="connsiteY1420" fmla="*/ 2326887 h 5071422"/>
              <a:gd name="connsiteX1421" fmla="*/ 1312076 w 12192001"/>
              <a:gd name="connsiteY1421" fmla="*/ 2351791 h 5071422"/>
              <a:gd name="connsiteX1422" fmla="*/ 1376406 w 12192001"/>
              <a:gd name="connsiteY1422" fmla="*/ 2329253 h 5071422"/>
              <a:gd name="connsiteX1423" fmla="*/ 1343277 w 12192001"/>
              <a:gd name="connsiteY1423" fmla="*/ 2326887 h 5071422"/>
              <a:gd name="connsiteX1424" fmla="*/ 1389578 w 12192001"/>
              <a:gd name="connsiteY1424" fmla="*/ 2322419 h 5071422"/>
              <a:gd name="connsiteX1425" fmla="*/ 1379969 w 12192001"/>
              <a:gd name="connsiteY1425" fmla="*/ 2371654 h 5071422"/>
              <a:gd name="connsiteX1426" fmla="*/ 1358070 w 12192001"/>
              <a:gd name="connsiteY1426" fmla="*/ 2372822 h 5071422"/>
              <a:gd name="connsiteX1427" fmla="*/ 1376504 w 12192001"/>
              <a:gd name="connsiteY1427" fmla="*/ 2378765 h 5071422"/>
              <a:gd name="connsiteX1428" fmla="*/ 1395741 w 12192001"/>
              <a:gd name="connsiteY1428" fmla="*/ 2358304 h 5071422"/>
              <a:gd name="connsiteX1429" fmla="*/ 1 w 12192001"/>
              <a:gd name="connsiteY1429" fmla="*/ 2315861 h 5071422"/>
              <a:gd name="connsiteX1430" fmla="*/ 4112 w 12192001"/>
              <a:gd name="connsiteY1430" fmla="*/ 2321479 h 5071422"/>
              <a:gd name="connsiteX1431" fmla="*/ 7135 w 12192001"/>
              <a:gd name="connsiteY1431" fmla="*/ 2331904 h 5071422"/>
              <a:gd name="connsiteX1432" fmla="*/ 4993 w 12192001"/>
              <a:gd name="connsiteY1432" fmla="*/ 2335553 h 5071422"/>
              <a:gd name="connsiteX1433" fmla="*/ 3127 w 12192001"/>
              <a:gd name="connsiteY1433" fmla="*/ 2336548 h 5071422"/>
              <a:gd name="connsiteX1434" fmla="*/ 3934 w 12192001"/>
              <a:gd name="connsiteY1434" fmla="*/ 2337358 h 5071422"/>
              <a:gd name="connsiteX1435" fmla="*/ 880 w 12192001"/>
              <a:gd name="connsiteY1435" fmla="*/ 2342563 h 5071422"/>
              <a:gd name="connsiteX1436" fmla="*/ 0 w 12192001"/>
              <a:gd name="connsiteY1436" fmla="*/ 2341653 h 5071422"/>
              <a:gd name="connsiteX1437" fmla="*/ 746382 w 12192001"/>
              <a:gd name="connsiteY1437" fmla="*/ 2310221 h 5071422"/>
              <a:gd name="connsiteX1438" fmla="*/ 722302 w 12192001"/>
              <a:gd name="connsiteY1438" fmla="*/ 2312655 h 5071422"/>
              <a:gd name="connsiteX1439" fmla="*/ 721580 w 12192001"/>
              <a:gd name="connsiteY1439" fmla="*/ 2313278 h 5071422"/>
              <a:gd name="connsiteX1440" fmla="*/ 740576 w 12192001"/>
              <a:gd name="connsiteY1440" fmla="*/ 2324377 h 5071422"/>
              <a:gd name="connsiteX1441" fmla="*/ 745788 w 12192001"/>
              <a:gd name="connsiteY1441" fmla="*/ 2321014 h 5071422"/>
              <a:gd name="connsiteX1442" fmla="*/ 911085 w 12192001"/>
              <a:gd name="connsiteY1442" fmla="*/ 2297065 h 5071422"/>
              <a:gd name="connsiteX1443" fmla="*/ 873825 w 12192001"/>
              <a:gd name="connsiteY1443" fmla="*/ 2313558 h 5071422"/>
              <a:gd name="connsiteX1444" fmla="*/ 884605 w 12192001"/>
              <a:gd name="connsiteY1444" fmla="*/ 2341307 h 5071422"/>
              <a:gd name="connsiteX1445" fmla="*/ 941133 w 12192001"/>
              <a:gd name="connsiteY1445" fmla="*/ 2332979 h 5071422"/>
              <a:gd name="connsiteX1446" fmla="*/ 911085 w 12192001"/>
              <a:gd name="connsiteY1446" fmla="*/ 2297065 h 5071422"/>
              <a:gd name="connsiteX1447" fmla="*/ 785961 w 12192001"/>
              <a:gd name="connsiteY1447" fmla="*/ 2268772 h 5071422"/>
              <a:gd name="connsiteX1448" fmla="*/ 771297 w 12192001"/>
              <a:gd name="connsiteY1448" fmla="*/ 2280822 h 5071422"/>
              <a:gd name="connsiteX1449" fmla="*/ 782077 w 12192001"/>
              <a:gd name="connsiteY1449" fmla="*/ 2292672 h 5071422"/>
              <a:gd name="connsiteX1450" fmla="*/ 796610 w 12192001"/>
              <a:gd name="connsiteY1450" fmla="*/ 2280489 h 5071422"/>
              <a:gd name="connsiteX1451" fmla="*/ 78746 w 12192001"/>
              <a:gd name="connsiteY1451" fmla="*/ 2263739 h 5071422"/>
              <a:gd name="connsiteX1452" fmla="*/ 76904 w 12192001"/>
              <a:gd name="connsiteY1452" fmla="*/ 2269121 h 5071422"/>
              <a:gd name="connsiteX1453" fmla="*/ 82485 w 12192001"/>
              <a:gd name="connsiteY1453" fmla="*/ 2264835 h 5071422"/>
              <a:gd name="connsiteX1454" fmla="*/ 201298 w 12192001"/>
              <a:gd name="connsiteY1454" fmla="*/ 2260268 h 5071422"/>
              <a:gd name="connsiteX1455" fmla="*/ 159431 w 12192001"/>
              <a:gd name="connsiteY1455" fmla="*/ 2289309 h 5071422"/>
              <a:gd name="connsiteX1456" fmla="*/ 159886 w 12192001"/>
              <a:gd name="connsiteY1456" fmla="*/ 2289580 h 5071422"/>
              <a:gd name="connsiteX1457" fmla="*/ 180997 w 12192001"/>
              <a:gd name="connsiteY1457" fmla="*/ 2275667 h 5071422"/>
              <a:gd name="connsiteX1458" fmla="*/ 189265 w 12192001"/>
              <a:gd name="connsiteY1458" fmla="*/ 2307144 h 5071422"/>
              <a:gd name="connsiteX1459" fmla="*/ 189269 w 12192001"/>
              <a:gd name="connsiteY1459" fmla="*/ 2307148 h 5071422"/>
              <a:gd name="connsiteX1460" fmla="*/ 216850 w 12192001"/>
              <a:gd name="connsiteY1460" fmla="*/ 2294851 h 5071422"/>
              <a:gd name="connsiteX1461" fmla="*/ 216593 w 12192001"/>
              <a:gd name="connsiteY1461" fmla="*/ 2293876 h 5071422"/>
              <a:gd name="connsiteX1462" fmla="*/ 11967823 w 12192001"/>
              <a:gd name="connsiteY1462" fmla="*/ 2169538 h 5071422"/>
              <a:gd name="connsiteX1463" fmla="*/ 11954249 w 12192001"/>
              <a:gd name="connsiteY1463" fmla="*/ 2200368 h 5071422"/>
              <a:gd name="connsiteX1464" fmla="*/ 12035749 w 12192001"/>
              <a:gd name="connsiteY1464" fmla="*/ 2270629 h 5071422"/>
              <a:gd name="connsiteX1465" fmla="*/ 12069079 w 12192001"/>
              <a:gd name="connsiteY1465" fmla="*/ 2264957 h 5071422"/>
              <a:gd name="connsiteX1466" fmla="*/ 11967823 w 12192001"/>
              <a:gd name="connsiteY1466" fmla="*/ 2169538 h 5071422"/>
              <a:gd name="connsiteX1467" fmla="*/ 11864880 w 12192001"/>
              <a:gd name="connsiteY1467" fmla="*/ 2161087 h 5071422"/>
              <a:gd name="connsiteX1468" fmla="*/ 11843147 w 12192001"/>
              <a:gd name="connsiteY1468" fmla="*/ 2163636 h 5071422"/>
              <a:gd name="connsiteX1469" fmla="*/ 11930164 w 12192001"/>
              <a:gd name="connsiteY1469" fmla="*/ 2218949 h 5071422"/>
              <a:gd name="connsiteX1470" fmla="*/ 11933244 w 12192001"/>
              <a:gd name="connsiteY1470" fmla="*/ 2175699 h 5071422"/>
              <a:gd name="connsiteX1471" fmla="*/ 11864880 w 12192001"/>
              <a:gd name="connsiteY1471" fmla="*/ 2161087 h 5071422"/>
              <a:gd name="connsiteX1472" fmla="*/ 11706039 w 12192001"/>
              <a:gd name="connsiteY1472" fmla="*/ 2131647 h 5071422"/>
              <a:gd name="connsiteX1473" fmla="*/ 11701041 w 12192001"/>
              <a:gd name="connsiteY1473" fmla="*/ 2161057 h 5071422"/>
              <a:gd name="connsiteX1474" fmla="*/ 11812532 w 12192001"/>
              <a:gd name="connsiteY1474" fmla="*/ 2233168 h 5071422"/>
              <a:gd name="connsiteX1475" fmla="*/ 11794618 w 12192001"/>
              <a:gd name="connsiteY1475" fmla="*/ 2165373 h 5071422"/>
              <a:gd name="connsiteX1476" fmla="*/ 11706039 w 12192001"/>
              <a:gd name="connsiteY1476" fmla="*/ 2131647 h 5071422"/>
              <a:gd name="connsiteX1477" fmla="*/ 193015 w 12192001"/>
              <a:gd name="connsiteY1477" fmla="*/ 2081066 h 5071422"/>
              <a:gd name="connsiteX1478" fmla="*/ 180430 w 12192001"/>
              <a:gd name="connsiteY1478" fmla="*/ 2092746 h 5071422"/>
              <a:gd name="connsiteX1479" fmla="*/ 230286 w 12192001"/>
              <a:gd name="connsiteY1479" fmla="*/ 2112504 h 5071422"/>
              <a:gd name="connsiteX1480" fmla="*/ 209472 w 12192001"/>
              <a:gd name="connsiteY1480" fmla="*/ 2083691 h 5071422"/>
              <a:gd name="connsiteX1481" fmla="*/ 193015 w 12192001"/>
              <a:gd name="connsiteY1481" fmla="*/ 2081066 h 5071422"/>
              <a:gd name="connsiteX1482" fmla="*/ 2212440 w 12192001"/>
              <a:gd name="connsiteY1482" fmla="*/ 1996864 h 5071422"/>
              <a:gd name="connsiteX1483" fmla="*/ 2214960 w 12192001"/>
              <a:gd name="connsiteY1483" fmla="*/ 2000407 h 5071422"/>
              <a:gd name="connsiteX1484" fmla="*/ 2215820 w 12192001"/>
              <a:gd name="connsiteY1484" fmla="*/ 1998845 h 5071422"/>
              <a:gd name="connsiteX1485" fmla="*/ 2951713 w 12192001"/>
              <a:gd name="connsiteY1485" fmla="*/ 1968133 h 5071422"/>
              <a:gd name="connsiteX1486" fmla="*/ 2955357 w 12192001"/>
              <a:gd name="connsiteY1486" fmla="*/ 1971753 h 5071422"/>
              <a:gd name="connsiteX1487" fmla="*/ 2968008 w 12192001"/>
              <a:gd name="connsiteY1487" fmla="*/ 1968695 h 5071422"/>
              <a:gd name="connsiteX1488" fmla="*/ 63477 w 12192001"/>
              <a:gd name="connsiteY1488" fmla="*/ 1965025 h 5071422"/>
              <a:gd name="connsiteX1489" fmla="*/ 40709 w 12192001"/>
              <a:gd name="connsiteY1489" fmla="*/ 1984247 h 5071422"/>
              <a:gd name="connsiteX1490" fmla="*/ 88446 w 12192001"/>
              <a:gd name="connsiteY1490" fmla="*/ 1976031 h 5071422"/>
              <a:gd name="connsiteX1491" fmla="*/ 63477 w 12192001"/>
              <a:gd name="connsiteY1491" fmla="*/ 1965025 h 5071422"/>
              <a:gd name="connsiteX1492" fmla="*/ 973485 w 12192001"/>
              <a:gd name="connsiteY1492" fmla="*/ 1956370 h 5071422"/>
              <a:gd name="connsiteX1493" fmla="*/ 958947 w 12192001"/>
              <a:gd name="connsiteY1493" fmla="*/ 1968494 h 5071422"/>
              <a:gd name="connsiteX1494" fmla="*/ 990192 w 12192001"/>
              <a:gd name="connsiteY1494" fmla="*/ 1974759 h 5071422"/>
              <a:gd name="connsiteX1495" fmla="*/ 973485 w 12192001"/>
              <a:gd name="connsiteY1495" fmla="*/ 1956370 h 5071422"/>
              <a:gd name="connsiteX1496" fmla="*/ 1518804 w 12192001"/>
              <a:gd name="connsiteY1496" fmla="*/ 1899569 h 5071422"/>
              <a:gd name="connsiteX1497" fmla="*/ 1504978 w 12192001"/>
              <a:gd name="connsiteY1497" fmla="*/ 1909784 h 5071422"/>
              <a:gd name="connsiteX1498" fmla="*/ 1506699 w 12192001"/>
              <a:gd name="connsiteY1498" fmla="*/ 1911913 h 5071422"/>
              <a:gd name="connsiteX1499" fmla="*/ 1521191 w 12192001"/>
              <a:gd name="connsiteY1499" fmla="*/ 1904355 h 5071422"/>
              <a:gd name="connsiteX1500" fmla="*/ 1314031 w 12192001"/>
              <a:gd name="connsiteY1500" fmla="*/ 1889731 h 5071422"/>
              <a:gd name="connsiteX1501" fmla="*/ 1320711 w 12192001"/>
              <a:gd name="connsiteY1501" fmla="*/ 1899652 h 5071422"/>
              <a:gd name="connsiteX1502" fmla="*/ 1328006 w 12192001"/>
              <a:gd name="connsiteY1502" fmla="*/ 1890613 h 5071422"/>
              <a:gd name="connsiteX1503" fmla="*/ 1353381 w 12192001"/>
              <a:gd name="connsiteY1503" fmla="*/ 1887034 h 5071422"/>
              <a:gd name="connsiteX1504" fmla="*/ 1340529 w 12192001"/>
              <a:gd name="connsiteY1504" fmla="*/ 1891404 h 5071422"/>
              <a:gd name="connsiteX1505" fmla="*/ 1329502 w 12192001"/>
              <a:gd name="connsiteY1505" fmla="*/ 1890708 h 5071422"/>
              <a:gd name="connsiteX1506" fmla="*/ 1340637 w 12192001"/>
              <a:gd name="connsiteY1506" fmla="*/ 1922222 h 5071422"/>
              <a:gd name="connsiteX1507" fmla="*/ 1367606 w 12192001"/>
              <a:gd name="connsiteY1507" fmla="*/ 1902385 h 5071422"/>
              <a:gd name="connsiteX1508" fmla="*/ 1353381 w 12192001"/>
              <a:gd name="connsiteY1508" fmla="*/ 1887034 h 5071422"/>
              <a:gd name="connsiteX1509" fmla="*/ 1388234 w 12192001"/>
              <a:gd name="connsiteY1509" fmla="*/ 1881974 h 5071422"/>
              <a:gd name="connsiteX1510" fmla="*/ 1367683 w 12192001"/>
              <a:gd name="connsiteY1510" fmla="*/ 1902334 h 5071422"/>
              <a:gd name="connsiteX1511" fmla="*/ 1370937 w 12192001"/>
              <a:gd name="connsiteY1511" fmla="*/ 1909486 h 5071422"/>
              <a:gd name="connsiteX1512" fmla="*/ 1372880 w 12192001"/>
              <a:gd name="connsiteY1512" fmla="*/ 1908074 h 5071422"/>
              <a:gd name="connsiteX1513" fmla="*/ 1405096 w 12192001"/>
              <a:gd name="connsiteY1513" fmla="*/ 1906851 h 5071422"/>
              <a:gd name="connsiteX1514" fmla="*/ 1411669 w 12192001"/>
              <a:gd name="connsiteY1514" fmla="*/ 1901272 h 5071422"/>
              <a:gd name="connsiteX1515" fmla="*/ 1388234 w 12192001"/>
              <a:gd name="connsiteY1515" fmla="*/ 1881974 h 5071422"/>
              <a:gd name="connsiteX1516" fmla="*/ 3026476 w 12192001"/>
              <a:gd name="connsiteY1516" fmla="*/ 1880138 h 5071422"/>
              <a:gd name="connsiteX1517" fmla="*/ 3025860 w 12192001"/>
              <a:gd name="connsiteY1517" fmla="*/ 1885263 h 5071422"/>
              <a:gd name="connsiteX1518" fmla="*/ 3033552 w 12192001"/>
              <a:gd name="connsiteY1518" fmla="*/ 1882260 h 5071422"/>
              <a:gd name="connsiteX1519" fmla="*/ 3005055 w 12192001"/>
              <a:gd name="connsiteY1519" fmla="*/ 1876864 h 5071422"/>
              <a:gd name="connsiteX1520" fmla="*/ 2978427 w 12192001"/>
              <a:gd name="connsiteY1520" fmla="*/ 1894755 h 5071422"/>
              <a:gd name="connsiteX1521" fmla="*/ 2987533 w 12192001"/>
              <a:gd name="connsiteY1521" fmla="*/ 1900230 h 5071422"/>
              <a:gd name="connsiteX1522" fmla="*/ 3019359 w 12192001"/>
              <a:gd name="connsiteY1522" fmla="*/ 1887804 h 5071422"/>
              <a:gd name="connsiteX1523" fmla="*/ 2549134 w 12192001"/>
              <a:gd name="connsiteY1523" fmla="*/ 1875046 h 5071422"/>
              <a:gd name="connsiteX1524" fmla="*/ 2528763 w 12192001"/>
              <a:gd name="connsiteY1524" fmla="*/ 1892027 h 5071422"/>
              <a:gd name="connsiteX1525" fmla="*/ 2548187 w 12192001"/>
              <a:gd name="connsiteY1525" fmla="*/ 1898344 h 5071422"/>
              <a:gd name="connsiteX1526" fmla="*/ 2548876 w 12192001"/>
              <a:gd name="connsiteY1526" fmla="*/ 1877807 h 5071422"/>
              <a:gd name="connsiteX1527" fmla="*/ 3376036 w 12192001"/>
              <a:gd name="connsiteY1527" fmla="*/ 1873762 h 5071422"/>
              <a:gd name="connsiteX1528" fmla="*/ 3365913 w 12192001"/>
              <a:gd name="connsiteY1528" fmla="*/ 1903223 h 5071422"/>
              <a:gd name="connsiteX1529" fmla="*/ 3395301 w 12192001"/>
              <a:gd name="connsiteY1529" fmla="*/ 1898522 h 5071422"/>
              <a:gd name="connsiteX1530" fmla="*/ 3237538 w 12192001"/>
              <a:gd name="connsiteY1530" fmla="*/ 1873693 h 5071422"/>
              <a:gd name="connsiteX1531" fmla="*/ 3226120 w 12192001"/>
              <a:gd name="connsiteY1531" fmla="*/ 1874978 h 5071422"/>
              <a:gd name="connsiteX1532" fmla="*/ 3215115 w 12192001"/>
              <a:gd name="connsiteY1532" fmla="*/ 1898688 h 5071422"/>
              <a:gd name="connsiteX1533" fmla="*/ 3249215 w 12192001"/>
              <a:gd name="connsiteY1533" fmla="*/ 1883814 h 5071422"/>
              <a:gd name="connsiteX1534" fmla="*/ 3237538 w 12192001"/>
              <a:gd name="connsiteY1534" fmla="*/ 1873693 h 5071422"/>
              <a:gd name="connsiteX1535" fmla="*/ 2559789 w 12192001"/>
              <a:gd name="connsiteY1535" fmla="*/ 1871233 h 5071422"/>
              <a:gd name="connsiteX1536" fmla="*/ 2562133 w 12192001"/>
              <a:gd name="connsiteY1536" fmla="*/ 1872838 h 5071422"/>
              <a:gd name="connsiteX1537" fmla="*/ 2562047 w 12192001"/>
              <a:gd name="connsiteY1537" fmla="*/ 1871574 h 5071422"/>
              <a:gd name="connsiteX1538" fmla="*/ 203932 w 12192001"/>
              <a:gd name="connsiteY1538" fmla="*/ 1869197 h 5071422"/>
              <a:gd name="connsiteX1539" fmla="*/ 186382 w 12192001"/>
              <a:gd name="connsiteY1539" fmla="*/ 1877712 h 5071422"/>
              <a:gd name="connsiteX1540" fmla="*/ 172219 w 12192001"/>
              <a:gd name="connsiteY1540" fmla="*/ 1917946 h 5071422"/>
              <a:gd name="connsiteX1541" fmla="*/ 190805 w 12192001"/>
              <a:gd name="connsiteY1541" fmla="*/ 1931528 h 5071422"/>
              <a:gd name="connsiteX1542" fmla="*/ 221889 w 12192001"/>
              <a:gd name="connsiteY1542" fmla="*/ 1874652 h 5071422"/>
              <a:gd name="connsiteX1543" fmla="*/ 203932 w 12192001"/>
              <a:gd name="connsiteY1543" fmla="*/ 1869197 h 5071422"/>
              <a:gd name="connsiteX1544" fmla="*/ 3520139 w 12192001"/>
              <a:gd name="connsiteY1544" fmla="*/ 1840740 h 5071422"/>
              <a:gd name="connsiteX1545" fmla="*/ 3507510 w 12192001"/>
              <a:gd name="connsiteY1545" fmla="*/ 1843917 h 5071422"/>
              <a:gd name="connsiteX1546" fmla="*/ 3495080 w 12192001"/>
              <a:gd name="connsiteY1546" fmla="*/ 1877791 h 5071422"/>
              <a:gd name="connsiteX1547" fmla="*/ 3510199 w 12192001"/>
              <a:gd name="connsiteY1547" fmla="*/ 1880133 h 5071422"/>
              <a:gd name="connsiteX1548" fmla="*/ 3516366 w 12192001"/>
              <a:gd name="connsiteY1548" fmla="*/ 1879148 h 5071422"/>
              <a:gd name="connsiteX1549" fmla="*/ 3533147 w 12192001"/>
              <a:gd name="connsiteY1549" fmla="*/ 1855866 h 5071422"/>
              <a:gd name="connsiteX1550" fmla="*/ 3520139 w 12192001"/>
              <a:gd name="connsiteY1550" fmla="*/ 1840740 h 5071422"/>
              <a:gd name="connsiteX1551" fmla="*/ 1099185 w 12192001"/>
              <a:gd name="connsiteY1551" fmla="*/ 1839054 h 5071422"/>
              <a:gd name="connsiteX1552" fmla="*/ 1066135 w 12192001"/>
              <a:gd name="connsiteY1552" fmla="*/ 1867814 h 5071422"/>
              <a:gd name="connsiteX1553" fmla="*/ 1081727 w 12192001"/>
              <a:gd name="connsiteY1553" fmla="*/ 1902463 h 5071422"/>
              <a:gd name="connsiteX1554" fmla="*/ 1113059 w 12192001"/>
              <a:gd name="connsiteY1554" fmla="*/ 1908763 h 5071422"/>
              <a:gd name="connsiteX1555" fmla="*/ 1136391 w 12192001"/>
              <a:gd name="connsiteY1555" fmla="*/ 1866217 h 5071422"/>
              <a:gd name="connsiteX1556" fmla="*/ 1099185 w 12192001"/>
              <a:gd name="connsiteY1556" fmla="*/ 1839054 h 5071422"/>
              <a:gd name="connsiteX1557" fmla="*/ 1015239 w 12192001"/>
              <a:gd name="connsiteY1557" fmla="*/ 1833501 h 5071422"/>
              <a:gd name="connsiteX1558" fmla="*/ 962586 w 12192001"/>
              <a:gd name="connsiteY1558" fmla="*/ 1835540 h 5071422"/>
              <a:gd name="connsiteX1559" fmla="*/ 948023 w 12192001"/>
              <a:gd name="connsiteY1559" fmla="*/ 1877766 h 5071422"/>
              <a:gd name="connsiteX1560" fmla="*/ 960681 w 12192001"/>
              <a:gd name="connsiteY1560" fmla="*/ 1870404 h 5071422"/>
              <a:gd name="connsiteX1561" fmla="*/ 1032869 w 12192001"/>
              <a:gd name="connsiteY1561" fmla="*/ 1833770 h 5071422"/>
              <a:gd name="connsiteX1562" fmla="*/ 1015239 w 12192001"/>
              <a:gd name="connsiteY1562" fmla="*/ 1833501 h 5071422"/>
              <a:gd name="connsiteX1563" fmla="*/ 1637372 w 12192001"/>
              <a:gd name="connsiteY1563" fmla="*/ 1830243 h 5071422"/>
              <a:gd name="connsiteX1564" fmla="*/ 1642109 w 12192001"/>
              <a:gd name="connsiteY1564" fmla="*/ 1830568 h 5071422"/>
              <a:gd name="connsiteX1565" fmla="*/ 1639976 w 12192001"/>
              <a:gd name="connsiteY1565" fmla="*/ 1832976 h 5071422"/>
              <a:gd name="connsiteX1566" fmla="*/ 3428234 w 12192001"/>
              <a:gd name="connsiteY1566" fmla="*/ 1816684 h 5071422"/>
              <a:gd name="connsiteX1567" fmla="*/ 3420580 w 12192001"/>
              <a:gd name="connsiteY1567" fmla="*/ 1818706 h 5071422"/>
              <a:gd name="connsiteX1568" fmla="*/ 3382819 w 12192001"/>
              <a:gd name="connsiteY1568" fmla="*/ 1845576 h 5071422"/>
              <a:gd name="connsiteX1569" fmla="*/ 3419935 w 12192001"/>
              <a:gd name="connsiteY1569" fmla="*/ 1872666 h 5071422"/>
              <a:gd name="connsiteX1570" fmla="*/ 3438403 w 12192001"/>
              <a:gd name="connsiteY1570" fmla="*/ 1823146 h 5071422"/>
              <a:gd name="connsiteX1571" fmla="*/ 3428234 w 12192001"/>
              <a:gd name="connsiteY1571" fmla="*/ 1816684 h 5071422"/>
              <a:gd name="connsiteX1572" fmla="*/ 1489753 w 12192001"/>
              <a:gd name="connsiteY1572" fmla="*/ 1810064 h 5071422"/>
              <a:gd name="connsiteX1573" fmla="*/ 1468058 w 12192001"/>
              <a:gd name="connsiteY1573" fmla="*/ 1829970 h 5071422"/>
              <a:gd name="connsiteX1574" fmla="*/ 1478910 w 12192001"/>
              <a:gd name="connsiteY1574" fmla="*/ 1857673 h 5071422"/>
              <a:gd name="connsiteX1575" fmla="*/ 1498318 w 12192001"/>
              <a:gd name="connsiteY1575" fmla="*/ 1822216 h 5071422"/>
              <a:gd name="connsiteX1576" fmla="*/ 1489753 w 12192001"/>
              <a:gd name="connsiteY1576" fmla="*/ 1810064 h 5071422"/>
              <a:gd name="connsiteX1577" fmla="*/ 3846317 w 12192001"/>
              <a:gd name="connsiteY1577" fmla="*/ 1806109 h 5071422"/>
              <a:gd name="connsiteX1578" fmla="*/ 3838842 w 12192001"/>
              <a:gd name="connsiteY1578" fmla="*/ 1827544 h 5071422"/>
              <a:gd name="connsiteX1579" fmla="*/ 3844268 w 12192001"/>
              <a:gd name="connsiteY1579" fmla="*/ 1826679 h 5071422"/>
              <a:gd name="connsiteX1580" fmla="*/ 1403669 w 12192001"/>
              <a:gd name="connsiteY1580" fmla="*/ 1805355 h 5071422"/>
              <a:gd name="connsiteX1581" fmla="*/ 1372482 w 12192001"/>
              <a:gd name="connsiteY1581" fmla="*/ 1846287 h 5071422"/>
              <a:gd name="connsiteX1582" fmla="*/ 1459349 w 12192001"/>
              <a:gd name="connsiteY1582" fmla="*/ 1830113 h 5071422"/>
              <a:gd name="connsiteX1583" fmla="*/ 1403669 w 12192001"/>
              <a:gd name="connsiteY1583" fmla="*/ 1805355 h 5071422"/>
              <a:gd name="connsiteX1584" fmla="*/ 3753531 w 12192001"/>
              <a:gd name="connsiteY1584" fmla="*/ 1801421 h 5071422"/>
              <a:gd name="connsiteX1585" fmla="*/ 3707839 w 12192001"/>
              <a:gd name="connsiteY1585" fmla="*/ 1837663 h 5071422"/>
              <a:gd name="connsiteX1586" fmla="*/ 3640402 w 12192001"/>
              <a:gd name="connsiteY1586" fmla="*/ 1818211 h 5071422"/>
              <a:gd name="connsiteX1587" fmla="*/ 3664544 w 12192001"/>
              <a:gd name="connsiteY1587" fmla="*/ 1840829 h 5071422"/>
              <a:gd name="connsiteX1588" fmla="*/ 3669311 w 12192001"/>
              <a:gd name="connsiteY1588" fmla="*/ 1854674 h 5071422"/>
              <a:gd name="connsiteX1589" fmla="*/ 3764930 w 12192001"/>
              <a:gd name="connsiteY1589" fmla="*/ 1839372 h 5071422"/>
              <a:gd name="connsiteX1590" fmla="*/ 3773085 w 12192001"/>
              <a:gd name="connsiteY1590" fmla="*/ 1828898 h 5071422"/>
              <a:gd name="connsiteX1591" fmla="*/ 3753531 w 12192001"/>
              <a:gd name="connsiteY1591" fmla="*/ 1801421 h 5071422"/>
              <a:gd name="connsiteX1592" fmla="*/ 3009731 w 12192001"/>
              <a:gd name="connsiteY1592" fmla="*/ 1798452 h 5071422"/>
              <a:gd name="connsiteX1593" fmla="*/ 2998945 w 12192001"/>
              <a:gd name="connsiteY1593" fmla="*/ 1833522 h 5071422"/>
              <a:gd name="connsiteX1594" fmla="*/ 2999196 w 12192001"/>
              <a:gd name="connsiteY1594" fmla="*/ 1833880 h 5071422"/>
              <a:gd name="connsiteX1595" fmla="*/ 3009968 w 12192001"/>
              <a:gd name="connsiteY1595" fmla="*/ 1798850 h 5071422"/>
              <a:gd name="connsiteX1596" fmla="*/ 1742890 w 12192001"/>
              <a:gd name="connsiteY1596" fmla="*/ 1798226 h 5071422"/>
              <a:gd name="connsiteX1597" fmla="*/ 1731981 w 12192001"/>
              <a:gd name="connsiteY1597" fmla="*/ 1804292 h 5071422"/>
              <a:gd name="connsiteX1598" fmla="*/ 1761799 w 12192001"/>
              <a:gd name="connsiteY1598" fmla="*/ 1824056 h 5071422"/>
              <a:gd name="connsiteX1599" fmla="*/ 1765648 w 12192001"/>
              <a:gd name="connsiteY1599" fmla="*/ 1808883 h 5071422"/>
              <a:gd name="connsiteX1600" fmla="*/ 1742890 w 12192001"/>
              <a:gd name="connsiteY1600" fmla="*/ 1798226 h 5071422"/>
              <a:gd name="connsiteX1601" fmla="*/ 1315763 w 12192001"/>
              <a:gd name="connsiteY1601" fmla="*/ 1798207 h 5071422"/>
              <a:gd name="connsiteX1602" fmla="*/ 1305092 w 12192001"/>
              <a:gd name="connsiteY1602" fmla="*/ 1826870 h 5071422"/>
              <a:gd name="connsiteX1603" fmla="*/ 1339218 w 12192001"/>
              <a:gd name="connsiteY1603" fmla="*/ 1812203 h 5071422"/>
              <a:gd name="connsiteX1604" fmla="*/ 1315763 w 12192001"/>
              <a:gd name="connsiteY1604" fmla="*/ 1798207 h 5071422"/>
              <a:gd name="connsiteX1605" fmla="*/ 1255927 w 12192001"/>
              <a:gd name="connsiteY1605" fmla="*/ 1785421 h 5071422"/>
              <a:gd name="connsiteX1606" fmla="*/ 1237716 w 12192001"/>
              <a:gd name="connsiteY1606" fmla="*/ 1807578 h 5071422"/>
              <a:gd name="connsiteX1607" fmla="*/ 1275739 w 12192001"/>
              <a:gd name="connsiteY1607" fmla="*/ 1785614 h 5071422"/>
              <a:gd name="connsiteX1608" fmla="*/ 1255927 w 12192001"/>
              <a:gd name="connsiteY1608" fmla="*/ 1785421 h 5071422"/>
              <a:gd name="connsiteX1609" fmla="*/ 1186957 w 12192001"/>
              <a:gd name="connsiteY1609" fmla="*/ 1773792 h 5071422"/>
              <a:gd name="connsiteX1610" fmla="*/ 1215213 w 12192001"/>
              <a:gd name="connsiteY1610" fmla="*/ 1801124 h 5071422"/>
              <a:gd name="connsiteX1611" fmla="*/ 1186957 w 12192001"/>
              <a:gd name="connsiteY1611" fmla="*/ 1773792 h 5071422"/>
              <a:gd name="connsiteX1612" fmla="*/ 156346 w 12192001"/>
              <a:gd name="connsiteY1612" fmla="*/ 1757427 h 5071422"/>
              <a:gd name="connsiteX1613" fmla="*/ 131990 w 12192001"/>
              <a:gd name="connsiteY1613" fmla="*/ 1785958 h 5071422"/>
              <a:gd name="connsiteX1614" fmla="*/ 128405 w 12192001"/>
              <a:gd name="connsiteY1614" fmla="*/ 1919073 h 5071422"/>
              <a:gd name="connsiteX1615" fmla="*/ 182822 w 12192001"/>
              <a:gd name="connsiteY1615" fmla="*/ 1819654 h 5071422"/>
              <a:gd name="connsiteX1616" fmla="*/ 240408 w 12192001"/>
              <a:gd name="connsiteY1616" fmla="*/ 1825249 h 5071422"/>
              <a:gd name="connsiteX1617" fmla="*/ 211025 w 12192001"/>
              <a:gd name="connsiteY1617" fmla="*/ 1784085 h 5071422"/>
              <a:gd name="connsiteX1618" fmla="*/ 156346 w 12192001"/>
              <a:gd name="connsiteY1618" fmla="*/ 1757427 h 5071422"/>
              <a:gd name="connsiteX1619" fmla="*/ 1686564 w 12192001"/>
              <a:gd name="connsiteY1619" fmla="*/ 1747525 h 5071422"/>
              <a:gd name="connsiteX1620" fmla="*/ 1676922 w 12192001"/>
              <a:gd name="connsiteY1620" fmla="*/ 1796846 h 5071422"/>
              <a:gd name="connsiteX1621" fmla="*/ 1686564 w 12192001"/>
              <a:gd name="connsiteY1621" fmla="*/ 1747525 h 5071422"/>
              <a:gd name="connsiteX1622" fmla="*/ 1480858 w 12192001"/>
              <a:gd name="connsiteY1622" fmla="*/ 1733298 h 5071422"/>
              <a:gd name="connsiteX1623" fmla="*/ 1470807 w 12192001"/>
              <a:gd name="connsiteY1623" fmla="*/ 1745853 h 5071422"/>
              <a:gd name="connsiteX1624" fmla="*/ 1507957 w 12192001"/>
              <a:gd name="connsiteY1624" fmla="*/ 1772852 h 5071422"/>
              <a:gd name="connsiteX1625" fmla="*/ 1492790 w 12192001"/>
              <a:gd name="connsiteY1625" fmla="*/ 1739136 h 5071422"/>
              <a:gd name="connsiteX1626" fmla="*/ 1480858 w 12192001"/>
              <a:gd name="connsiteY1626" fmla="*/ 1733298 h 5071422"/>
              <a:gd name="connsiteX1627" fmla="*/ 1372923 w 12192001"/>
              <a:gd name="connsiteY1627" fmla="*/ 1729684 h 5071422"/>
              <a:gd name="connsiteX1628" fmla="*/ 1355690 w 12192001"/>
              <a:gd name="connsiteY1628" fmla="*/ 1734773 h 5071422"/>
              <a:gd name="connsiteX1629" fmla="*/ 1370429 w 12192001"/>
              <a:gd name="connsiteY1629" fmla="*/ 1755396 h 5071422"/>
              <a:gd name="connsiteX1630" fmla="*/ 1337288 w 12192001"/>
              <a:gd name="connsiteY1630" fmla="*/ 1784082 h 5071422"/>
              <a:gd name="connsiteX1631" fmla="*/ 1357821 w 12192001"/>
              <a:gd name="connsiteY1631" fmla="*/ 1825618 h 5071422"/>
              <a:gd name="connsiteX1632" fmla="*/ 1387942 w 12192001"/>
              <a:gd name="connsiteY1632" fmla="*/ 1754886 h 5071422"/>
              <a:gd name="connsiteX1633" fmla="*/ 1404709 w 12192001"/>
              <a:gd name="connsiteY1633" fmla="*/ 1803413 h 5071422"/>
              <a:gd name="connsiteX1634" fmla="*/ 1415344 w 12192001"/>
              <a:gd name="connsiteY1634" fmla="*/ 1768231 h 5071422"/>
              <a:gd name="connsiteX1635" fmla="*/ 1372923 w 12192001"/>
              <a:gd name="connsiteY1635" fmla="*/ 1729684 h 5071422"/>
              <a:gd name="connsiteX1636" fmla="*/ 1940231 w 12192001"/>
              <a:gd name="connsiteY1636" fmla="*/ 1727283 h 5071422"/>
              <a:gd name="connsiteX1637" fmla="*/ 1930336 w 12192001"/>
              <a:gd name="connsiteY1637" fmla="*/ 1743320 h 5071422"/>
              <a:gd name="connsiteX1638" fmla="*/ 1927464 w 12192001"/>
              <a:gd name="connsiteY1638" fmla="*/ 1754505 h 5071422"/>
              <a:gd name="connsiteX1639" fmla="*/ 1944900 w 12192001"/>
              <a:gd name="connsiteY1639" fmla="*/ 1747699 h 5071422"/>
              <a:gd name="connsiteX1640" fmla="*/ 2073898 w 12192001"/>
              <a:gd name="connsiteY1640" fmla="*/ 1723763 h 5071422"/>
              <a:gd name="connsiteX1641" fmla="*/ 2073964 w 12192001"/>
              <a:gd name="connsiteY1641" fmla="*/ 1732870 h 5071422"/>
              <a:gd name="connsiteX1642" fmla="*/ 2088349 w 12192001"/>
              <a:gd name="connsiteY1642" fmla="*/ 1726949 h 5071422"/>
              <a:gd name="connsiteX1643" fmla="*/ 1961675 w 12192001"/>
              <a:gd name="connsiteY1643" fmla="*/ 1719771 h 5071422"/>
              <a:gd name="connsiteX1644" fmla="*/ 1957093 w 12192001"/>
              <a:gd name="connsiteY1644" fmla="*/ 1742939 h 5071422"/>
              <a:gd name="connsiteX1645" fmla="*/ 1966919 w 12192001"/>
              <a:gd name="connsiteY1645" fmla="*/ 1739107 h 5071422"/>
              <a:gd name="connsiteX1646" fmla="*/ 981476 w 12192001"/>
              <a:gd name="connsiteY1646" fmla="*/ 1712596 h 5071422"/>
              <a:gd name="connsiteX1647" fmla="*/ 972119 w 12192001"/>
              <a:gd name="connsiteY1647" fmla="*/ 1723154 h 5071422"/>
              <a:gd name="connsiteX1648" fmla="*/ 1008298 w 12192001"/>
              <a:gd name="connsiteY1648" fmla="*/ 1736263 h 5071422"/>
              <a:gd name="connsiteX1649" fmla="*/ 994437 w 12192001"/>
              <a:gd name="connsiteY1649" fmla="*/ 1713268 h 5071422"/>
              <a:gd name="connsiteX1650" fmla="*/ 981476 w 12192001"/>
              <a:gd name="connsiteY1650" fmla="*/ 1712596 h 5071422"/>
              <a:gd name="connsiteX1651" fmla="*/ 814822 w 12192001"/>
              <a:gd name="connsiteY1651" fmla="*/ 1707947 h 5071422"/>
              <a:gd name="connsiteX1652" fmla="*/ 791530 w 12192001"/>
              <a:gd name="connsiteY1652" fmla="*/ 1720701 h 5071422"/>
              <a:gd name="connsiteX1653" fmla="*/ 839350 w 12192001"/>
              <a:gd name="connsiteY1653" fmla="*/ 1712438 h 5071422"/>
              <a:gd name="connsiteX1654" fmla="*/ 814822 w 12192001"/>
              <a:gd name="connsiteY1654" fmla="*/ 1707947 h 5071422"/>
              <a:gd name="connsiteX1655" fmla="*/ 2039671 w 12192001"/>
              <a:gd name="connsiteY1655" fmla="*/ 1703761 h 5071422"/>
              <a:gd name="connsiteX1656" fmla="*/ 2039065 w 12192001"/>
              <a:gd name="connsiteY1656" fmla="*/ 1710951 h 5071422"/>
              <a:gd name="connsiteX1657" fmla="*/ 2046648 w 12192001"/>
              <a:gd name="connsiteY1657" fmla="*/ 1707993 h 5071422"/>
              <a:gd name="connsiteX1658" fmla="*/ 1625846 w 12192001"/>
              <a:gd name="connsiteY1658" fmla="*/ 1700016 h 5071422"/>
              <a:gd name="connsiteX1659" fmla="*/ 1612352 w 12192001"/>
              <a:gd name="connsiteY1659" fmla="*/ 1756336 h 5071422"/>
              <a:gd name="connsiteX1660" fmla="*/ 1618078 w 12192001"/>
              <a:gd name="connsiteY1660" fmla="*/ 1714183 h 5071422"/>
              <a:gd name="connsiteX1661" fmla="*/ 1613222 w 12192001"/>
              <a:gd name="connsiteY1661" fmla="*/ 1707292 h 5071422"/>
              <a:gd name="connsiteX1662" fmla="*/ 1625846 w 12192001"/>
              <a:gd name="connsiteY1662" fmla="*/ 1700016 h 5071422"/>
              <a:gd name="connsiteX1663" fmla="*/ 1261643 w 12192001"/>
              <a:gd name="connsiteY1663" fmla="*/ 1689027 h 5071422"/>
              <a:gd name="connsiteX1664" fmla="*/ 1264905 w 12192001"/>
              <a:gd name="connsiteY1664" fmla="*/ 1695292 h 5071422"/>
              <a:gd name="connsiteX1665" fmla="*/ 1262827 w 12192001"/>
              <a:gd name="connsiteY1665" fmla="*/ 1695733 h 5071422"/>
              <a:gd name="connsiteX1666" fmla="*/ 956448 w 12192001"/>
              <a:gd name="connsiteY1666" fmla="*/ 1688596 h 5071422"/>
              <a:gd name="connsiteX1667" fmla="*/ 955544 w 12192001"/>
              <a:gd name="connsiteY1667" fmla="*/ 1737683 h 5071422"/>
              <a:gd name="connsiteX1668" fmla="*/ 956448 w 12192001"/>
              <a:gd name="connsiteY1668" fmla="*/ 1688596 h 5071422"/>
              <a:gd name="connsiteX1669" fmla="*/ 516274 w 12192001"/>
              <a:gd name="connsiteY1669" fmla="*/ 1685435 h 5071422"/>
              <a:gd name="connsiteX1670" fmla="*/ 583664 w 12192001"/>
              <a:gd name="connsiteY1670" fmla="*/ 1704852 h 5071422"/>
              <a:gd name="connsiteX1671" fmla="*/ 516274 w 12192001"/>
              <a:gd name="connsiteY1671" fmla="*/ 1685435 h 5071422"/>
              <a:gd name="connsiteX1672" fmla="*/ 2104010 w 12192001"/>
              <a:gd name="connsiteY1672" fmla="*/ 1681261 h 5071422"/>
              <a:gd name="connsiteX1673" fmla="*/ 2144020 w 12192001"/>
              <a:gd name="connsiteY1673" fmla="*/ 1687164 h 5071422"/>
              <a:gd name="connsiteX1674" fmla="*/ 2104010 w 12192001"/>
              <a:gd name="connsiteY1674" fmla="*/ 1681261 h 5071422"/>
              <a:gd name="connsiteX1675" fmla="*/ 643117 w 12192001"/>
              <a:gd name="connsiteY1675" fmla="*/ 1675211 h 5071422"/>
              <a:gd name="connsiteX1676" fmla="*/ 615953 w 12192001"/>
              <a:gd name="connsiteY1676" fmla="*/ 1724959 h 5071422"/>
              <a:gd name="connsiteX1677" fmla="*/ 644296 w 12192001"/>
              <a:gd name="connsiteY1677" fmla="*/ 1752324 h 5071422"/>
              <a:gd name="connsiteX1678" fmla="*/ 690037 w 12192001"/>
              <a:gd name="connsiteY1678" fmla="*/ 1716116 h 5071422"/>
              <a:gd name="connsiteX1679" fmla="*/ 643117 w 12192001"/>
              <a:gd name="connsiteY1679" fmla="*/ 1675211 h 5071422"/>
              <a:gd name="connsiteX1680" fmla="*/ 1259072 w 12192001"/>
              <a:gd name="connsiteY1680" fmla="*/ 1674465 h 5071422"/>
              <a:gd name="connsiteX1681" fmla="*/ 1261643 w 12192001"/>
              <a:gd name="connsiteY1681" fmla="*/ 1689027 h 5071422"/>
              <a:gd name="connsiteX1682" fmla="*/ 1259519 w 12192001"/>
              <a:gd name="connsiteY1682" fmla="*/ 1684947 h 5071422"/>
              <a:gd name="connsiteX1683" fmla="*/ 1259072 w 12192001"/>
              <a:gd name="connsiteY1683" fmla="*/ 1674465 h 5071422"/>
              <a:gd name="connsiteX1684" fmla="*/ 1108625 w 12192001"/>
              <a:gd name="connsiteY1684" fmla="*/ 1663861 h 5071422"/>
              <a:gd name="connsiteX1685" fmla="*/ 1091176 w 12192001"/>
              <a:gd name="connsiteY1685" fmla="*/ 1727351 h 5071422"/>
              <a:gd name="connsiteX1686" fmla="*/ 1108625 w 12192001"/>
              <a:gd name="connsiteY1686" fmla="*/ 1663861 h 5071422"/>
              <a:gd name="connsiteX1687" fmla="*/ 1941591 w 12192001"/>
              <a:gd name="connsiteY1687" fmla="*/ 1655472 h 5071422"/>
              <a:gd name="connsiteX1688" fmla="*/ 1927368 w 12192001"/>
              <a:gd name="connsiteY1688" fmla="*/ 1671507 h 5071422"/>
              <a:gd name="connsiteX1689" fmla="*/ 1942110 w 12192001"/>
              <a:gd name="connsiteY1689" fmla="*/ 1692172 h 5071422"/>
              <a:gd name="connsiteX1690" fmla="*/ 1957602 w 12192001"/>
              <a:gd name="connsiteY1690" fmla="*/ 1663883 h 5071422"/>
              <a:gd name="connsiteX1691" fmla="*/ 1941591 w 12192001"/>
              <a:gd name="connsiteY1691" fmla="*/ 1655472 h 5071422"/>
              <a:gd name="connsiteX1692" fmla="*/ 2038590 w 12192001"/>
              <a:gd name="connsiteY1692" fmla="*/ 1639060 h 5071422"/>
              <a:gd name="connsiteX1693" fmla="*/ 2031767 w 12192001"/>
              <a:gd name="connsiteY1693" fmla="*/ 1654993 h 5071422"/>
              <a:gd name="connsiteX1694" fmla="*/ 2059084 w 12192001"/>
              <a:gd name="connsiteY1694" fmla="*/ 1668304 h 5071422"/>
              <a:gd name="connsiteX1695" fmla="*/ 2049352 w 12192001"/>
              <a:gd name="connsiteY1695" fmla="*/ 1641036 h 5071422"/>
              <a:gd name="connsiteX1696" fmla="*/ 2038590 w 12192001"/>
              <a:gd name="connsiteY1696" fmla="*/ 1639060 h 5071422"/>
              <a:gd name="connsiteX1697" fmla="*/ 1388262 w 12192001"/>
              <a:gd name="connsiteY1697" fmla="*/ 1607213 h 5071422"/>
              <a:gd name="connsiteX1698" fmla="*/ 1408075 w 12192001"/>
              <a:gd name="connsiteY1698" fmla="*/ 1607415 h 5071422"/>
              <a:gd name="connsiteX1699" fmla="*/ 1370085 w 12192001"/>
              <a:gd name="connsiteY1699" fmla="*/ 1629327 h 5071422"/>
              <a:gd name="connsiteX1700" fmla="*/ 1388262 w 12192001"/>
              <a:gd name="connsiteY1700" fmla="*/ 1607213 h 5071422"/>
              <a:gd name="connsiteX1701" fmla="*/ 22347 w 12192001"/>
              <a:gd name="connsiteY1701" fmla="*/ 1606736 h 5071422"/>
              <a:gd name="connsiteX1702" fmla="*/ 38989 w 12192001"/>
              <a:gd name="connsiteY1702" fmla="*/ 1655271 h 5071422"/>
              <a:gd name="connsiteX1703" fmla="*/ 22347 w 12192001"/>
              <a:gd name="connsiteY1703" fmla="*/ 1606736 h 5071422"/>
              <a:gd name="connsiteX1704" fmla="*/ 959166 w 12192001"/>
              <a:gd name="connsiteY1704" fmla="*/ 1604565 h 5071422"/>
              <a:gd name="connsiteX1705" fmla="*/ 979737 w 12192001"/>
              <a:gd name="connsiteY1705" fmla="*/ 1646055 h 5071422"/>
              <a:gd name="connsiteX1706" fmla="*/ 907500 w 12192001"/>
              <a:gd name="connsiteY1706" fmla="*/ 1619829 h 5071422"/>
              <a:gd name="connsiteX1707" fmla="*/ 959166 w 12192001"/>
              <a:gd name="connsiteY1707" fmla="*/ 1604565 h 5071422"/>
              <a:gd name="connsiteX1708" fmla="*/ 1363915 w 12192001"/>
              <a:gd name="connsiteY1708" fmla="*/ 1599506 h 5071422"/>
              <a:gd name="connsiteX1709" fmla="*/ 1369071 w 12192001"/>
              <a:gd name="connsiteY1709" fmla="*/ 1615395 h 5071422"/>
              <a:gd name="connsiteX1710" fmla="*/ 1349624 w 12192001"/>
              <a:gd name="connsiteY1710" fmla="*/ 1650899 h 5071422"/>
              <a:gd name="connsiteX1711" fmla="*/ 1363915 w 12192001"/>
              <a:gd name="connsiteY1711" fmla="*/ 1599506 h 5071422"/>
              <a:gd name="connsiteX1712" fmla="*/ 1005968 w 12192001"/>
              <a:gd name="connsiteY1712" fmla="*/ 1582329 h 5071422"/>
              <a:gd name="connsiteX1713" fmla="*/ 1050843 w 12192001"/>
              <a:gd name="connsiteY1713" fmla="*/ 1595209 h 5071422"/>
              <a:gd name="connsiteX1714" fmla="*/ 1007962 w 12192001"/>
              <a:gd name="connsiteY1714" fmla="*/ 1610277 h 5071422"/>
              <a:gd name="connsiteX1715" fmla="*/ 1005968 w 12192001"/>
              <a:gd name="connsiteY1715" fmla="*/ 1582329 h 5071422"/>
              <a:gd name="connsiteX1716" fmla="*/ 982543 w 12192001"/>
              <a:gd name="connsiteY1716" fmla="*/ 1562018 h 5071422"/>
              <a:gd name="connsiteX1717" fmla="*/ 977792 w 12192001"/>
              <a:gd name="connsiteY1717" fmla="*/ 1618145 h 5071422"/>
              <a:gd name="connsiteX1718" fmla="*/ 982543 w 12192001"/>
              <a:gd name="connsiteY1718" fmla="*/ 1562018 h 5071422"/>
              <a:gd name="connsiteX1719" fmla="*/ 1059480 w 12192001"/>
              <a:gd name="connsiteY1719" fmla="*/ 1532038 h 5071422"/>
              <a:gd name="connsiteX1720" fmla="*/ 1082021 w 12192001"/>
              <a:gd name="connsiteY1720" fmla="*/ 1538445 h 5071422"/>
              <a:gd name="connsiteX1721" fmla="*/ 1049872 w 12192001"/>
              <a:gd name="connsiteY1721" fmla="*/ 1581272 h 5071422"/>
              <a:gd name="connsiteX1722" fmla="*/ 1059480 w 12192001"/>
              <a:gd name="connsiteY1722" fmla="*/ 1532038 h 5071422"/>
              <a:gd name="connsiteX1723" fmla="*/ 680856 w 12192001"/>
              <a:gd name="connsiteY1723" fmla="*/ 1527387 h 5071422"/>
              <a:gd name="connsiteX1724" fmla="*/ 696527 w 12192001"/>
              <a:gd name="connsiteY1724" fmla="*/ 1561989 h 5071422"/>
              <a:gd name="connsiteX1725" fmla="*/ 665330 w 12192001"/>
              <a:gd name="connsiteY1725" fmla="*/ 1555762 h 5071422"/>
              <a:gd name="connsiteX1726" fmla="*/ 680856 w 12192001"/>
              <a:gd name="connsiteY1726" fmla="*/ 1527387 h 5071422"/>
              <a:gd name="connsiteX1727" fmla="*/ 738786 w 12192001"/>
              <a:gd name="connsiteY1727" fmla="*/ 1518630 h 5071422"/>
              <a:gd name="connsiteX1728" fmla="*/ 751862 w 12192001"/>
              <a:gd name="connsiteY1728" fmla="*/ 1521061 h 5071422"/>
              <a:gd name="connsiteX1729" fmla="*/ 765805 w 12192001"/>
              <a:gd name="connsiteY1729" fmla="*/ 1546328 h 5071422"/>
              <a:gd name="connsiteX1730" fmla="*/ 729711 w 12192001"/>
              <a:gd name="connsiteY1730" fmla="*/ 1533254 h 5071422"/>
              <a:gd name="connsiteX1731" fmla="*/ 738786 w 12192001"/>
              <a:gd name="connsiteY1731" fmla="*/ 1518630 h 5071422"/>
              <a:gd name="connsiteX1732" fmla="*/ 2620030 w 12192001"/>
              <a:gd name="connsiteY1732" fmla="*/ 1513282 h 5071422"/>
              <a:gd name="connsiteX1733" fmla="*/ 2602416 w 12192001"/>
              <a:gd name="connsiteY1733" fmla="*/ 1515592 h 5071422"/>
              <a:gd name="connsiteX1734" fmla="*/ 2578029 w 12192001"/>
              <a:gd name="connsiteY1734" fmla="*/ 1543511 h 5071422"/>
              <a:gd name="connsiteX1735" fmla="*/ 2629773 w 12192001"/>
              <a:gd name="connsiteY1735" fmla="*/ 1528196 h 5071422"/>
              <a:gd name="connsiteX1736" fmla="*/ 2620030 w 12192001"/>
              <a:gd name="connsiteY1736" fmla="*/ 1513282 h 5071422"/>
              <a:gd name="connsiteX1737" fmla="*/ 967767 w 12192001"/>
              <a:gd name="connsiteY1737" fmla="*/ 1510302 h 5071422"/>
              <a:gd name="connsiteX1738" fmla="*/ 1000920 w 12192001"/>
              <a:gd name="connsiteY1738" fmla="*/ 1512426 h 5071422"/>
              <a:gd name="connsiteX1739" fmla="*/ 936602 w 12192001"/>
              <a:gd name="connsiteY1739" fmla="*/ 1535129 h 5071422"/>
              <a:gd name="connsiteX1740" fmla="*/ 967767 w 12192001"/>
              <a:gd name="connsiteY1740" fmla="*/ 1510302 h 5071422"/>
              <a:gd name="connsiteX1741" fmla="*/ 890704 w 12192001"/>
              <a:gd name="connsiteY1741" fmla="*/ 1508238 h 5071422"/>
              <a:gd name="connsiteX1742" fmla="*/ 906332 w 12192001"/>
              <a:gd name="connsiteY1742" fmla="*/ 1542844 h 5071422"/>
              <a:gd name="connsiteX1743" fmla="*/ 894696 w 12192001"/>
              <a:gd name="connsiteY1743" fmla="*/ 1564173 h 5071422"/>
              <a:gd name="connsiteX1744" fmla="*/ 872224 w 12192001"/>
              <a:gd name="connsiteY1744" fmla="*/ 1557632 h 5071422"/>
              <a:gd name="connsiteX1745" fmla="*/ 865287 w 12192001"/>
              <a:gd name="connsiteY1745" fmla="*/ 1522802 h 5071422"/>
              <a:gd name="connsiteX1746" fmla="*/ 855488 w 12192001"/>
              <a:gd name="connsiteY1746" fmla="*/ 1509024 h 5071422"/>
              <a:gd name="connsiteX1747" fmla="*/ 890704 w 12192001"/>
              <a:gd name="connsiteY1747" fmla="*/ 1508238 h 5071422"/>
              <a:gd name="connsiteX1748" fmla="*/ 524400 w 12192001"/>
              <a:gd name="connsiteY1748" fmla="*/ 1493003 h 5071422"/>
              <a:gd name="connsiteX1749" fmla="*/ 547086 w 12192001"/>
              <a:gd name="connsiteY1749" fmla="*/ 1502774 h 5071422"/>
              <a:gd name="connsiteX1750" fmla="*/ 503173 w 12192001"/>
              <a:gd name="connsiteY1750" fmla="*/ 1503790 h 5071422"/>
              <a:gd name="connsiteX1751" fmla="*/ 524400 w 12192001"/>
              <a:gd name="connsiteY1751" fmla="*/ 1493003 h 5071422"/>
              <a:gd name="connsiteX1752" fmla="*/ 1298486 w 12192001"/>
              <a:gd name="connsiteY1752" fmla="*/ 1491088 h 5071422"/>
              <a:gd name="connsiteX1753" fmla="*/ 1279047 w 12192001"/>
              <a:gd name="connsiteY1753" fmla="*/ 1526675 h 5071422"/>
              <a:gd name="connsiteX1754" fmla="*/ 1297620 w 12192001"/>
              <a:gd name="connsiteY1754" fmla="*/ 1540172 h 5071422"/>
              <a:gd name="connsiteX1755" fmla="*/ 1298486 w 12192001"/>
              <a:gd name="connsiteY1755" fmla="*/ 1491088 h 5071422"/>
              <a:gd name="connsiteX1756" fmla="*/ 727617 w 12192001"/>
              <a:gd name="connsiteY1756" fmla="*/ 1482604 h 5071422"/>
              <a:gd name="connsiteX1757" fmla="*/ 730563 w 12192001"/>
              <a:gd name="connsiteY1757" fmla="*/ 1484460 h 5071422"/>
              <a:gd name="connsiteX1758" fmla="*/ 727683 w 12192001"/>
              <a:gd name="connsiteY1758" fmla="*/ 1482780 h 5071422"/>
              <a:gd name="connsiteX1759" fmla="*/ 769623 w 12192001"/>
              <a:gd name="connsiteY1759" fmla="*/ 1476218 h 5071422"/>
              <a:gd name="connsiteX1760" fmla="*/ 827204 w 12192001"/>
              <a:gd name="connsiteY1760" fmla="*/ 1481818 h 5071422"/>
              <a:gd name="connsiteX1761" fmla="*/ 857668 w 12192001"/>
              <a:gd name="connsiteY1761" fmla="*/ 1599941 h 5071422"/>
              <a:gd name="connsiteX1762" fmla="*/ 807718 w 12192001"/>
              <a:gd name="connsiteY1762" fmla="*/ 1517322 h 5071422"/>
              <a:gd name="connsiteX1763" fmla="*/ 753027 w 12192001"/>
              <a:gd name="connsiteY1763" fmla="*/ 1490543 h 5071422"/>
              <a:gd name="connsiteX1764" fmla="*/ 769623 w 12192001"/>
              <a:gd name="connsiteY1764" fmla="*/ 1476218 h 5071422"/>
              <a:gd name="connsiteX1765" fmla="*/ 2147915 w 12192001"/>
              <a:gd name="connsiteY1765" fmla="*/ 1465296 h 5071422"/>
              <a:gd name="connsiteX1766" fmla="*/ 2133872 w 12192001"/>
              <a:gd name="connsiteY1766" fmla="*/ 1484496 h 5071422"/>
              <a:gd name="connsiteX1767" fmla="*/ 2164120 w 12192001"/>
              <a:gd name="connsiteY1767" fmla="*/ 1476617 h 5071422"/>
              <a:gd name="connsiteX1768" fmla="*/ 2147915 w 12192001"/>
              <a:gd name="connsiteY1768" fmla="*/ 1465296 h 5071422"/>
              <a:gd name="connsiteX1769" fmla="*/ 684583 w 12192001"/>
              <a:gd name="connsiteY1769" fmla="*/ 1457617 h 5071422"/>
              <a:gd name="connsiteX1770" fmla="*/ 727683 w 12192001"/>
              <a:gd name="connsiteY1770" fmla="*/ 1482780 h 5071422"/>
              <a:gd name="connsiteX1771" fmla="*/ 736442 w 12192001"/>
              <a:gd name="connsiteY1771" fmla="*/ 1505366 h 5071422"/>
              <a:gd name="connsiteX1772" fmla="*/ 687642 w 12192001"/>
              <a:gd name="connsiteY1772" fmla="*/ 1499571 h 5071422"/>
              <a:gd name="connsiteX1773" fmla="*/ 684583 w 12192001"/>
              <a:gd name="connsiteY1773" fmla="*/ 1457617 h 5071422"/>
              <a:gd name="connsiteX1774" fmla="*/ 1127074 w 12192001"/>
              <a:gd name="connsiteY1774" fmla="*/ 1423559 h 5071422"/>
              <a:gd name="connsiteX1775" fmla="*/ 1115981 w 12192001"/>
              <a:gd name="connsiteY1775" fmla="*/ 1460597 h 5071422"/>
              <a:gd name="connsiteX1776" fmla="*/ 1135435 w 12192001"/>
              <a:gd name="connsiteY1776" fmla="*/ 1425174 h 5071422"/>
              <a:gd name="connsiteX1777" fmla="*/ 1127074 w 12192001"/>
              <a:gd name="connsiteY1777" fmla="*/ 1423559 h 5071422"/>
              <a:gd name="connsiteX1778" fmla="*/ 1894116 w 12192001"/>
              <a:gd name="connsiteY1778" fmla="*/ 1423074 h 5071422"/>
              <a:gd name="connsiteX1779" fmla="*/ 1861492 w 12192001"/>
              <a:gd name="connsiteY1779" fmla="*/ 1428297 h 5071422"/>
              <a:gd name="connsiteX1780" fmla="*/ 1927889 w 12192001"/>
              <a:gd name="connsiteY1780" fmla="*/ 1433613 h 5071422"/>
              <a:gd name="connsiteX1781" fmla="*/ 1894116 w 12192001"/>
              <a:gd name="connsiteY1781" fmla="*/ 1423074 h 5071422"/>
              <a:gd name="connsiteX1782" fmla="*/ 1948945 w 12192001"/>
              <a:gd name="connsiteY1782" fmla="*/ 1421327 h 5071422"/>
              <a:gd name="connsiteX1783" fmla="*/ 1932746 w 12192001"/>
              <a:gd name="connsiteY1783" fmla="*/ 1440465 h 5071422"/>
              <a:gd name="connsiteX1784" fmla="*/ 1966889 w 12192001"/>
              <a:gd name="connsiteY1784" fmla="*/ 1425586 h 5071422"/>
              <a:gd name="connsiteX1785" fmla="*/ 1948945 w 12192001"/>
              <a:gd name="connsiteY1785" fmla="*/ 1421327 h 5071422"/>
              <a:gd name="connsiteX1786" fmla="*/ 989368 w 12192001"/>
              <a:gd name="connsiteY1786" fmla="*/ 1413143 h 5071422"/>
              <a:gd name="connsiteX1787" fmla="*/ 981222 w 12192001"/>
              <a:gd name="connsiteY1787" fmla="*/ 1421971 h 5071422"/>
              <a:gd name="connsiteX1788" fmla="*/ 1017406 w 12192001"/>
              <a:gd name="connsiteY1788" fmla="*/ 1435076 h 5071422"/>
              <a:gd name="connsiteX1789" fmla="*/ 998497 w 12192001"/>
              <a:gd name="connsiteY1789" fmla="*/ 1417536 h 5071422"/>
              <a:gd name="connsiteX1790" fmla="*/ 989368 w 12192001"/>
              <a:gd name="connsiteY1790" fmla="*/ 1413143 h 5071422"/>
              <a:gd name="connsiteX1791" fmla="*/ 1849020 w 12192001"/>
              <a:gd name="connsiteY1791" fmla="*/ 1407916 h 5071422"/>
              <a:gd name="connsiteX1792" fmla="*/ 1838638 w 12192001"/>
              <a:gd name="connsiteY1792" fmla="*/ 1416245 h 5071422"/>
              <a:gd name="connsiteX1793" fmla="*/ 1818606 w 12192001"/>
              <a:gd name="connsiteY1793" fmla="*/ 1443366 h 5071422"/>
              <a:gd name="connsiteX1794" fmla="*/ 1860460 w 12192001"/>
              <a:gd name="connsiteY1794" fmla="*/ 1414200 h 5071422"/>
              <a:gd name="connsiteX1795" fmla="*/ 1849020 w 12192001"/>
              <a:gd name="connsiteY1795" fmla="*/ 1407916 h 5071422"/>
              <a:gd name="connsiteX1796" fmla="*/ 258047 w 12192001"/>
              <a:gd name="connsiteY1796" fmla="*/ 1397959 h 5071422"/>
              <a:gd name="connsiteX1797" fmla="*/ 306916 w 12192001"/>
              <a:gd name="connsiteY1797" fmla="*/ 1466774 h 5071422"/>
              <a:gd name="connsiteX1798" fmla="*/ 252234 w 12192001"/>
              <a:gd name="connsiteY1798" fmla="*/ 1440078 h 5071422"/>
              <a:gd name="connsiteX1799" fmla="*/ 258047 w 12192001"/>
              <a:gd name="connsiteY1799" fmla="*/ 1397959 h 5071422"/>
              <a:gd name="connsiteX1800" fmla="*/ 337116 w 12192001"/>
              <a:gd name="connsiteY1800" fmla="*/ 1395999 h 5071422"/>
              <a:gd name="connsiteX1801" fmla="*/ 275558 w 12192001"/>
              <a:gd name="connsiteY1801" fmla="*/ 1397411 h 5071422"/>
              <a:gd name="connsiteX1802" fmla="*/ 337116 w 12192001"/>
              <a:gd name="connsiteY1802" fmla="*/ 1395999 h 5071422"/>
              <a:gd name="connsiteX1803" fmla="*/ 1757922 w 12192001"/>
              <a:gd name="connsiteY1803" fmla="*/ 1395815 h 5071422"/>
              <a:gd name="connsiteX1804" fmla="*/ 1734633 w 12192001"/>
              <a:gd name="connsiteY1804" fmla="*/ 1438357 h 5071422"/>
              <a:gd name="connsiteX1805" fmla="*/ 1798959 w 12192001"/>
              <a:gd name="connsiteY1805" fmla="*/ 1415776 h 5071422"/>
              <a:gd name="connsiteX1806" fmla="*/ 1757922 w 12192001"/>
              <a:gd name="connsiteY1806" fmla="*/ 1395815 h 5071422"/>
              <a:gd name="connsiteX1807" fmla="*/ 72510 w 12192001"/>
              <a:gd name="connsiteY1807" fmla="*/ 1388499 h 5071422"/>
              <a:gd name="connsiteX1808" fmla="*/ 103789 w 12192001"/>
              <a:gd name="connsiteY1808" fmla="*/ 1394717 h 5071422"/>
              <a:gd name="connsiteX1809" fmla="*/ 74586 w 12192001"/>
              <a:gd name="connsiteY1809" fmla="*/ 1416438 h 5071422"/>
              <a:gd name="connsiteX1810" fmla="*/ 82450 w 12192001"/>
              <a:gd name="connsiteY1810" fmla="*/ 1465212 h 5071422"/>
              <a:gd name="connsiteX1811" fmla="*/ 22875 w 12192001"/>
              <a:gd name="connsiteY1811" fmla="*/ 1431706 h 5071422"/>
              <a:gd name="connsiteX1812" fmla="*/ 72510 w 12192001"/>
              <a:gd name="connsiteY1812" fmla="*/ 1388499 h 5071422"/>
              <a:gd name="connsiteX1813" fmla="*/ 1377559 w 12192001"/>
              <a:gd name="connsiteY1813" fmla="*/ 1387627 h 5071422"/>
              <a:gd name="connsiteX1814" fmla="*/ 1358832 w 12192001"/>
              <a:gd name="connsiteY1814" fmla="*/ 1412649 h 5071422"/>
              <a:gd name="connsiteX1815" fmla="*/ 1382348 w 12192001"/>
              <a:gd name="connsiteY1815" fmla="*/ 1433076 h 5071422"/>
              <a:gd name="connsiteX1816" fmla="*/ 1388037 w 12192001"/>
              <a:gd name="connsiteY1816" fmla="*/ 1390931 h 5071422"/>
              <a:gd name="connsiteX1817" fmla="*/ 1377559 w 12192001"/>
              <a:gd name="connsiteY1817" fmla="*/ 1387627 h 5071422"/>
              <a:gd name="connsiteX1818" fmla="*/ 3261805 w 12192001"/>
              <a:gd name="connsiteY1818" fmla="*/ 1386578 h 5071422"/>
              <a:gd name="connsiteX1819" fmla="*/ 3243368 w 12192001"/>
              <a:gd name="connsiteY1819" fmla="*/ 1435968 h 5071422"/>
              <a:gd name="connsiteX1820" fmla="*/ 3273637 w 12192001"/>
              <a:gd name="connsiteY1820" fmla="*/ 1428299 h 5071422"/>
              <a:gd name="connsiteX1821" fmla="*/ 3261805 w 12192001"/>
              <a:gd name="connsiteY1821" fmla="*/ 1386578 h 5071422"/>
              <a:gd name="connsiteX1822" fmla="*/ 1540343 w 12192001"/>
              <a:gd name="connsiteY1822" fmla="*/ 1366222 h 5071422"/>
              <a:gd name="connsiteX1823" fmla="*/ 1538403 w 12192001"/>
              <a:gd name="connsiteY1823" fmla="*/ 1401174 h 5071422"/>
              <a:gd name="connsiteX1824" fmla="*/ 1572628 w 12192001"/>
              <a:gd name="connsiteY1824" fmla="*/ 1386286 h 5071422"/>
              <a:gd name="connsiteX1825" fmla="*/ 1540343 w 12192001"/>
              <a:gd name="connsiteY1825" fmla="*/ 1366222 h 5071422"/>
              <a:gd name="connsiteX1826" fmla="*/ 2429275 w 12192001"/>
              <a:gd name="connsiteY1826" fmla="*/ 1356327 h 5071422"/>
              <a:gd name="connsiteX1827" fmla="*/ 2408865 w 12192001"/>
              <a:gd name="connsiteY1827" fmla="*/ 1393683 h 5071422"/>
              <a:gd name="connsiteX1828" fmla="*/ 2437054 w 12192001"/>
              <a:gd name="connsiteY1828" fmla="*/ 1357989 h 5071422"/>
              <a:gd name="connsiteX1829" fmla="*/ 2429275 w 12192001"/>
              <a:gd name="connsiteY1829" fmla="*/ 1356327 h 5071422"/>
              <a:gd name="connsiteX1830" fmla="*/ 1375981 w 12192001"/>
              <a:gd name="connsiteY1830" fmla="*/ 1346482 h 5071422"/>
              <a:gd name="connsiteX1831" fmla="*/ 1319719 w 12192001"/>
              <a:gd name="connsiteY1831" fmla="*/ 1357617 h 5071422"/>
              <a:gd name="connsiteX1832" fmla="*/ 1414463 w 12192001"/>
              <a:gd name="connsiteY1832" fmla="*/ 1390297 h 5071422"/>
              <a:gd name="connsiteX1833" fmla="*/ 1375981 w 12192001"/>
              <a:gd name="connsiteY1833" fmla="*/ 1346482 h 5071422"/>
              <a:gd name="connsiteX1834" fmla="*/ 931393 w 12192001"/>
              <a:gd name="connsiteY1834" fmla="*/ 1340583 h 5071422"/>
              <a:gd name="connsiteX1835" fmla="*/ 914714 w 12192001"/>
              <a:gd name="connsiteY1835" fmla="*/ 1353635 h 5071422"/>
              <a:gd name="connsiteX1836" fmla="*/ 943096 w 12192001"/>
              <a:gd name="connsiteY1836" fmla="*/ 1380992 h 5071422"/>
              <a:gd name="connsiteX1837" fmla="*/ 949875 w 12192001"/>
              <a:gd name="connsiteY1837" fmla="*/ 1352729 h 5071422"/>
              <a:gd name="connsiteX1838" fmla="*/ 931393 w 12192001"/>
              <a:gd name="connsiteY1838" fmla="*/ 1340583 h 5071422"/>
              <a:gd name="connsiteX1839" fmla="*/ 60188 w 12192001"/>
              <a:gd name="connsiteY1839" fmla="*/ 1337932 h 5071422"/>
              <a:gd name="connsiteX1840" fmla="*/ 73462 w 12192001"/>
              <a:gd name="connsiteY1840" fmla="*/ 1339446 h 5071422"/>
              <a:gd name="connsiteX1841" fmla="*/ 100791 w 12192001"/>
              <a:gd name="connsiteY1841" fmla="*/ 1352878 h 5071422"/>
              <a:gd name="connsiteX1842" fmla="*/ 20771 w 12192001"/>
              <a:gd name="connsiteY1842" fmla="*/ 1340693 h 5071422"/>
              <a:gd name="connsiteX1843" fmla="*/ 60188 w 12192001"/>
              <a:gd name="connsiteY1843" fmla="*/ 1337932 h 5071422"/>
              <a:gd name="connsiteX1844" fmla="*/ 3189760 w 12192001"/>
              <a:gd name="connsiteY1844" fmla="*/ 1333493 h 5071422"/>
              <a:gd name="connsiteX1845" fmla="*/ 3179071 w 12192001"/>
              <a:gd name="connsiteY1845" fmla="*/ 1337613 h 5071422"/>
              <a:gd name="connsiteX1846" fmla="*/ 3158291 w 12192001"/>
              <a:gd name="connsiteY1846" fmla="*/ 1354212 h 5071422"/>
              <a:gd name="connsiteX1847" fmla="*/ 3201169 w 12192001"/>
              <a:gd name="connsiteY1847" fmla="*/ 1339062 h 5071422"/>
              <a:gd name="connsiteX1848" fmla="*/ 3189760 w 12192001"/>
              <a:gd name="connsiteY1848" fmla="*/ 1333493 h 5071422"/>
              <a:gd name="connsiteX1849" fmla="*/ 553605 w 12192001"/>
              <a:gd name="connsiteY1849" fmla="*/ 1332490 h 5071422"/>
              <a:gd name="connsiteX1850" fmla="*/ 542056 w 12192001"/>
              <a:gd name="connsiteY1850" fmla="*/ 1340413 h 5071422"/>
              <a:gd name="connsiteX1851" fmla="*/ 520477 w 12192001"/>
              <a:gd name="connsiteY1851" fmla="*/ 1377359 h 5071422"/>
              <a:gd name="connsiteX1852" fmla="*/ 566355 w 12192001"/>
              <a:gd name="connsiteY1852" fmla="*/ 1341269 h 5071422"/>
              <a:gd name="connsiteX1853" fmla="*/ 553605 w 12192001"/>
              <a:gd name="connsiteY1853" fmla="*/ 1332490 h 5071422"/>
              <a:gd name="connsiteX1854" fmla="*/ 1212375 w 12192001"/>
              <a:gd name="connsiteY1854" fmla="*/ 1332414 h 5071422"/>
              <a:gd name="connsiteX1855" fmla="*/ 1213439 w 12192001"/>
              <a:gd name="connsiteY1855" fmla="*/ 1409204 h 5071422"/>
              <a:gd name="connsiteX1856" fmla="*/ 1212375 w 12192001"/>
              <a:gd name="connsiteY1856" fmla="*/ 1332414 h 5071422"/>
              <a:gd name="connsiteX1857" fmla="*/ 3304073 w 12192001"/>
              <a:gd name="connsiteY1857" fmla="*/ 1331763 h 5071422"/>
              <a:gd name="connsiteX1858" fmla="*/ 3290033 w 12192001"/>
              <a:gd name="connsiteY1858" fmla="*/ 1350879 h 5071422"/>
              <a:gd name="connsiteX1859" fmla="*/ 3320299 w 12192001"/>
              <a:gd name="connsiteY1859" fmla="*/ 1343125 h 5071422"/>
              <a:gd name="connsiteX1860" fmla="*/ 3304073 w 12192001"/>
              <a:gd name="connsiteY1860" fmla="*/ 1331763 h 5071422"/>
              <a:gd name="connsiteX1861" fmla="*/ 847696 w 12192001"/>
              <a:gd name="connsiteY1861" fmla="*/ 1324106 h 5071422"/>
              <a:gd name="connsiteX1862" fmla="*/ 805333 w 12192001"/>
              <a:gd name="connsiteY1862" fmla="*/ 1363272 h 5071422"/>
              <a:gd name="connsiteX1863" fmla="*/ 843557 w 12192001"/>
              <a:gd name="connsiteY1863" fmla="*/ 1404401 h 5071422"/>
              <a:gd name="connsiteX1864" fmla="*/ 826829 w 12192001"/>
              <a:gd name="connsiteY1864" fmla="*/ 1355832 h 5071422"/>
              <a:gd name="connsiteX1865" fmla="*/ 871781 w 12192001"/>
              <a:gd name="connsiteY1865" fmla="*/ 1368621 h 5071422"/>
              <a:gd name="connsiteX1866" fmla="*/ 883508 w 12192001"/>
              <a:gd name="connsiteY1866" fmla="*/ 1347366 h 5071422"/>
              <a:gd name="connsiteX1867" fmla="*/ 847696 w 12192001"/>
              <a:gd name="connsiteY1867" fmla="*/ 1324106 h 5071422"/>
              <a:gd name="connsiteX1868" fmla="*/ 1286488 w 12192001"/>
              <a:gd name="connsiteY1868" fmla="*/ 1323446 h 5071422"/>
              <a:gd name="connsiteX1869" fmla="*/ 1230987 w 12192001"/>
              <a:gd name="connsiteY1869" fmla="*/ 1345868 h 5071422"/>
              <a:gd name="connsiteX1870" fmla="*/ 1272995 w 12192001"/>
              <a:gd name="connsiteY1870" fmla="*/ 1379762 h 5071422"/>
              <a:gd name="connsiteX1871" fmla="*/ 1310001 w 12192001"/>
              <a:gd name="connsiteY1871" fmla="*/ 1343830 h 5071422"/>
              <a:gd name="connsiteX1872" fmla="*/ 1286488 w 12192001"/>
              <a:gd name="connsiteY1872" fmla="*/ 1323446 h 5071422"/>
              <a:gd name="connsiteX1873" fmla="*/ 658601 w 12192001"/>
              <a:gd name="connsiteY1873" fmla="*/ 1309345 h 5071422"/>
              <a:gd name="connsiteX1874" fmla="*/ 634563 w 12192001"/>
              <a:gd name="connsiteY1874" fmla="*/ 1311559 h 5071422"/>
              <a:gd name="connsiteX1875" fmla="*/ 671679 w 12192001"/>
              <a:gd name="connsiteY1875" fmla="*/ 1338649 h 5071422"/>
              <a:gd name="connsiteX1876" fmla="*/ 648407 w 12192001"/>
              <a:gd name="connsiteY1876" fmla="*/ 1381354 h 5071422"/>
              <a:gd name="connsiteX1877" fmla="*/ 691283 w 12192001"/>
              <a:gd name="connsiteY1877" fmla="*/ 1366242 h 5071422"/>
              <a:gd name="connsiteX1878" fmla="*/ 684346 w 12192001"/>
              <a:gd name="connsiteY1878" fmla="*/ 1331368 h 5071422"/>
              <a:gd name="connsiteX1879" fmla="*/ 658601 w 12192001"/>
              <a:gd name="connsiteY1879" fmla="*/ 1309345 h 5071422"/>
              <a:gd name="connsiteX1880" fmla="*/ 3180517 w 12192001"/>
              <a:gd name="connsiteY1880" fmla="*/ 1296446 h 5071422"/>
              <a:gd name="connsiteX1881" fmla="*/ 3154257 w 12192001"/>
              <a:gd name="connsiteY1881" fmla="*/ 1298241 h 5071422"/>
              <a:gd name="connsiteX1882" fmla="*/ 3190354 w 12192001"/>
              <a:gd name="connsiteY1882" fmla="*/ 1311355 h 5071422"/>
              <a:gd name="connsiteX1883" fmla="*/ 3180517 w 12192001"/>
              <a:gd name="connsiteY1883" fmla="*/ 1296446 h 5071422"/>
              <a:gd name="connsiteX1884" fmla="*/ 2718004 w 12192001"/>
              <a:gd name="connsiteY1884" fmla="*/ 1287991 h 5071422"/>
              <a:gd name="connsiteX1885" fmla="*/ 2674113 w 12192001"/>
              <a:gd name="connsiteY1885" fmla="*/ 1289169 h 5071422"/>
              <a:gd name="connsiteX1886" fmla="*/ 2666337 w 12192001"/>
              <a:gd name="connsiteY1886" fmla="*/ 1303255 h 5071422"/>
              <a:gd name="connsiteX1887" fmla="*/ 2703505 w 12192001"/>
              <a:gd name="connsiteY1887" fmla="*/ 1330422 h 5071422"/>
              <a:gd name="connsiteX1888" fmla="*/ 2718004 w 12192001"/>
              <a:gd name="connsiteY1888" fmla="*/ 1287991 h 5071422"/>
              <a:gd name="connsiteX1889" fmla="*/ 2645150 w 12192001"/>
              <a:gd name="connsiteY1889" fmla="*/ 1283990 h 5071422"/>
              <a:gd name="connsiteX1890" fmla="*/ 2634440 w 12192001"/>
              <a:gd name="connsiteY1890" fmla="*/ 1288115 h 5071422"/>
              <a:gd name="connsiteX1891" fmla="*/ 2613708 w 12192001"/>
              <a:gd name="connsiteY1891" fmla="*/ 1304666 h 5071422"/>
              <a:gd name="connsiteX1892" fmla="*/ 2656584 w 12192001"/>
              <a:gd name="connsiteY1892" fmla="*/ 1289515 h 5071422"/>
              <a:gd name="connsiteX1893" fmla="*/ 2645150 w 12192001"/>
              <a:gd name="connsiteY1893" fmla="*/ 1283990 h 5071422"/>
              <a:gd name="connsiteX1894" fmla="*/ 677864 w 12192001"/>
              <a:gd name="connsiteY1894" fmla="*/ 1268384 h 5071422"/>
              <a:gd name="connsiteX1895" fmla="*/ 667696 w 12192001"/>
              <a:gd name="connsiteY1895" fmla="*/ 1282795 h 5071422"/>
              <a:gd name="connsiteX1896" fmla="*/ 708732 w 12192001"/>
              <a:gd name="connsiteY1896" fmla="*/ 1302751 h 5071422"/>
              <a:gd name="connsiteX1897" fmla="*/ 692304 w 12192001"/>
              <a:gd name="connsiteY1897" fmla="*/ 1274199 h 5071422"/>
              <a:gd name="connsiteX1898" fmla="*/ 677864 w 12192001"/>
              <a:gd name="connsiteY1898" fmla="*/ 1268384 h 5071422"/>
              <a:gd name="connsiteX1899" fmla="*/ 2470112 w 12192001"/>
              <a:gd name="connsiteY1899" fmla="*/ 1266113 h 5071422"/>
              <a:gd name="connsiteX1900" fmla="*/ 2458436 w 12192001"/>
              <a:gd name="connsiteY1900" fmla="*/ 1287495 h 5071422"/>
              <a:gd name="connsiteX1901" fmla="*/ 2537493 w 12192001"/>
              <a:gd name="connsiteY1901" fmla="*/ 1285448 h 5071422"/>
              <a:gd name="connsiteX1902" fmla="*/ 2470112 w 12192001"/>
              <a:gd name="connsiteY1902" fmla="*/ 1266113 h 5071422"/>
              <a:gd name="connsiteX1903" fmla="*/ 2563551 w 12192001"/>
              <a:gd name="connsiteY1903" fmla="*/ 1265592 h 5071422"/>
              <a:gd name="connsiteX1904" fmla="*/ 2556144 w 12192001"/>
              <a:gd name="connsiteY1904" fmla="*/ 1269307 h 5071422"/>
              <a:gd name="connsiteX1905" fmla="*/ 2542440 w 12192001"/>
              <a:gd name="connsiteY1905" fmla="*/ 1292374 h 5071422"/>
              <a:gd name="connsiteX1906" fmla="*/ 2578533 w 12192001"/>
              <a:gd name="connsiteY1906" fmla="*/ 1305448 h 5071422"/>
              <a:gd name="connsiteX1907" fmla="*/ 2571618 w 12192001"/>
              <a:gd name="connsiteY1907" fmla="*/ 1270780 h 5071422"/>
              <a:gd name="connsiteX1908" fmla="*/ 2563551 w 12192001"/>
              <a:gd name="connsiteY1908" fmla="*/ 1265592 h 5071422"/>
              <a:gd name="connsiteX1909" fmla="*/ 1093123 w 12192001"/>
              <a:gd name="connsiteY1909" fmla="*/ 1265210 h 5071422"/>
              <a:gd name="connsiteX1910" fmla="*/ 1058114 w 12192001"/>
              <a:gd name="connsiteY1910" fmla="*/ 1329132 h 5071422"/>
              <a:gd name="connsiteX1911" fmla="*/ 1127379 w 12192001"/>
              <a:gd name="connsiteY1911" fmla="*/ 1313394 h 5071422"/>
              <a:gd name="connsiteX1912" fmla="*/ 1092262 w 12192001"/>
              <a:gd name="connsiteY1912" fmla="*/ 1314292 h 5071422"/>
              <a:gd name="connsiteX1913" fmla="*/ 1093123 w 12192001"/>
              <a:gd name="connsiteY1913" fmla="*/ 1265210 h 5071422"/>
              <a:gd name="connsiteX1914" fmla="*/ 4119600 w 12192001"/>
              <a:gd name="connsiteY1914" fmla="*/ 1263748 h 5071422"/>
              <a:gd name="connsiteX1915" fmla="*/ 4098931 w 12192001"/>
              <a:gd name="connsiteY1915" fmla="*/ 1281935 h 5071422"/>
              <a:gd name="connsiteX1916" fmla="*/ 4142839 w 12192001"/>
              <a:gd name="connsiteY1916" fmla="*/ 1280921 h 5071422"/>
              <a:gd name="connsiteX1917" fmla="*/ 4119600 w 12192001"/>
              <a:gd name="connsiteY1917" fmla="*/ 1263748 h 5071422"/>
              <a:gd name="connsiteX1918" fmla="*/ 2435779 w 12192001"/>
              <a:gd name="connsiteY1918" fmla="*/ 1263064 h 5071422"/>
              <a:gd name="connsiteX1919" fmla="*/ 2399918 w 12192001"/>
              <a:gd name="connsiteY1919" fmla="*/ 1267957 h 5071422"/>
              <a:gd name="connsiteX1920" fmla="*/ 2441896 w 12192001"/>
              <a:gd name="connsiteY1920" fmla="*/ 1301937 h 5071422"/>
              <a:gd name="connsiteX1921" fmla="*/ 2448632 w 12192001"/>
              <a:gd name="connsiteY1921" fmla="*/ 1273674 h 5071422"/>
              <a:gd name="connsiteX1922" fmla="*/ 2435779 w 12192001"/>
              <a:gd name="connsiteY1922" fmla="*/ 1263064 h 5071422"/>
              <a:gd name="connsiteX1923" fmla="*/ 217955 w 12192001"/>
              <a:gd name="connsiteY1923" fmla="*/ 1249981 h 5071422"/>
              <a:gd name="connsiteX1924" fmla="*/ 207969 w 12192001"/>
              <a:gd name="connsiteY1924" fmla="*/ 1252116 h 5071422"/>
              <a:gd name="connsiteX1925" fmla="*/ 246108 w 12192001"/>
              <a:gd name="connsiteY1925" fmla="*/ 1293256 h 5071422"/>
              <a:gd name="connsiteX1926" fmla="*/ 217955 w 12192001"/>
              <a:gd name="connsiteY1926" fmla="*/ 1249981 h 5071422"/>
              <a:gd name="connsiteX1927" fmla="*/ 153026 w 12192001"/>
              <a:gd name="connsiteY1927" fmla="*/ 1238032 h 5071422"/>
              <a:gd name="connsiteX1928" fmla="*/ 119151 w 12192001"/>
              <a:gd name="connsiteY1928" fmla="*/ 1240377 h 5071422"/>
              <a:gd name="connsiteX1929" fmla="*/ 177713 w 12192001"/>
              <a:gd name="connsiteY1929" fmla="*/ 1259953 h 5071422"/>
              <a:gd name="connsiteX1930" fmla="*/ 153026 w 12192001"/>
              <a:gd name="connsiteY1930" fmla="*/ 1238032 h 5071422"/>
              <a:gd name="connsiteX1931" fmla="*/ 3233798 w 12192001"/>
              <a:gd name="connsiteY1931" fmla="*/ 1234628 h 5071422"/>
              <a:gd name="connsiteX1932" fmla="*/ 3226447 w 12192001"/>
              <a:gd name="connsiteY1932" fmla="*/ 1240533 h 5071422"/>
              <a:gd name="connsiteX1933" fmla="*/ 3207126 w 12192001"/>
              <a:gd name="connsiteY1933" fmla="*/ 1359921 h 5071422"/>
              <a:gd name="connsiteX1934" fmla="*/ 3270472 w 12192001"/>
              <a:gd name="connsiteY1934" fmla="*/ 1323320 h 5071422"/>
              <a:gd name="connsiteX1935" fmla="*/ 3238188 w 12192001"/>
              <a:gd name="connsiteY1935" fmla="*/ 1303255 h 5071422"/>
              <a:gd name="connsiteX1936" fmla="*/ 3246851 w 12192001"/>
              <a:gd name="connsiteY1936" fmla="*/ 1239915 h 5071422"/>
              <a:gd name="connsiteX1937" fmla="*/ 3233798 w 12192001"/>
              <a:gd name="connsiteY1937" fmla="*/ 1234628 h 5071422"/>
              <a:gd name="connsiteX1938" fmla="*/ 5278694 w 12192001"/>
              <a:gd name="connsiteY1938" fmla="*/ 1231433 h 5071422"/>
              <a:gd name="connsiteX1939" fmla="*/ 5278703 w 12192001"/>
              <a:gd name="connsiteY1939" fmla="*/ 1231559 h 5071422"/>
              <a:gd name="connsiteX1940" fmla="*/ 5278729 w 12192001"/>
              <a:gd name="connsiteY1940" fmla="*/ 1231565 h 5071422"/>
              <a:gd name="connsiteX1941" fmla="*/ 1253106 w 12192001"/>
              <a:gd name="connsiteY1941" fmla="*/ 1226303 h 5071422"/>
              <a:gd name="connsiteX1942" fmla="*/ 1272663 w 12192001"/>
              <a:gd name="connsiteY1942" fmla="*/ 1253820 h 5071422"/>
              <a:gd name="connsiteX1943" fmla="*/ 1265926 w 12192001"/>
              <a:gd name="connsiteY1943" fmla="*/ 1282082 h 5071422"/>
              <a:gd name="connsiteX1944" fmla="*/ 1254230 w 12192001"/>
              <a:gd name="connsiteY1944" fmla="*/ 1303253 h 5071422"/>
              <a:gd name="connsiteX1945" fmla="*/ 1237497 w 12192001"/>
              <a:gd name="connsiteY1945" fmla="*/ 1254687 h 5071422"/>
              <a:gd name="connsiteX1946" fmla="*/ 1253106 w 12192001"/>
              <a:gd name="connsiteY1946" fmla="*/ 1226303 h 5071422"/>
              <a:gd name="connsiteX1947" fmla="*/ 632429 w 12192001"/>
              <a:gd name="connsiteY1947" fmla="*/ 1220680 h 5071422"/>
              <a:gd name="connsiteX1948" fmla="*/ 628636 w 12192001"/>
              <a:gd name="connsiteY1948" fmla="*/ 1290618 h 5071422"/>
              <a:gd name="connsiteX1949" fmla="*/ 662827 w 12192001"/>
              <a:gd name="connsiteY1949" fmla="*/ 1275779 h 5071422"/>
              <a:gd name="connsiteX1950" fmla="*/ 632429 w 12192001"/>
              <a:gd name="connsiteY1950" fmla="*/ 1220680 h 5071422"/>
              <a:gd name="connsiteX1951" fmla="*/ 5502108 w 12192001"/>
              <a:gd name="connsiteY1951" fmla="*/ 1219119 h 5071422"/>
              <a:gd name="connsiteX1952" fmla="*/ 5486533 w 12192001"/>
              <a:gd name="connsiteY1952" fmla="*/ 1235503 h 5071422"/>
              <a:gd name="connsiteX1953" fmla="*/ 5509937 w 12192001"/>
              <a:gd name="connsiteY1953" fmla="*/ 1236391 h 5071422"/>
              <a:gd name="connsiteX1954" fmla="*/ 609280 w 12192001"/>
              <a:gd name="connsiteY1954" fmla="*/ 1215054 h 5071422"/>
              <a:gd name="connsiteX1955" fmla="*/ 556415 w 12192001"/>
              <a:gd name="connsiteY1955" fmla="*/ 1264557 h 5071422"/>
              <a:gd name="connsiteX1956" fmla="*/ 594553 w 12192001"/>
              <a:gd name="connsiteY1956" fmla="*/ 1305656 h 5071422"/>
              <a:gd name="connsiteX1957" fmla="*/ 624631 w 12192001"/>
              <a:gd name="connsiteY1957" fmla="*/ 1234933 h 5071422"/>
              <a:gd name="connsiteX1958" fmla="*/ 609280 w 12192001"/>
              <a:gd name="connsiteY1958" fmla="*/ 1215054 h 5071422"/>
              <a:gd name="connsiteX1959" fmla="*/ 2380620 w 12192001"/>
              <a:gd name="connsiteY1959" fmla="*/ 1212148 h 5071422"/>
              <a:gd name="connsiteX1960" fmla="*/ 2364262 w 12192001"/>
              <a:gd name="connsiteY1960" fmla="*/ 1220836 h 5071422"/>
              <a:gd name="connsiteX1961" fmla="*/ 2337343 w 12192001"/>
              <a:gd name="connsiteY1961" fmla="*/ 1255396 h 5071422"/>
              <a:gd name="connsiteX1962" fmla="*/ 2388179 w 12192001"/>
              <a:gd name="connsiteY1962" fmla="*/ 1289131 h 5071422"/>
              <a:gd name="connsiteX1963" fmla="*/ 2372435 w 12192001"/>
              <a:gd name="connsiteY1963" fmla="*/ 1254619 h 5071422"/>
              <a:gd name="connsiteX1964" fmla="*/ 2400667 w 12192001"/>
              <a:gd name="connsiteY1964" fmla="*/ 1218965 h 5071422"/>
              <a:gd name="connsiteX1965" fmla="*/ 2380620 w 12192001"/>
              <a:gd name="connsiteY1965" fmla="*/ 1212148 h 5071422"/>
              <a:gd name="connsiteX1966" fmla="*/ 4406190 w 12192001"/>
              <a:gd name="connsiteY1966" fmla="*/ 1211402 h 5071422"/>
              <a:gd name="connsiteX1967" fmla="*/ 4438441 w 12192001"/>
              <a:gd name="connsiteY1967" fmla="*/ 1231514 h 5071422"/>
              <a:gd name="connsiteX1968" fmla="*/ 4406190 w 12192001"/>
              <a:gd name="connsiteY1968" fmla="*/ 1211402 h 5071422"/>
              <a:gd name="connsiteX1969" fmla="*/ 4698484 w 12192001"/>
              <a:gd name="connsiteY1969" fmla="*/ 1208277 h 5071422"/>
              <a:gd name="connsiteX1970" fmla="*/ 4679475 w 12192001"/>
              <a:gd name="connsiteY1970" fmla="*/ 1218510 h 5071422"/>
              <a:gd name="connsiteX1971" fmla="*/ 4680503 w 12192001"/>
              <a:gd name="connsiteY1971" fmla="*/ 1232564 h 5071422"/>
              <a:gd name="connsiteX1972" fmla="*/ 4719454 w 12192001"/>
              <a:gd name="connsiteY1972" fmla="*/ 1224498 h 5071422"/>
              <a:gd name="connsiteX1973" fmla="*/ 4698484 w 12192001"/>
              <a:gd name="connsiteY1973" fmla="*/ 1208277 h 5071422"/>
              <a:gd name="connsiteX1974" fmla="*/ 5378120 w 12192001"/>
              <a:gd name="connsiteY1974" fmla="*/ 1208203 h 5071422"/>
              <a:gd name="connsiteX1975" fmla="*/ 5343026 w 12192001"/>
              <a:gd name="connsiteY1975" fmla="*/ 1209640 h 5071422"/>
              <a:gd name="connsiteX1976" fmla="*/ 5308946 w 12192001"/>
              <a:gd name="connsiteY1976" fmla="*/ 1224016 h 5071422"/>
              <a:gd name="connsiteX1977" fmla="*/ 5330336 w 12192001"/>
              <a:gd name="connsiteY1977" fmla="*/ 1230645 h 5071422"/>
              <a:gd name="connsiteX1978" fmla="*/ 5349851 w 12192001"/>
              <a:gd name="connsiteY1978" fmla="*/ 1231126 h 5071422"/>
              <a:gd name="connsiteX1979" fmla="*/ 2320662 w 12192001"/>
              <a:gd name="connsiteY1979" fmla="*/ 1206905 h 5071422"/>
              <a:gd name="connsiteX1980" fmla="*/ 2270954 w 12192001"/>
              <a:gd name="connsiteY1980" fmla="*/ 1250159 h 5071422"/>
              <a:gd name="connsiteX1981" fmla="*/ 2282743 w 12192001"/>
              <a:gd name="connsiteY1981" fmla="*/ 1291847 h 5071422"/>
              <a:gd name="connsiteX1982" fmla="*/ 2308148 w 12192001"/>
              <a:gd name="connsiteY1982" fmla="*/ 1277201 h 5071422"/>
              <a:gd name="connsiteX1983" fmla="*/ 2320662 w 12192001"/>
              <a:gd name="connsiteY1983" fmla="*/ 1206905 h 5071422"/>
              <a:gd name="connsiteX1984" fmla="*/ 24421 w 12192001"/>
              <a:gd name="connsiteY1984" fmla="*/ 1201483 h 5071422"/>
              <a:gd name="connsiteX1985" fmla="*/ 78176 w 12192001"/>
              <a:gd name="connsiteY1985" fmla="*/ 1220619 h 5071422"/>
              <a:gd name="connsiteX1986" fmla="*/ 45008 w 12192001"/>
              <a:gd name="connsiteY1986" fmla="*/ 1249435 h 5071422"/>
              <a:gd name="connsiteX1987" fmla="*/ 902 w 12192001"/>
              <a:gd name="connsiteY1987" fmla="*/ 1236603 h 5071422"/>
              <a:gd name="connsiteX1988" fmla="*/ 1 w 12192001"/>
              <a:gd name="connsiteY1988" fmla="*/ 1241785 h 5071422"/>
              <a:gd name="connsiteX1989" fmla="*/ 1 w 12192001"/>
              <a:gd name="connsiteY1989" fmla="*/ 1207473 h 5071422"/>
              <a:gd name="connsiteX1990" fmla="*/ 7793 w 12192001"/>
              <a:gd name="connsiteY1990" fmla="*/ 1222229 h 5071422"/>
              <a:gd name="connsiteX1991" fmla="*/ 24421 w 12192001"/>
              <a:gd name="connsiteY1991" fmla="*/ 1201483 h 5071422"/>
              <a:gd name="connsiteX1992" fmla="*/ 954192 w 12192001"/>
              <a:gd name="connsiteY1992" fmla="*/ 1199246 h 5071422"/>
              <a:gd name="connsiteX1993" fmla="*/ 922219 w 12192001"/>
              <a:gd name="connsiteY1993" fmla="*/ 1213431 h 5071422"/>
              <a:gd name="connsiteX1994" fmla="*/ 988625 w 12192001"/>
              <a:gd name="connsiteY1994" fmla="*/ 1218785 h 5071422"/>
              <a:gd name="connsiteX1995" fmla="*/ 954192 w 12192001"/>
              <a:gd name="connsiteY1995" fmla="*/ 1199246 h 5071422"/>
              <a:gd name="connsiteX1996" fmla="*/ 5289298 w 12192001"/>
              <a:gd name="connsiteY1996" fmla="*/ 1196426 h 5071422"/>
              <a:gd name="connsiteX1997" fmla="*/ 5276643 w 12192001"/>
              <a:gd name="connsiteY1997" fmla="*/ 1203787 h 5071422"/>
              <a:gd name="connsiteX1998" fmla="*/ 5278542 w 12192001"/>
              <a:gd name="connsiteY1998" fmla="*/ 1229370 h 5071422"/>
              <a:gd name="connsiteX1999" fmla="*/ 5298784 w 12192001"/>
              <a:gd name="connsiteY1999" fmla="*/ 1229869 h 5071422"/>
              <a:gd name="connsiteX2000" fmla="*/ 5097778 w 12192001"/>
              <a:gd name="connsiteY2000" fmla="*/ 1193970 h 5071422"/>
              <a:gd name="connsiteX2001" fmla="*/ 5087346 w 12192001"/>
              <a:gd name="connsiteY2001" fmla="*/ 1201438 h 5071422"/>
              <a:gd name="connsiteX2002" fmla="*/ 5131255 w 12192001"/>
              <a:gd name="connsiteY2002" fmla="*/ 1200380 h 5071422"/>
              <a:gd name="connsiteX2003" fmla="*/ 5108831 w 12192001"/>
              <a:gd name="connsiteY2003" fmla="*/ 1194823 h 5071422"/>
              <a:gd name="connsiteX2004" fmla="*/ 5097778 w 12192001"/>
              <a:gd name="connsiteY2004" fmla="*/ 1193970 h 5071422"/>
              <a:gd name="connsiteX2005" fmla="*/ 2015809 w 12192001"/>
              <a:gd name="connsiteY2005" fmla="*/ 1188591 h 5071422"/>
              <a:gd name="connsiteX2006" fmla="*/ 2078598 w 12192001"/>
              <a:gd name="connsiteY2006" fmla="*/ 1205817 h 5071422"/>
              <a:gd name="connsiteX2007" fmla="*/ 1937205 w 12192001"/>
              <a:gd name="connsiteY2007" fmla="*/ 1258393 h 5071422"/>
              <a:gd name="connsiteX2008" fmla="*/ 1931316 w 12192001"/>
              <a:gd name="connsiteY2008" fmla="*/ 1237405 h 5071422"/>
              <a:gd name="connsiteX2009" fmla="*/ 1965441 w 12192001"/>
              <a:gd name="connsiteY2009" fmla="*/ 1222776 h 5071422"/>
              <a:gd name="connsiteX2010" fmla="*/ 1954666 w 12192001"/>
              <a:gd name="connsiteY2010" fmla="*/ 1195022 h 5071422"/>
              <a:gd name="connsiteX2011" fmla="*/ 2015809 w 12192001"/>
              <a:gd name="connsiteY2011" fmla="*/ 1188591 h 5071422"/>
              <a:gd name="connsiteX2012" fmla="*/ 2235876 w 12192001"/>
              <a:gd name="connsiteY2012" fmla="*/ 1188317 h 5071422"/>
              <a:gd name="connsiteX2013" fmla="*/ 2241845 w 12192001"/>
              <a:gd name="connsiteY2013" fmla="*/ 1209253 h 5071422"/>
              <a:gd name="connsiteX2014" fmla="*/ 2234366 w 12192001"/>
              <a:gd name="connsiteY2014" fmla="*/ 1216277 h 5071422"/>
              <a:gd name="connsiteX2015" fmla="*/ 2640425 w 12192001"/>
              <a:gd name="connsiteY2015" fmla="*/ 1188287 h 5071422"/>
              <a:gd name="connsiteX2016" fmla="*/ 2605568 w 12192001"/>
              <a:gd name="connsiteY2016" fmla="*/ 1192890 h 5071422"/>
              <a:gd name="connsiteX2017" fmla="*/ 2614530 w 12192001"/>
              <a:gd name="connsiteY2017" fmla="*/ 1255583 h 5071422"/>
              <a:gd name="connsiteX2018" fmla="*/ 2624137 w 12192001"/>
              <a:gd name="connsiteY2018" fmla="*/ 1206348 h 5071422"/>
              <a:gd name="connsiteX2019" fmla="*/ 2645779 w 12192001"/>
              <a:gd name="connsiteY2019" fmla="*/ 1261891 h 5071422"/>
              <a:gd name="connsiteX2020" fmla="*/ 2676831 w 12192001"/>
              <a:gd name="connsiteY2020" fmla="*/ 1205139 h 5071422"/>
              <a:gd name="connsiteX2021" fmla="*/ 2640425 w 12192001"/>
              <a:gd name="connsiteY2021" fmla="*/ 1188287 h 5071422"/>
              <a:gd name="connsiteX2022" fmla="*/ 4588545 w 12192001"/>
              <a:gd name="connsiteY2022" fmla="*/ 1178834 h 5071422"/>
              <a:gd name="connsiteX2023" fmla="*/ 4586659 w 12192001"/>
              <a:gd name="connsiteY2023" fmla="*/ 1213907 h 5071422"/>
              <a:gd name="connsiteX2024" fmla="*/ 4563255 w 12192001"/>
              <a:gd name="connsiteY2024" fmla="*/ 1193428 h 5071422"/>
              <a:gd name="connsiteX2025" fmla="*/ 4535073 w 12192001"/>
              <a:gd name="connsiteY2025" fmla="*/ 1229161 h 5071422"/>
              <a:gd name="connsiteX2026" fmla="*/ 4606328 w 12192001"/>
              <a:gd name="connsiteY2026" fmla="*/ 1241328 h 5071422"/>
              <a:gd name="connsiteX2027" fmla="*/ 4588545 w 12192001"/>
              <a:gd name="connsiteY2027" fmla="*/ 1178834 h 5071422"/>
              <a:gd name="connsiteX2028" fmla="*/ 4900838 w 12192001"/>
              <a:gd name="connsiteY2028" fmla="*/ 1178040 h 5071422"/>
              <a:gd name="connsiteX2029" fmla="*/ 4902050 w 12192001"/>
              <a:gd name="connsiteY2029" fmla="*/ 1255063 h 5071422"/>
              <a:gd name="connsiteX2030" fmla="*/ 4910924 w 12192001"/>
              <a:gd name="connsiteY2030" fmla="*/ 1261512 h 5071422"/>
              <a:gd name="connsiteX2031" fmla="*/ 4918869 w 12192001"/>
              <a:gd name="connsiteY2031" fmla="*/ 1260684 h 5071422"/>
              <a:gd name="connsiteX2032" fmla="*/ 2951974 w 12192001"/>
              <a:gd name="connsiteY2032" fmla="*/ 1177308 h 5071422"/>
              <a:gd name="connsiteX2033" fmla="*/ 2966630 w 12192001"/>
              <a:gd name="connsiteY2033" fmla="*/ 1197977 h 5071422"/>
              <a:gd name="connsiteX2034" fmla="*/ 2918884 w 12192001"/>
              <a:gd name="connsiteY2034" fmla="*/ 1206111 h 5071422"/>
              <a:gd name="connsiteX2035" fmla="*/ 2951974 w 12192001"/>
              <a:gd name="connsiteY2035" fmla="*/ 1177308 h 5071422"/>
              <a:gd name="connsiteX2036" fmla="*/ 4939921 w 12192001"/>
              <a:gd name="connsiteY2036" fmla="*/ 1170045 h 5071422"/>
              <a:gd name="connsiteX2037" fmla="*/ 4926305 w 12192001"/>
              <a:gd name="connsiteY2037" fmla="*/ 1226376 h 5071422"/>
              <a:gd name="connsiteX2038" fmla="*/ 5000431 w 12192001"/>
              <a:gd name="connsiteY2038" fmla="*/ 1217529 h 5071422"/>
              <a:gd name="connsiteX2039" fmla="*/ 4993586 w 12192001"/>
              <a:gd name="connsiteY2039" fmla="*/ 1182772 h 5071422"/>
              <a:gd name="connsiteX2040" fmla="*/ 4939921 w 12192001"/>
              <a:gd name="connsiteY2040" fmla="*/ 1170045 h 5071422"/>
              <a:gd name="connsiteX2041" fmla="*/ 5266019 w 12192001"/>
              <a:gd name="connsiteY2041" fmla="*/ 1163309 h 5071422"/>
              <a:gd name="connsiteX2042" fmla="*/ 5239527 w 12192001"/>
              <a:gd name="connsiteY2042" fmla="*/ 1176698 h 5071422"/>
              <a:gd name="connsiteX2043" fmla="*/ 5284407 w 12192001"/>
              <a:gd name="connsiteY2043" fmla="*/ 1189620 h 5071422"/>
              <a:gd name="connsiteX2044" fmla="*/ 5266019 w 12192001"/>
              <a:gd name="connsiteY2044" fmla="*/ 1163309 h 5071422"/>
              <a:gd name="connsiteX2045" fmla="*/ 4223017 w 12192001"/>
              <a:gd name="connsiteY2045" fmla="*/ 1157455 h 5071422"/>
              <a:gd name="connsiteX2046" fmla="*/ 4206788 w 12192001"/>
              <a:gd name="connsiteY2046" fmla="*/ 1161339 h 5071422"/>
              <a:gd name="connsiteX2047" fmla="*/ 4175853 w 12192001"/>
              <a:gd name="connsiteY2047" fmla="*/ 1189011 h 5071422"/>
              <a:gd name="connsiteX2048" fmla="*/ 4240184 w 12192001"/>
              <a:gd name="connsiteY2048" fmla="*/ 1166429 h 5071422"/>
              <a:gd name="connsiteX2049" fmla="*/ 4223017 w 12192001"/>
              <a:gd name="connsiteY2049" fmla="*/ 1157455 h 5071422"/>
              <a:gd name="connsiteX2050" fmla="*/ 2972473 w 12192001"/>
              <a:gd name="connsiteY2050" fmla="*/ 1155772 h 5071422"/>
              <a:gd name="connsiteX2051" fmla="*/ 3031076 w 12192001"/>
              <a:gd name="connsiteY2051" fmla="*/ 1175340 h 5071422"/>
              <a:gd name="connsiteX2052" fmla="*/ 2989119 w 12192001"/>
              <a:gd name="connsiteY2052" fmla="*/ 1204307 h 5071422"/>
              <a:gd name="connsiteX2053" fmla="*/ 2972473 w 12192001"/>
              <a:gd name="connsiteY2053" fmla="*/ 1155772 h 5071422"/>
              <a:gd name="connsiteX2054" fmla="*/ 4265493 w 12192001"/>
              <a:gd name="connsiteY2054" fmla="*/ 1151667 h 5071422"/>
              <a:gd name="connsiteX2055" fmla="*/ 4253963 w 12192001"/>
              <a:gd name="connsiteY2055" fmla="*/ 1236017 h 5071422"/>
              <a:gd name="connsiteX2056" fmla="*/ 4218840 w 12192001"/>
              <a:gd name="connsiteY2056" fmla="*/ 1236920 h 5071422"/>
              <a:gd name="connsiteX2057" fmla="*/ 4148638 w 12192001"/>
              <a:gd name="connsiteY2057" fmla="*/ 1238677 h 5071422"/>
              <a:gd name="connsiteX2058" fmla="*/ 4211068 w 12192001"/>
              <a:gd name="connsiteY2058" fmla="*/ 1251004 h 5071422"/>
              <a:gd name="connsiteX2059" fmla="*/ 4307704 w 12192001"/>
              <a:gd name="connsiteY2059" fmla="*/ 1248694 h 5071422"/>
              <a:gd name="connsiteX2060" fmla="*/ 4278306 w 12192001"/>
              <a:gd name="connsiteY2060" fmla="*/ 1207365 h 5071422"/>
              <a:gd name="connsiteX2061" fmla="*/ 4267593 w 12192001"/>
              <a:gd name="connsiteY2061" fmla="*/ 1242636 h 5071422"/>
              <a:gd name="connsiteX2062" fmla="*/ 4265493 w 12192001"/>
              <a:gd name="connsiteY2062" fmla="*/ 1151667 h 5071422"/>
              <a:gd name="connsiteX2063" fmla="*/ 1885252 w 12192001"/>
              <a:gd name="connsiteY2063" fmla="*/ 1147783 h 5071422"/>
              <a:gd name="connsiteX2064" fmla="*/ 1942863 w 12192001"/>
              <a:gd name="connsiteY2064" fmla="*/ 1153210 h 5071422"/>
              <a:gd name="connsiteX2065" fmla="*/ 1949800 w 12192001"/>
              <a:gd name="connsiteY2065" fmla="*/ 1188084 h 5071422"/>
              <a:gd name="connsiteX2066" fmla="*/ 1850309 w 12192001"/>
              <a:gd name="connsiteY2066" fmla="*/ 1211532 h 5071422"/>
              <a:gd name="connsiteX2067" fmla="*/ 1780026 w 12192001"/>
              <a:gd name="connsiteY2067" fmla="*/ 1213298 h 5071422"/>
              <a:gd name="connsiteX2068" fmla="*/ 1818093 w 12192001"/>
              <a:gd name="connsiteY2068" fmla="*/ 1191335 h 5071422"/>
              <a:gd name="connsiteX2069" fmla="*/ 1802335 w 12192001"/>
              <a:gd name="connsiteY2069" fmla="*/ 1156742 h 5071422"/>
              <a:gd name="connsiteX2070" fmla="*/ 1885252 w 12192001"/>
              <a:gd name="connsiteY2070" fmla="*/ 1147783 h 5071422"/>
              <a:gd name="connsiteX2071" fmla="*/ 4806107 w 12192001"/>
              <a:gd name="connsiteY2071" fmla="*/ 1145481 h 5071422"/>
              <a:gd name="connsiteX2072" fmla="*/ 4830795 w 12192001"/>
              <a:gd name="connsiteY2072" fmla="*/ 1242896 h 5071422"/>
              <a:gd name="connsiteX2073" fmla="*/ 4857962 w 12192001"/>
              <a:gd name="connsiteY2073" fmla="*/ 1193190 h 5071422"/>
              <a:gd name="connsiteX2074" fmla="*/ 4834515 w 12192001"/>
              <a:gd name="connsiteY2074" fmla="*/ 1172673 h 5071422"/>
              <a:gd name="connsiteX2075" fmla="*/ 4873528 w 12192001"/>
              <a:gd name="connsiteY2075" fmla="*/ 1164811 h 5071422"/>
              <a:gd name="connsiteX2076" fmla="*/ 4806107 w 12192001"/>
              <a:gd name="connsiteY2076" fmla="*/ 1145481 h 5071422"/>
              <a:gd name="connsiteX2077" fmla="*/ 1691433 w 12192001"/>
              <a:gd name="connsiteY2077" fmla="*/ 1143600 h 5071422"/>
              <a:gd name="connsiteX2078" fmla="*/ 1719424 w 12192001"/>
              <a:gd name="connsiteY2078" fmla="*/ 1165700 h 5071422"/>
              <a:gd name="connsiteX2079" fmla="*/ 1789715 w 12192001"/>
              <a:gd name="connsiteY2079" fmla="*/ 1164012 h 5071422"/>
              <a:gd name="connsiteX2080" fmla="*/ 1731183 w 12192001"/>
              <a:gd name="connsiteY2080" fmla="*/ 1207468 h 5071422"/>
              <a:gd name="connsiteX2081" fmla="*/ 1665685 w 12192001"/>
              <a:gd name="connsiteY2081" fmla="*/ 1153062 h 5071422"/>
              <a:gd name="connsiteX2082" fmla="*/ 1691433 w 12192001"/>
              <a:gd name="connsiteY2082" fmla="*/ 1143600 h 5071422"/>
              <a:gd name="connsiteX2083" fmla="*/ 261414 w 12192001"/>
              <a:gd name="connsiteY2083" fmla="*/ 1138804 h 5071422"/>
              <a:gd name="connsiteX2084" fmla="*/ 218499 w 12192001"/>
              <a:gd name="connsiteY2084" fmla="*/ 1153959 h 5071422"/>
              <a:gd name="connsiteX2085" fmla="*/ 261414 w 12192001"/>
              <a:gd name="connsiteY2085" fmla="*/ 1138804 h 5071422"/>
              <a:gd name="connsiteX2086" fmla="*/ 4317208 w 12192001"/>
              <a:gd name="connsiteY2086" fmla="*/ 1136482 h 5071422"/>
              <a:gd name="connsiteX2087" fmla="*/ 4294897 w 12192001"/>
              <a:gd name="connsiteY2087" fmla="*/ 1193039 h 5071422"/>
              <a:gd name="connsiteX2088" fmla="*/ 4332926 w 12192001"/>
              <a:gd name="connsiteY2088" fmla="*/ 1171118 h 5071422"/>
              <a:gd name="connsiteX2089" fmla="*/ 4317208 w 12192001"/>
              <a:gd name="connsiteY2089" fmla="*/ 1136482 h 5071422"/>
              <a:gd name="connsiteX2090" fmla="*/ 4932954 w 12192001"/>
              <a:gd name="connsiteY2090" fmla="*/ 1135300 h 5071422"/>
              <a:gd name="connsiteX2091" fmla="*/ 4886139 w 12192001"/>
              <a:gd name="connsiteY2091" fmla="*/ 1157376 h 5071422"/>
              <a:gd name="connsiteX2092" fmla="*/ 4956439 w 12192001"/>
              <a:gd name="connsiteY2092" fmla="*/ 1155769 h 5071422"/>
              <a:gd name="connsiteX2093" fmla="*/ 4938911 w 12192001"/>
              <a:gd name="connsiteY2093" fmla="*/ 1156158 h 5071422"/>
              <a:gd name="connsiteX2094" fmla="*/ 4932954 w 12192001"/>
              <a:gd name="connsiteY2094" fmla="*/ 1135300 h 5071422"/>
              <a:gd name="connsiteX2095" fmla="*/ 2502868 w 12192001"/>
              <a:gd name="connsiteY2095" fmla="*/ 1132964 h 5071422"/>
              <a:gd name="connsiteX2096" fmla="*/ 2534305 w 12192001"/>
              <a:gd name="connsiteY2096" fmla="*/ 1180641 h 5071422"/>
              <a:gd name="connsiteX2097" fmla="*/ 2440579 w 12192001"/>
              <a:gd name="connsiteY2097" fmla="*/ 1161931 h 5071422"/>
              <a:gd name="connsiteX2098" fmla="*/ 2490079 w 12192001"/>
              <a:gd name="connsiteY2098" fmla="*/ 1133395 h 5071422"/>
              <a:gd name="connsiteX2099" fmla="*/ 2502868 w 12192001"/>
              <a:gd name="connsiteY2099" fmla="*/ 1132964 h 5071422"/>
              <a:gd name="connsiteX2100" fmla="*/ 3054414 w 12192001"/>
              <a:gd name="connsiteY2100" fmla="*/ 1132797 h 5071422"/>
              <a:gd name="connsiteX2101" fmla="*/ 3070072 w 12192001"/>
              <a:gd name="connsiteY2101" fmla="*/ 1167274 h 5071422"/>
              <a:gd name="connsiteX2102" fmla="*/ 3053502 w 12192001"/>
              <a:gd name="connsiteY2102" fmla="*/ 1181803 h 5071422"/>
              <a:gd name="connsiteX2103" fmla="*/ 3054414 w 12192001"/>
              <a:gd name="connsiteY2103" fmla="*/ 1132797 h 5071422"/>
              <a:gd name="connsiteX2104" fmla="*/ 3080711 w 12192001"/>
              <a:gd name="connsiteY2104" fmla="*/ 1132133 h 5071422"/>
              <a:gd name="connsiteX2105" fmla="*/ 3096352 w 12192001"/>
              <a:gd name="connsiteY2105" fmla="*/ 1166820 h 5071422"/>
              <a:gd name="connsiteX2106" fmla="*/ 3084734 w 12192001"/>
              <a:gd name="connsiteY2106" fmla="*/ 1187942 h 5071422"/>
              <a:gd name="connsiteX2107" fmla="*/ 3069027 w 12192001"/>
              <a:gd name="connsiteY2107" fmla="*/ 1153427 h 5071422"/>
              <a:gd name="connsiteX2108" fmla="*/ 3080711 w 12192001"/>
              <a:gd name="connsiteY2108" fmla="*/ 1132133 h 5071422"/>
              <a:gd name="connsiteX2109" fmla="*/ 5208584 w 12192001"/>
              <a:gd name="connsiteY2109" fmla="*/ 1129309 h 5071422"/>
              <a:gd name="connsiteX2110" fmla="*/ 5198834 w 12192001"/>
              <a:gd name="connsiteY2110" fmla="*/ 1131414 h 5071422"/>
              <a:gd name="connsiteX2111" fmla="*/ 5179911 w 12192001"/>
              <a:gd name="connsiteY2111" fmla="*/ 1143196 h 5071422"/>
              <a:gd name="connsiteX2112" fmla="*/ 5190646 w 12192001"/>
              <a:gd name="connsiteY2112" fmla="*/ 1170955 h 5071422"/>
              <a:gd name="connsiteX2113" fmla="*/ 5184762 w 12192001"/>
              <a:gd name="connsiteY2113" fmla="*/ 1150010 h 5071422"/>
              <a:gd name="connsiteX2114" fmla="*/ 5218910 w 12192001"/>
              <a:gd name="connsiteY2114" fmla="*/ 1135170 h 5071422"/>
              <a:gd name="connsiteX2115" fmla="*/ 5208584 w 12192001"/>
              <a:gd name="connsiteY2115" fmla="*/ 1129309 h 5071422"/>
              <a:gd name="connsiteX2116" fmla="*/ 5371017 w 12192001"/>
              <a:gd name="connsiteY2116" fmla="*/ 1124598 h 5071422"/>
              <a:gd name="connsiteX2117" fmla="*/ 5357146 w 12192001"/>
              <a:gd name="connsiteY2117" fmla="*/ 1130518 h 5071422"/>
              <a:gd name="connsiteX2118" fmla="*/ 5331165 w 12192001"/>
              <a:gd name="connsiteY2118" fmla="*/ 1167385 h 5071422"/>
              <a:gd name="connsiteX2119" fmla="*/ 5385782 w 12192001"/>
              <a:gd name="connsiteY2119" fmla="*/ 1131061 h 5071422"/>
              <a:gd name="connsiteX2120" fmla="*/ 5371017 w 12192001"/>
              <a:gd name="connsiteY2120" fmla="*/ 1124598 h 5071422"/>
              <a:gd name="connsiteX2121" fmla="*/ 2274654 w 12192001"/>
              <a:gd name="connsiteY2121" fmla="*/ 1117033 h 5071422"/>
              <a:gd name="connsiteX2122" fmla="*/ 2237558 w 12192001"/>
              <a:gd name="connsiteY2122" fmla="*/ 1152896 h 5071422"/>
              <a:gd name="connsiteX2123" fmla="*/ 2274654 w 12192001"/>
              <a:gd name="connsiteY2123" fmla="*/ 1117033 h 5071422"/>
              <a:gd name="connsiteX2124" fmla="*/ 2086373 w 12192001"/>
              <a:gd name="connsiteY2124" fmla="*/ 1115121 h 5071422"/>
              <a:gd name="connsiteX2125" fmla="*/ 2108718 w 12192001"/>
              <a:gd name="connsiteY2125" fmla="*/ 1135128 h 5071422"/>
              <a:gd name="connsiteX2126" fmla="*/ 2055057 w 12192001"/>
              <a:gd name="connsiteY2126" fmla="*/ 1122442 h 5071422"/>
              <a:gd name="connsiteX2127" fmla="*/ 2086373 w 12192001"/>
              <a:gd name="connsiteY2127" fmla="*/ 1115121 h 5071422"/>
              <a:gd name="connsiteX2128" fmla="*/ 2856353 w 12192001"/>
              <a:gd name="connsiteY2128" fmla="*/ 1113231 h 5071422"/>
              <a:gd name="connsiteX2129" fmla="*/ 2864056 w 12192001"/>
              <a:gd name="connsiteY2129" fmla="*/ 1116437 h 5071422"/>
              <a:gd name="connsiteX2130" fmla="*/ 2891367 w 12192001"/>
              <a:gd name="connsiteY2130" fmla="*/ 1129705 h 5071422"/>
              <a:gd name="connsiteX2131" fmla="*/ 2868047 w 12192001"/>
              <a:gd name="connsiteY2131" fmla="*/ 1172372 h 5071422"/>
              <a:gd name="connsiteX2132" fmla="*/ 2848485 w 12192001"/>
              <a:gd name="connsiteY2132" fmla="*/ 1144813 h 5071422"/>
              <a:gd name="connsiteX2133" fmla="*/ 2856353 w 12192001"/>
              <a:gd name="connsiteY2133" fmla="*/ 1113231 h 5071422"/>
              <a:gd name="connsiteX2134" fmla="*/ 3460698 w 12192001"/>
              <a:gd name="connsiteY2134" fmla="*/ 1108920 h 5071422"/>
              <a:gd name="connsiteX2135" fmla="*/ 3475950 w 12192001"/>
              <a:gd name="connsiteY2135" fmla="*/ 1122254 h 5071422"/>
              <a:gd name="connsiteX2136" fmla="*/ 3469179 w 12192001"/>
              <a:gd name="connsiteY2136" fmla="*/ 1150560 h 5071422"/>
              <a:gd name="connsiteX2137" fmla="*/ 3418343 w 12192001"/>
              <a:gd name="connsiteY2137" fmla="*/ 1116823 h 5071422"/>
              <a:gd name="connsiteX2138" fmla="*/ 3446444 w 12192001"/>
              <a:gd name="connsiteY2138" fmla="*/ 1109520 h 5071422"/>
              <a:gd name="connsiteX2139" fmla="*/ 3460698 w 12192001"/>
              <a:gd name="connsiteY2139" fmla="*/ 1108920 h 5071422"/>
              <a:gd name="connsiteX2140" fmla="*/ 3501277 w 12192001"/>
              <a:gd name="connsiteY2140" fmla="*/ 1107656 h 5071422"/>
              <a:gd name="connsiteX2141" fmla="*/ 3520834 w 12192001"/>
              <a:gd name="connsiteY2141" fmla="*/ 1135216 h 5071422"/>
              <a:gd name="connsiteX2142" fmla="*/ 3485716 w 12192001"/>
              <a:gd name="connsiteY2142" fmla="*/ 1136118 h 5071422"/>
              <a:gd name="connsiteX2143" fmla="*/ 3501277 w 12192001"/>
              <a:gd name="connsiteY2143" fmla="*/ 1107656 h 5071422"/>
              <a:gd name="connsiteX2144" fmla="*/ 5749269 w 12192001"/>
              <a:gd name="connsiteY2144" fmla="*/ 1107164 h 5071422"/>
              <a:gd name="connsiteX2145" fmla="*/ 5740894 w 12192001"/>
              <a:gd name="connsiteY2145" fmla="*/ 1115371 h 5071422"/>
              <a:gd name="connsiteX2146" fmla="*/ 5773179 w 12192001"/>
              <a:gd name="connsiteY2146" fmla="*/ 1135434 h 5071422"/>
              <a:gd name="connsiteX2147" fmla="*/ 5753627 w 12192001"/>
              <a:gd name="connsiteY2147" fmla="*/ 1107917 h 5071422"/>
              <a:gd name="connsiteX2148" fmla="*/ 5749269 w 12192001"/>
              <a:gd name="connsiteY2148" fmla="*/ 1107164 h 5071422"/>
              <a:gd name="connsiteX2149" fmla="*/ 5018764 w 12192001"/>
              <a:gd name="connsiteY2149" fmla="*/ 1105157 h 5071422"/>
              <a:gd name="connsiteX2150" fmla="*/ 4996453 w 12192001"/>
              <a:gd name="connsiteY2150" fmla="*/ 1161719 h 5071422"/>
              <a:gd name="connsiteX2151" fmla="*/ 5011149 w 12192001"/>
              <a:gd name="connsiteY2151" fmla="*/ 1182341 h 5071422"/>
              <a:gd name="connsiteX2152" fmla="*/ 5017898 w 12192001"/>
              <a:gd name="connsiteY2152" fmla="*/ 1154202 h 5071422"/>
              <a:gd name="connsiteX2153" fmla="*/ 5036472 w 12192001"/>
              <a:gd name="connsiteY2153" fmla="*/ 1167703 h 5071422"/>
              <a:gd name="connsiteX2154" fmla="*/ 5037337 w 12192001"/>
              <a:gd name="connsiteY2154" fmla="*/ 1118659 h 5071422"/>
              <a:gd name="connsiteX2155" fmla="*/ 5034482 w 12192001"/>
              <a:gd name="connsiteY2155" fmla="*/ 1139799 h 5071422"/>
              <a:gd name="connsiteX2156" fmla="*/ 5018764 w 12192001"/>
              <a:gd name="connsiteY2156" fmla="*/ 1105157 h 5071422"/>
              <a:gd name="connsiteX2157" fmla="*/ 3347024 w 12192001"/>
              <a:gd name="connsiteY2157" fmla="*/ 1104496 h 5071422"/>
              <a:gd name="connsiteX2158" fmla="*/ 3379326 w 12192001"/>
              <a:gd name="connsiteY2158" fmla="*/ 1124685 h 5071422"/>
              <a:gd name="connsiteX2159" fmla="*/ 3351106 w 12192001"/>
              <a:gd name="connsiteY2159" fmla="*/ 1160465 h 5071422"/>
              <a:gd name="connsiteX2160" fmla="*/ 3347024 w 12192001"/>
              <a:gd name="connsiteY2160" fmla="*/ 1104496 h 5071422"/>
              <a:gd name="connsiteX2161" fmla="*/ 3600546 w 12192001"/>
              <a:gd name="connsiteY2161" fmla="*/ 1104115 h 5071422"/>
              <a:gd name="connsiteX2162" fmla="*/ 3606686 w 12192001"/>
              <a:gd name="connsiteY2162" fmla="*/ 1105070 h 5071422"/>
              <a:gd name="connsiteX2163" fmla="*/ 3623376 w 12192001"/>
              <a:gd name="connsiteY2163" fmla="*/ 1153640 h 5071422"/>
              <a:gd name="connsiteX2164" fmla="*/ 3569676 w 12192001"/>
              <a:gd name="connsiteY2164" fmla="*/ 1140958 h 5071422"/>
              <a:gd name="connsiteX2165" fmla="*/ 3594999 w 12192001"/>
              <a:gd name="connsiteY2165" fmla="*/ 1126322 h 5071422"/>
              <a:gd name="connsiteX2166" fmla="*/ 3600546 w 12192001"/>
              <a:gd name="connsiteY2166" fmla="*/ 1104115 h 5071422"/>
              <a:gd name="connsiteX2167" fmla="*/ 2317545 w 12192001"/>
              <a:gd name="connsiteY2167" fmla="*/ 1101968 h 5071422"/>
              <a:gd name="connsiteX2168" fmla="*/ 2334191 w 12192001"/>
              <a:gd name="connsiteY2168" fmla="*/ 1150503 h 5071422"/>
              <a:gd name="connsiteX2169" fmla="*/ 2384839 w 12192001"/>
              <a:gd name="connsiteY2169" fmla="*/ 1121268 h 5071422"/>
              <a:gd name="connsiteX2170" fmla="*/ 2431807 w 12192001"/>
              <a:gd name="connsiteY2170" fmla="*/ 1162212 h 5071422"/>
              <a:gd name="connsiteX2171" fmla="*/ 2294203 w 12192001"/>
              <a:gd name="connsiteY2171" fmla="*/ 1144433 h 5071422"/>
              <a:gd name="connsiteX2172" fmla="*/ 2317545 w 12192001"/>
              <a:gd name="connsiteY2172" fmla="*/ 1101968 h 5071422"/>
              <a:gd name="connsiteX2173" fmla="*/ 2924551 w 12192001"/>
              <a:gd name="connsiteY2173" fmla="*/ 1101019 h 5071422"/>
              <a:gd name="connsiteX2174" fmla="*/ 2939201 w 12192001"/>
              <a:gd name="connsiteY2174" fmla="*/ 1121567 h 5071422"/>
              <a:gd name="connsiteX2175" fmla="*/ 2916933 w 12192001"/>
              <a:gd name="connsiteY2175" fmla="*/ 1178159 h 5071422"/>
              <a:gd name="connsiteX2176" fmla="*/ 2901211 w 12192001"/>
              <a:gd name="connsiteY2176" fmla="*/ 1143483 h 5071422"/>
              <a:gd name="connsiteX2177" fmla="*/ 2911803 w 12192001"/>
              <a:gd name="connsiteY2177" fmla="*/ 1108263 h 5071422"/>
              <a:gd name="connsiteX2178" fmla="*/ 2924551 w 12192001"/>
              <a:gd name="connsiteY2178" fmla="*/ 1101019 h 5071422"/>
              <a:gd name="connsiteX2179" fmla="*/ 5445146 w 12192001"/>
              <a:gd name="connsiteY2179" fmla="*/ 1099950 h 5071422"/>
              <a:gd name="connsiteX2180" fmla="*/ 5462854 w 12192001"/>
              <a:gd name="connsiteY2180" fmla="*/ 1101152 h 5071422"/>
              <a:gd name="connsiteX2181" fmla="*/ 5458145 w 12192001"/>
              <a:gd name="connsiteY2181" fmla="*/ 1157273 h 5071422"/>
              <a:gd name="connsiteX2182" fmla="*/ 5455094 w 12192001"/>
              <a:gd name="connsiteY2182" fmla="*/ 1115401 h 5071422"/>
              <a:gd name="connsiteX2183" fmla="*/ 5428698 w 12192001"/>
              <a:gd name="connsiteY2183" fmla="*/ 1115906 h 5071422"/>
              <a:gd name="connsiteX2184" fmla="*/ 5445146 w 12192001"/>
              <a:gd name="connsiteY2184" fmla="*/ 1099950 h 5071422"/>
              <a:gd name="connsiteX2185" fmla="*/ 3102323 w 12192001"/>
              <a:gd name="connsiteY2185" fmla="*/ 1095894 h 5071422"/>
              <a:gd name="connsiteX2186" fmla="*/ 3137278 w 12192001"/>
              <a:gd name="connsiteY2186" fmla="*/ 1123760 h 5071422"/>
              <a:gd name="connsiteX2187" fmla="*/ 3091420 w 12192001"/>
              <a:gd name="connsiteY2187" fmla="*/ 1096861 h 5071422"/>
              <a:gd name="connsiteX2188" fmla="*/ 3102323 w 12192001"/>
              <a:gd name="connsiteY2188" fmla="*/ 1095894 h 5071422"/>
              <a:gd name="connsiteX2189" fmla="*/ 3161656 w 12192001"/>
              <a:gd name="connsiteY2189" fmla="*/ 1095061 h 5071422"/>
              <a:gd name="connsiteX2190" fmla="*/ 3185099 w 12192001"/>
              <a:gd name="connsiteY2190" fmla="*/ 1115535 h 5071422"/>
              <a:gd name="connsiteX2191" fmla="*/ 3138336 w 12192001"/>
              <a:gd name="connsiteY2191" fmla="*/ 1137728 h 5071422"/>
              <a:gd name="connsiteX2192" fmla="*/ 3161656 w 12192001"/>
              <a:gd name="connsiteY2192" fmla="*/ 1095061 h 5071422"/>
              <a:gd name="connsiteX2193" fmla="*/ 1849976 w 12192001"/>
              <a:gd name="connsiteY2193" fmla="*/ 1085587 h 5071422"/>
              <a:gd name="connsiteX2194" fmla="*/ 1782589 w 12192001"/>
              <a:gd name="connsiteY2194" fmla="*/ 1109693 h 5071422"/>
              <a:gd name="connsiteX2195" fmla="*/ 1756631 w 12192001"/>
              <a:gd name="connsiteY2195" fmla="*/ 1086443 h 5071422"/>
              <a:gd name="connsiteX2196" fmla="*/ 1781369 w 12192001"/>
              <a:gd name="connsiteY2196" fmla="*/ 1091709 h 5071422"/>
              <a:gd name="connsiteX2197" fmla="*/ 1849976 w 12192001"/>
              <a:gd name="connsiteY2197" fmla="*/ 1085587 h 5071422"/>
              <a:gd name="connsiteX2198" fmla="*/ 2742975 w 12192001"/>
              <a:gd name="connsiteY2198" fmla="*/ 1084422 h 5071422"/>
              <a:gd name="connsiteX2199" fmla="*/ 2775234 w 12192001"/>
              <a:gd name="connsiteY2199" fmla="*/ 1104659 h 5071422"/>
              <a:gd name="connsiteX2200" fmla="*/ 2719646 w 12192001"/>
              <a:gd name="connsiteY2200" fmla="*/ 1127051 h 5071422"/>
              <a:gd name="connsiteX2201" fmla="*/ 2739202 w 12192001"/>
              <a:gd name="connsiteY2201" fmla="*/ 1154566 h 5071422"/>
              <a:gd name="connsiteX2202" fmla="*/ 2702184 w 12192001"/>
              <a:gd name="connsiteY2202" fmla="*/ 1190378 h 5071422"/>
              <a:gd name="connsiteX2203" fmla="*/ 2721640 w 12192001"/>
              <a:gd name="connsiteY2203" fmla="*/ 1154998 h 5071422"/>
              <a:gd name="connsiteX2204" fmla="*/ 2682640 w 12192001"/>
              <a:gd name="connsiteY2204" fmla="*/ 1162981 h 5071422"/>
              <a:gd name="connsiteX2205" fmla="*/ 2681425 w 12192001"/>
              <a:gd name="connsiteY2205" fmla="*/ 1085958 h 5071422"/>
              <a:gd name="connsiteX2206" fmla="*/ 2742975 w 12192001"/>
              <a:gd name="connsiteY2206" fmla="*/ 1084422 h 5071422"/>
              <a:gd name="connsiteX2207" fmla="*/ 2553840 w 12192001"/>
              <a:gd name="connsiteY2207" fmla="*/ 1082427 h 5071422"/>
              <a:gd name="connsiteX2208" fmla="*/ 2572698 w 12192001"/>
              <a:gd name="connsiteY2208" fmla="*/ 1098244 h 5071422"/>
              <a:gd name="connsiteX2209" fmla="*/ 2575279 w 12192001"/>
              <a:gd name="connsiteY2209" fmla="*/ 1104493 h 5071422"/>
              <a:gd name="connsiteX2210" fmla="*/ 3758941 w 12192001"/>
              <a:gd name="connsiteY2210" fmla="*/ 1080283 h 5071422"/>
              <a:gd name="connsiteX2211" fmla="*/ 3808787 w 12192001"/>
              <a:gd name="connsiteY2211" fmla="*/ 1163074 h 5071422"/>
              <a:gd name="connsiteX2212" fmla="*/ 3729757 w 12192001"/>
              <a:gd name="connsiteY2212" fmla="*/ 1164991 h 5071422"/>
              <a:gd name="connsiteX2213" fmla="*/ 3693584 w 12192001"/>
              <a:gd name="connsiteY2213" fmla="*/ 1088771 h 5071422"/>
              <a:gd name="connsiteX2214" fmla="*/ 3736545 w 12192001"/>
              <a:gd name="connsiteY2214" fmla="*/ 1136809 h 5071422"/>
              <a:gd name="connsiteX2215" fmla="*/ 3758941 w 12192001"/>
              <a:gd name="connsiteY2215" fmla="*/ 1080283 h 5071422"/>
              <a:gd name="connsiteX2216" fmla="*/ 6323296 w 12192001"/>
              <a:gd name="connsiteY2216" fmla="*/ 1076650 h 5071422"/>
              <a:gd name="connsiteX2217" fmla="*/ 6305913 w 12192001"/>
              <a:gd name="connsiteY2217" fmla="*/ 1080273 h 5071422"/>
              <a:gd name="connsiteX2218" fmla="*/ 6342182 w 12192001"/>
              <a:gd name="connsiteY2218" fmla="*/ 1093455 h 5071422"/>
              <a:gd name="connsiteX2219" fmla="*/ 6323296 w 12192001"/>
              <a:gd name="connsiteY2219" fmla="*/ 1076650 h 5071422"/>
              <a:gd name="connsiteX2220" fmla="*/ 5478385 w 12192001"/>
              <a:gd name="connsiteY2220" fmla="*/ 1072819 h 5071422"/>
              <a:gd name="connsiteX2221" fmla="*/ 5538045 w 12192001"/>
              <a:gd name="connsiteY2221" fmla="*/ 1106355 h 5071422"/>
              <a:gd name="connsiteX2222" fmla="*/ 5473625 w 12192001"/>
              <a:gd name="connsiteY2222" fmla="*/ 1128863 h 5071422"/>
              <a:gd name="connsiteX2223" fmla="*/ 5478385 w 12192001"/>
              <a:gd name="connsiteY2223" fmla="*/ 1072819 h 5071422"/>
              <a:gd name="connsiteX2224" fmla="*/ 11506182 w 12192001"/>
              <a:gd name="connsiteY2224" fmla="*/ 1058661 h 5071422"/>
              <a:gd name="connsiteX2225" fmla="*/ 11500369 w 12192001"/>
              <a:gd name="connsiteY2225" fmla="*/ 1062330 h 5071422"/>
              <a:gd name="connsiteX2226" fmla="*/ 11488921 w 12192001"/>
              <a:gd name="connsiteY2226" fmla="*/ 1092097 h 5071422"/>
              <a:gd name="connsiteX2227" fmla="*/ 11518086 w 12192001"/>
              <a:gd name="connsiteY2227" fmla="*/ 1070379 h 5071422"/>
              <a:gd name="connsiteX2228" fmla="*/ 11506182 w 12192001"/>
              <a:gd name="connsiteY2228" fmla="*/ 1058661 h 5071422"/>
              <a:gd name="connsiteX2229" fmla="*/ 4359952 w 12192001"/>
              <a:gd name="connsiteY2229" fmla="*/ 1058479 h 5071422"/>
              <a:gd name="connsiteX2230" fmla="*/ 4340498 w 12192001"/>
              <a:gd name="connsiteY2230" fmla="*/ 1093900 h 5071422"/>
              <a:gd name="connsiteX2231" fmla="*/ 4353204 w 12192001"/>
              <a:gd name="connsiteY2231" fmla="*/ 1086618 h 5071422"/>
              <a:gd name="connsiteX2232" fmla="*/ 4371743 w 12192001"/>
              <a:gd name="connsiteY2232" fmla="*/ 1100161 h 5071422"/>
              <a:gd name="connsiteX2233" fmla="*/ 4359952 w 12192001"/>
              <a:gd name="connsiteY2233" fmla="*/ 1058479 h 5071422"/>
              <a:gd name="connsiteX2234" fmla="*/ 3760253 w 12192001"/>
              <a:gd name="connsiteY2234" fmla="*/ 1054048 h 5071422"/>
              <a:gd name="connsiteX2235" fmla="*/ 3785204 w 12192001"/>
              <a:gd name="connsiteY2235" fmla="*/ 1079665 h 5071422"/>
              <a:gd name="connsiteX2236" fmla="*/ 3727627 w 12192001"/>
              <a:gd name="connsiteY2236" fmla="*/ 1074151 h 5071422"/>
              <a:gd name="connsiteX2237" fmla="*/ 3760253 w 12192001"/>
              <a:gd name="connsiteY2237" fmla="*/ 1054048 h 5071422"/>
              <a:gd name="connsiteX2238" fmla="*/ 1720105 w 12192001"/>
              <a:gd name="connsiteY2238" fmla="*/ 1053726 h 5071422"/>
              <a:gd name="connsiteX2239" fmla="*/ 1756631 w 12192001"/>
              <a:gd name="connsiteY2239" fmla="*/ 1086443 h 5071422"/>
              <a:gd name="connsiteX2240" fmla="*/ 1747869 w 12192001"/>
              <a:gd name="connsiteY2240" fmla="*/ 1084577 h 5071422"/>
              <a:gd name="connsiteX2241" fmla="*/ 1720105 w 12192001"/>
              <a:gd name="connsiteY2241" fmla="*/ 1053726 h 5071422"/>
              <a:gd name="connsiteX2242" fmla="*/ 2309585 w 12192001"/>
              <a:gd name="connsiteY2242" fmla="*/ 1053123 h 5071422"/>
              <a:gd name="connsiteX2243" fmla="*/ 2334085 w 12192001"/>
              <a:gd name="connsiteY2243" fmla="*/ 1087565 h 5071422"/>
              <a:gd name="connsiteX2244" fmla="*/ 2280338 w 12192001"/>
              <a:gd name="connsiteY2244" fmla="*/ 1074849 h 5071422"/>
              <a:gd name="connsiteX2245" fmla="*/ 2309585 w 12192001"/>
              <a:gd name="connsiteY2245" fmla="*/ 1053123 h 5071422"/>
              <a:gd name="connsiteX2246" fmla="*/ 4605934 w 12192001"/>
              <a:gd name="connsiteY2246" fmla="*/ 1052403 h 5071422"/>
              <a:gd name="connsiteX2247" fmla="*/ 4621562 w 12192001"/>
              <a:gd name="connsiteY2247" fmla="*/ 1087011 h 5071422"/>
              <a:gd name="connsiteX2248" fmla="*/ 4551317 w 12192001"/>
              <a:gd name="connsiteY2248" fmla="*/ 1088729 h 5071422"/>
              <a:gd name="connsiteX2249" fmla="*/ 4605934 w 12192001"/>
              <a:gd name="connsiteY2249" fmla="*/ 1052403 h 5071422"/>
              <a:gd name="connsiteX2250" fmla="*/ 3862116 w 12192001"/>
              <a:gd name="connsiteY2250" fmla="*/ 1049773 h 5071422"/>
              <a:gd name="connsiteX2251" fmla="*/ 3877877 w 12192001"/>
              <a:gd name="connsiteY2251" fmla="*/ 1084449 h 5071422"/>
              <a:gd name="connsiteX2252" fmla="*/ 3951019 w 12192001"/>
              <a:gd name="connsiteY2252" fmla="*/ 1061544 h 5071422"/>
              <a:gd name="connsiteX2253" fmla="*/ 3945250 w 12192001"/>
              <a:gd name="connsiteY2253" fmla="*/ 1103701 h 5071422"/>
              <a:gd name="connsiteX2254" fmla="*/ 3881900 w 12192001"/>
              <a:gd name="connsiteY2254" fmla="*/ 1140259 h 5071422"/>
              <a:gd name="connsiteX2255" fmla="*/ 3837991 w 12192001"/>
              <a:gd name="connsiteY2255" fmla="*/ 1141313 h 5071422"/>
              <a:gd name="connsiteX2256" fmla="*/ 3838857 w 12192001"/>
              <a:gd name="connsiteY2256" fmla="*/ 1092229 h 5071422"/>
              <a:gd name="connsiteX2257" fmla="*/ 3834047 w 12192001"/>
              <a:gd name="connsiteY2257" fmla="*/ 1085411 h 5071422"/>
              <a:gd name="connsiteX2258" fmla="*/ 3862116 w 12192001"/>
              <a:gd name="connsiteY2258" fmla="*/ 1049773 h 5071422"/>
              <a:gd name="connsiteX2259" fmla="*/ 5008864 w 12192001"/>
              <a:gd name="connsiteY2259" fmla="*/ 1028446 h 5071422"/>
              <a:gd name="connsiteX2260" fmla="*/ 5066443 w 12192001"/>
              <a:gd name="connsiteY2260" fmla="*/ 1034003 h 5071422"/>
              <a:gd name="connsiteX2261" fmla="*/ 5008864 w 12192001"/>
              <a:gd name="connsiteY2261" fmla="*/ 1028446 h 5071422"/>
              <a:gd name="connsiteX2262" fmla="*/ 3618178 w 12192001"/>
              <a:gd name="connsiteY2262" fmla="*/ 1020764 h 5071422"/>
              <a:gd name="connsiteX2263" fmla="*/ 3651455 w 12192001"/>
              <a:gd name="connsiteY2263" fmla="*/ 1054929 h 5071422"/>
              <a:gd name="connsiteX2264" fmla="*/ 3621199 w 12192001"/>
              <a:gd name="connsiteY2264" fmla="*/ 1062766 h 5071422"/>
              <a:gd name="connsiteX2265" fmla="*/ 3618178 w 12192001"/>
              <a:gd name="connsiteY2265" fmla="*/ 1020764 h 5071422"/>
              <a:gd name="connsiteX2266" fmla="*/ 3959683 w 12192001"/>
              <a:gd name="connsiteY2266" fmla="*/ 998247 h 5071422"/>
              <a:gd name="connsiteX2267" fmla="*/ 3967655 w 12192001"/>
              <a:gd name="connsiteY2267" fmla="*/ 1047257 h 5071422"/>
              <a:gd name="connsiteX2268" fmla="*/ 3944165 w 12192001"/>
              <a:gd name="connsiteY2268" fmla="*/ 1026705 h 5071422"/>
              <a:gd name="connsiteX2269" fmla="*/ 3959683 w 12192001"/>
              <a:gd name="connsiteY2269" fmla="*/ 998247 h 5071422"/>
              <a:gd name="connsiteX2270" fmla="*/ 6379150 w 12192001"/>
              <a:gd name="connsiteY2270" fmla="*/ 997249 h 5071422"/>
              <a:gd name="connsiteX2271" fmla="*/ 6392647 w 12192001"/>
              <a:gd name="connsiteY2271" fmla="*/ 1001250 h 5071422"/>
              <a:gd name="connsiteX2272" fmla="*/ 6339958 w 12192001"/>
              <a:gd name="connsiteY2272" fmla="*/ 1002499 h 5071422"/>
              <a:gd name="connsiteX2273" fmla="*/ 6379150 w 12192001"/>
              <a:gd name="connsiteY2273" fmla="*/ 997249 h 5071422"/>
              <a:gd name="connsiteX2274" fmla="*/ 3840643 w 12192001"/>
              <a:gd name="connsiteY2274" fmla="*/ 994257 h 5071422"/>
              <a:gd name="connsiteX2275" fmla="*/ 3840757 w 12192001"/>
              <a:gd name="connsiteY2275" fmla="*/ 1057359 h 5071422"/>
              <a:gd name="connsiteX2276" fmla="*/ 3817353 w 12192001"/>
              <a:gd name="connsiteY2276" fmla="*/ 1036838 h 5071422"/>
              <a:gd name="connsiteX2277" fmla="*/ 3815317 w 12192001"/>
              <a:gd name="connsiteY2277" fmla="*/ 1008856 h 5071422"/>
              <a:gd name="connsiteX2278" fmla="*/ 3840643 w 12192001"/>
              <a:gd name="connsiteY2278" fmla="*/ 994257 h 5071422"/>
              <a:gd name="connsiteX2279" fmla="*/ 7315785 w 12192001"/>
              <a:gd name="connsiteY2279" fmla="*/ 992383 h 5071422"/>
              <a:gd name="connsiteX2280" fmla="*/ 7349995 w 12192001"/>
              <a:gd name="connsiteY2280" fmla="*/ 1040530 h 5071422"/>
              <a:gd name="connsiteX2281" fmla="*/ 7315785 w 12192001"/>
              <a:gd name="connsiteY2281" fmla="*/ 992383 h 5071422"/>
              <a:gd name="connsiteX2282" fmla="*/ 11463301 w 12192001"/>
              <a:gd name="connsiteY2282" fmla="*/ 980744 h 5071422"/>
              <a:gd name="connsiteX2283" fmla="*/ 11440991 w 12192001"/>
              <a:gd name="connsiteY2283" fmla="*/ 1037341 h 5071422"/>
              <a:gd name="connsiteX2284" fmla="*/ 11461593 w 12192001"/>
              <a:gd name="connsiteY2284" fmla="*/ 1078704 h 5071422"/>
              <a:gd name="connsiteX2285" fmla="*/ 11488768 w 12192001"/>
              <a:gd name="connsiteY2285" fmla="*/ 1029081 h 5071422"/>
              <a:gd name="connsiteX2286" fmla="*/ 11475087 w 12192001"/>
              <a:gd name="connsiteY2286" fmla="*/ 1022388 h 5071422"/>
              <a:gd name="connsiteX2287" fmla="*/ 11463301 w 12192001"/>
              <a:gd name="connsiteY2287" fmla="*/ 980744 h 5071422"/>
              <a:gd name="connsiteX2288" fmla="*/ 5909716 w 12192001"/>
              <a:gd name="connsiteY2288" fmla="*/ 969913 h 5071422"/>
              <a:gd name="connsiteX2289" fmla="*/ 5921224 w 12192001"/>
              <a:gd name="connsiteY2289" fmla="*/ 991829 h 5071422"/>
              <a:gd name="connsiteX2290" fmla="*/ 5889987 w 12192001"/>
              <a:gd name="connsiteY2290" fmla="*/ 985646 h 5071422"/>
              <a:gd name="connsiteX2291" fmla="*/ 5909716 w 12192001"/>
              <a:gd name="connsiteY2291" fmla="*/ 969913 h 5071422"/>
              <a:gd name="connsiteX2292" fmla="*/ 7555796 w 12192001"/>
              <a:gd name="connsiteY2292" fmla="*/ 965325 h 5071422"/>
              <a:gd name="connsiteX2293" fmla="*/ 7528598 w 12192001"/>
              <a:gd name="connsiteY2293" fmla="*/ 1015160 h 5071422"/>
              <a:gd name="connsiteX2294" fmla="*/ 7543251 w 12192001"/>
              <a:gd name="connsiteY2294" fmla="*/ 1035745 h 5071422"/>
              <a:gd name="connsiteX2295" fmla="*/ 7592955 w 12192001"/>
              <a:gd name="connsiteY2295" fmla="*/ 992409 h 5071422"/>
              <a:gd name="connsiteX2296" fmla="*/ 7555796 w 12192001"/>
              <a:gd name="connsiteY2296" fmla="*/ 965325 h 5071422"/>
              <a:gd name="connsiteX2297" fmla="*/ 7661246 w 12192001"/>
              <a:gd name="connsiteY2297" fmla="*/ 962734 h 5071422"/>
              <a:gd name="connsiteX2298" fmla="*/ 7703277 w 12192001"/>
              <a:gd name="connsiteY2298" fmla="*/ 996835 h 5071422"/>
              <a:gd name="connsiteX2299" fmla="*/ 7661246 w 12192001"/>
              <a:gd name="connsiteY2299" fmla="*/ 962734 h 5071422"/>
              <a:gd name="connsiteX2300" fmla="*/ 6617962 w 12192001"/>
              <a:gd name="connsiteY2300" fmla="*/ 953610 h 5071422"/>
              <a:gd name="connsiteX2301" fmla="*/ 6555597 w 12192001"/>
              <a:gd name="connsiteY2301" fmla="*/ 1004225 h 5071422"/>
              <a:gd name="connsiteX2302" fmla="*/ 6617962 w 12192001"/>
              <a:gd name="connsiteY2302" fmla="*/ 953610 h 5071422"/>
              <a:gd name="connsiteX2303" fmla="*/ 7453379 w 12192001"/>
              <a:gd name="connsiteY2303" fmla="*/ 946928 h 5071422"/>
              <a:gd name="connsiteX2304" fmla="*/ 7443603 w 12192001"/>
              <a:gd name="connsiteY2304" fmla="*/ 996140 h 5071422"/>
              <a:gd name="connsiteX2305" fmla="*/ 7427976 w 12192001"/>
              <a:gd name="connsiteY2305" fmla="*/ 961573 h 5071422"/>
              <a:gd name="connsiteX2306" fmla="*/ 7453379 w 12192001"/>
              <a:gd name="connsiteY2306" fmla="*/ 946928 h 5071422"/>
              <a:gd name="connsiteX2307" fmla="*/ 8217044 w 12192001"/>
              <a:gd name="connsiteY2307" fmla="*/ 915238 h 5071422"/>
              <a:gd name="connsiteX2308" fmla="*/ 8188164 w 12192001"/>
              <a:gd name="connsiteY2308" fmla="*/ 949691 h 5071422"/>
              <a:gd name="connsiteX2309" fmla="*/ 8222234 w 12192001"/>
              <a:gd name="connsiteY2309" fmla="*/ 934908 h 5071422"/>
              <a:gd name="connsiteX2310" fmla="*/ 8217044 w 12192001"/>
              <a:gd name="connsiteY2310" fmla="*/ 915238 h 5071422"/>
              <a:gd name="connsiteX2311" fmla="*/ 7169272 w 12192001"/>
              <a:gd name="connsiteY2311" fmla="*/ 911989 h 5071422"/>
              <a:gd name="connsiteX2312" fmla="*/ 7178982 w 12192001"/>
              <a:gd name="connsiteY2312" fmla="*/ 925692 h 5071422"/>
              <a:gd name="connsiteX2313" fmla="*/ 7179995 w 12192001"/>
              <a:gd name="connsiteY2313" fmla="*/ 939621 h 5071422"/>
              <a:gd name="connsiteX2314" fmla="*/ 7134146 w 12192001"/>
              <a:gd name="connsiteY2314" fmla="*/ 912808 h 5071422"/>
              <a:gd name="connsiteX2315" fmla="*/ 7169272 w 12192001"/>
              <a:gd name="connsiteY2315" fmla="*/ 911989 h 5071422"/>
              <a:gd name="connsiteX2316" fmla="*/ 7009352 w 12192001"/>
              <a:gd name="connsiteY2316" fmla="*/ 906231 h 5071422"/>
              <a:gd name="connsiteX2317" fmla="*/ 7029711 w 12192001"/>
              <a:gd name="connsiteY2317" fmla="*/ 929371 h 5071422"/>
              <a:gd name="connsiteX2318" fmla="*/ 6980912 w 12192001"/>
              <a:gd name="connsiteY2318" fmla="*/ 923624 h 5071422"/>
              <a:gd name="connsiteX2319" fmla="*/ 7009352 w 12192001"/>
              <a:gd name="connsiteY2319" fmla="*/ 906231 h 5071422"/>
              <a:gd name="connsiteX2320" fmla="*/ 8147429 w 12192001"/>
              <a:gd name="connsiteY2320" fmla="*/ 903635 h 5071422"/>
              <a:gd name="connsiteX2321" fmla="*/ 8128508 w 12192001"/>
              <a:gd name="connsiteY2321" fmla="*/ 916199 h 5071422"/>
              <a:gd name="connsiteX2322" fmla="*/ 8140426 w 12192001"/>
              <a:gd name="connsiteY2322" fmla="*/ 957951 h 5071422"/>
              <a:gd name="connsiteX2323" fmla="*/ 8167559 w 12192001"/>
              <a:gd name="connsiteY2323" fmla="*/ 908288 h 5071422"/>
              <a:gd name="connsiteX2324" fmla="*/ 8147429 w 12192001"/>
              <a:gd name="connsiteY2324" fmla="*/ 903635 h 5071422"/>
              <a:gd name="connsiteX2325" fmla="*/ 8400633 w 12192001"/>
              <a:gd name="connsiteY2325" fmla="*/ 846443 h 5071422"/>
              <a:gd name="connsiteX2326" fmla="*/ 8400829 w 12192001"/>
              <a:gd name="connsiteY2326" fmla="*/ 909499 h 5071422"/>
              <a:gd name="connsiteX2327" fmla="*/ 8400633 w 12192001"/>
              <a:gd name="connsiteY2327" fmla="*/ 846443 h 5071422"/>
              <a:gd name="connsiteX2328" fmla="*/ 8691780 w 12192001"/>
              <a:gd name="connsiteY2328" fmla="*/ 826243 h 5071422"/>
              <a:gd name="connsiteX2329" fmla="*/ 8669042 w 12192001"/>
              <a:gd name="connsiteY2329" fmla="*/ 846866 h 5071422"/>
              <a:gd name="connsiteX2330" fmla="*/ 8716906 w 12192001"/>
              <a:gd name="connsiteY2330" fmla="*/ 838637 h 5071422"/>
              <a:gd name="connsiteX2331" fmla="*/ 8691780 w 12192001"/>
              <a:gd name="connsiteY2331" fmla="*/ 826243 h 5071422"/>
              <a:gd name="connsiteX2332" fmla="*/ 8374241 w 12192001"/>
              <a:gd name="connsiteY2332" fmla="*/ 769103 h 5071422"/>
              <a:gd name="connsiteX2333" fmla="*/ 8381993 w 12192001"/>
              <a:gd name="connsiteY2333" fmla="*/ 769916 h 5071422"/>
              <a:gd name="connsiteX2334" fmla="*/ 8367411 w 12192001"/>
              <a:gd name="connsiteY2334" fmla="*/ 812355 h 5071422"/>
              <a:gd name="connsiteX2335" fmla="*/ 8351724 w 12192001"/>
              <a:gd name="connsiteY2335" fmla="*/ 777589 h 5071422"/>
              <a:gd name="connsiteX2336" fmla="*/ 8374241 w 12192001"/>
              <a:gd name="connsiteY2336" fmla="*/ 769103 h 5071422"/>
              <a:gd name="connsiteX2337" fmla="*/ 8270727 w 12192001"/>
              <a:gd name="connsiteY2337" fmla="*/ 752731 h 5071422"/>
              <a:gd name="connsiteX2338" fmla="*/ 8315561 w 12192001"/>
              <a:gd name="connsiteY2338" fmla="*/ 764688 h 5071422"/>
              <a:gd name="connsiteX2339" fmla="*/ 8246369 w 12192001"/>
              <a:gd name="connsiteY2339" fmla="*/ 780335 h 5071422"/>
              <a:gd name="connsiteX2340" fmla="*/ 8253263 w 12192001"/>
              <a:gd name="connsiteY2340" fmla="*/ 815170 h 5071422"/>
              <a:gd name="connsiteX2341" fmla="*/ 8227754 w 12192001"/>
              <a:gd name="connsiteY2341" fmla="*/ 766838 h 5071422"/>
              <a:gd name="connsiteX2342" fmla="*/ 8270727 w 12192001"/>
              <a:gd name="connsiteY2342" fmla="*/ 752731 h 5071422"/>
              <a:gd name="connsiteX2343" fmla="*/ 9472956 w 12192001"/>
              <a:gd name="connsiteY2343" fmla="*/ 662911 h 5071422"/>
              <a:gd name="connsiteX2344" fmla="*/ 9445552 w 12192001"/>
              <a:gd name="connsiteY2344" fmla="*/ 694540 h 5071422"/>
              <a:gd name="connsiteX2345" fmla="*/ 9493316 w 12192001"/>
              <a:gd name="connsiteY2345" fmla="*/ 686530 h 5071422"/>
              <a:gd name="connsiteX2346" fmla="*/ 9472956 w 12192001"/>
              <a:gd name="connsiteY2346" fmla="*/ 662911 h 5071422"/>
              <a:gd name="connsiteX2347" fmla="*/ 9527660 w 12192001"/>
              <a:gd name="connsiteY2347" fmla="*/ 643723 h 5071422"/>
              <a:gd name="connsiteX2348" fmla="*/ 9496288 w 12192001"/>
              <a:gd name="connsiteY2348" fmla="*/ 665296 h 5071422"/>
              <a:gd name="connsiteX2349" fmla="*/ 9562612 w 12192001"/>
              <a:gd name="connsiteY2349" fmla="*/ 670707 h 5071422"/>
              <a:gd name="connsiteX2350" fmla="*/ 9527660 w 12192001"/>
              <a:gd name="connsiteY2350" fmla="*/ 643723 h 5071422"/>
              <a:gd name="connsiteX2351" fmla="*/ 9574855 w 12192001"/>
              <a:gd name="connsiteY2351" fmla="*/ 626717 h 5071422"/>
              <a:gd name="connsiteX2352" fmla="*/ 9560630 w 12192001"/>
              <a:gd name="connsiteY2352" fmla="*/ 642879 h 5071422"/>
              <a:gd name="connsiteX2353" fmla="*/ 9575279 w 12192001"/>
              <a:gd name="connsiteY2353" fmla="*/ 663427 h 5071422"/>
              <a:gd name="connsiteX2354" fmla="*/ 9590840 w 12192001"/>
              <a:gd name="connsiteY2354" fmla="*/ 635009 h 5071422"/>
              <a:gd name="connsiteX2355" fmla="*/ 9574855 w 12192001"/>
              <a:gd name="connsiteY2355" fmla="*/ 626717 h 5071422"/>
              <a:gd name="connsiteX2356" fmla="*/ 9412082 w 12192001"/>
              <a:gd name="connsiteY2356" fmla="*/ 534544 h 5071422"/>
              <a:gd name="connsiteX2357" fmla="*/ 9383857 w 12192001"/>
              <a:gd name="connsiteY2357" fmla="*/ 570281 h 5071422"/>
              <a:gd name="connsiteX2358" fmla="*/ 9386759 w 12192001"/>
              <a:gd name="connsiteY2358" fmla="*/ 549181 h 5071422"/>
              <a:gd name="connsiteX2359" fmla="*/ 9412082 w 12192001"/>
              <a:gd name="connsiteY2359" fmla="*/ 534544 h 5071422"/>
              <a:gd name="connsiteX2360" fmla="*/ 9820770 w 12192001"/>
              <a:gd name="connsiteY2360" fmla="*/ 468346 h 5071422"/>
              <a:gd name="connsiteX2361" fmla="*/ 9817042 w 12192001"/>
              <a:gd name="connsiteY2361" fmla="*/ 538487 h 5071422"/>
              <a:gd name="connsiteX2362" fmla="*/ 9771106 w 12192001"/>
              <a:gd name="connsiteY2362" fmla="*/ 511640 h 5071422"/>
              <a:gd name="connsiteX2363" fmla="*/ 9820770 w 12192001"/>
              <a:gd name="connsiteY2363" fmla="*/ 468346 h 5071422"/>
              <a:gd name="connsiteX2364" fmla="*/ 10379026 w 12192001"/>
              <a:gd name="connsiteY2364" fmla="*/ 461641 h 5071422"/>
              <a:gd name="connsiteX2365" fmla="*/ 10329279 w 12192001"/>
              <a:gd name="connsiteY2365" fmla="*/ 504943 h 5071422"/>
              <a:gd name="connsiteX2366" fmla="*/ 10379026 w 12192001"/>
              <a:gd name="connsiteY2366" fmla="*/ 461641 h 5071422"/>
              <a:gd name="connsiteX2367" fmla="*/ 9689101 w 12192001"/>
              <a:gd name="connsiteY2367" fmla="*/ 457491 h 5071422"/>
              <a:gd name="connsiteX2368" fmla="*/ 9701714 w 12192001"/>
              <a:gd name="connsiteY2368" fmla="*/ 464197 h 5071422"/>
              <a:gd name="connsiteX2369" fmla="*/ 9654963 w 12192001"/>
              <a:gd name="connsiteY2369" fmla="*/ 486511 h 5071422"/>
              <a:gd name="connsiteX2370" fmla="*/ 9677031 w 12192001"/>
              <a:gd name="connsiteY2370" fmla="*/ 458065 h 5071422"/>
              <a:gd name="connsiteX2371" fmla="*/ 9689101 w 12192001"/>
              <a:gd name="connsiteY2371" fmla="*/ 457491 h 5071422"/>
              <a:gd name="connsiteX2372" fmla="*/ 9665598 w 12192001"/>
              <a:gd name="connsiteY2372" fmla="*/ 451286 h 5071422"/>
              <a:gd name="connsiteX2373" fmla="*/ 9638380 w 12192001"/>
              <a:gd name="connsiteY2373" fmla="*/ 500918 h 5071422"/>
              <a:gd name="connsiteX2374" fmla="*/ 9525168 w 12192001"/>
              <a:gd name="connsiteY2374" fmla="*/ 517714 h 5071422"/>
              <a:gd name="connsiteX2375" fmla="*/ 9665598 w 12192001"/>
              <a:gd name="connsiteY2375" fmla="*/ 451286 h 5071422"/>
              <a:gd name="connsiteX2376" fmla="*/ 9749174 w 12192001"/>
              <a:gd name="connsiteY2376" fmla="*/ 440812 h 5071422"/>
              <a:gd name="connsiteX2377" fmla="*/ 9772018 w 12192001"/>
              <a:gd name="connsiteY2377" fmla="*/ 462591 h 5071422"/>
              <a:gd name="connsiteX2378" fmla="*/ 9719251 w 12192001"/>
              <a:gd name="connsiteY2378" fmla="*/ 463890 h 5071422"/>
              <a:gd name="connsiteX2379" fmla="*/ 9749174 w 12192001"/>
              <a:gd name="connsiteY2379" fmla="*/ 440812 h 5071422"/>
              <a:gd name="connsiteX2380" fmla="*/ 9466458 w 12192001"/>
              <a:gd name="connsiteY2380" fmla="*/ 435165 h 5071422"/>
              <a:gd name="connsiteX2381" fmla="*/ 9443143 w 12192001"/>
              <a:gd name="connsiteY2381" fmla="*/ 477875 h 5071422"/>
              <a:gd name="connsiteX2382" fmla="*/ 9466458 w 12192001"/>
              <a:gd name="connsiteY2382" fmla="*/ 435165 h 5071422"/>
              <a:gd name="connsiteX2383" fmla="*/ 9870143 w 12192001"/>
              <a:gd name="connsiteY2383" fmla="*/ 406299 h 5071422"/>
              <a:gd name="connsiteX2384" fmla="*/ 9879273 w 12192001"/>
              <a:gd name="connsiteY2384" fmla="*/ 424980 h 5071422"/>
              <a:gd name="connsiteX2385" fmla="*/ 9859870 w 12192001"/>
              <a:gd name="connsiteY2385" fmla="*/ 460479 h 5071422"/>
              <a:gd name="connsiteX2386" fmla="*/ 9852967 w 12192001"/>
              <a:gd name="connsiteY2386" fmla="*/ 425558 h 5071422"/>
              <a:gd name="connsiteX2387" fmla="*/ 9870143 w 12192001"/>
              <a:gd name="connsiteY2387" fmla="*/ 406299 h 5071422"/>
              <a:gd name="connsiteX2388" fmla="*/ 11406490 w 12192001"/>
              <a:gd name="connsiteY2388" fmla="*/ 374455 h 5071422"/>
              <a:gd name="connsiteX2389" fmla="*/ 11389819 w 12192001"/>
              <a:gd name="connsiteY2389" fmla="*/ 387568 h 5071422"/>
              <a:gd name="connsiteX2390" fmla="*/ 11424992 w 12192001"/>
              <a:gd name="connsiteY2390" fmla="*/ 386783 h 5071422"/>
              <a:gd name="connsiteX2391" fmla="*/ 11406490 w 12192001"/>
              <a:gd name="connsiteY2391" fmla="*/ 374455 h 5071422"/>
              <a:gd name="connsiteX2392" fmla="*/ 11319180 w 12192001"/>
              <a:gd name="connsiteY2392" fmla="*/ 368320 h 5071422"/>
              <a:gd name="connsiteX2393" fmla="*/ 11303255 w 12192001"/>
              <a:gd name="connsiteY2393" fmla="*/ 376386 h 5071422"/>
              <a:gd name="connsiteX2394" fmla="*/ 11271836 w 12192001"/>
              <a:gd name="connsiteY2394" fmla="*/ 397547 h 5071422"/>
              <a:gd name="connsiteX2395" fmla="*/ 11336157 w 12192001"/>
              <a:gd name="connsiteY2395" fmla="*/ 374884 h 5071422"/>
              <a:gd name="connsiteX2396" fmla="*/ 11319180 w 12192001"/>
              <a:gd name="connsiteY2396" fmla="*/ 368320 h 5071422"/>
              <a:gd name="connsiteX2397" fmla="*/ 9659562 w 12192001"/>
              <a:gd name="connsiteY2397" fmla="*/ 367325 h 5071422"/>
              <a:gd name="connsiteX2398" fmla="*/ 9673244 w 12192001"/>
              <a:gd name="connsiteY2398" fmla="*/ 374018 h 5071422"/>
              <a:gd name="connsiteX2399" fmla="*/ 9659632 w 12192001"/>
              <a:gd name="connsiteY2399" fmla="*/ 430390 h 5071422"/>
              <a:gd name="connsiteX2400" fmla="*/ 9651717 w 12192001"/>
              <a:gd name="connsiteY2400" fmla="*/ 381543 h 5071422"/>
              <a:gd name="connsiteX2401" fmla="*/ 9659562 w 12192001"/>
              <a:gd name="connsiteY2401" fmla="*/ 367325 h 5071422"/>
              <a:gd name="connsiteX2402" fmla="*/ 11201449 w 12192001"/>
              <a:gd name="connsiteY2402" fmla="*/ 353201 h 5071422"/>
              <a:gd name="connsiteX2403" fmla="*/ 11181922 w 12192001"/>
              <a:gd name="connsiteY2403" fmla="*/ 371843 h 5071422"/>
              <a:gd name="connsiteX2404" fmla="*/ 11213197 w 12192001"/>
              <a:gd name="connsiteY2404" fmla="*/ 378022 h 5071422"/>
              <a:gd name="connsiteX2405" fmla="*/ 11201449 w 12192001"/>
              <a:gd name="connsiteY2405" fmla="*/ 353201 h 5071422"/>
              <a:gd name="connsiteX2406" fmla="*/ 10144516 w 12192001"/>
              <a:gd name="connsiteY2406" fmla="*/ 321151 h 5071422"/>
              <a:gd name="connsiteX2407" fmla="*/ 10158152 w 12192001"/>
              <a:gd name="connsiteY2407" fmla="*/ 327086 h 5071422"/>
              <a:gd name="connsiteX2408" fmla="*/ 10144592 w 12192001"/>
              <a:gd name="connsiteY2408" fmla="*/ 383534 h 5071422"/>
              <a:gd name="connsiteX2409" fmla="*/ 10106442 w 12192001"/>
              <a:gd name="connsiteY2409" fmla="*/ 342309 h 5071422"/>
              <a:gd name="connsiteX2410" fmla="*/ 10131525 w 12192001"/>
              <a:gd name="connsiteY2410" fmla="*/ 324109 h 5071422"/>
              <a:gd name="connsiteX2411" fmla="*/ 10144516 w 12192001"/>
              <a:gd name="connsiteY2411" fmla="*/ 321151 h 5071422"/>
              <a:gd name="connsiteX2412" fmla="*/ 10021255 w 12192001"/>
              <a:gd name="connsiteY2412" fmla="*/ 311766 h 5071422"/>
              <a:gd name="connsiteX2413" fmla="*/ 10025421 w 12192001"/>
              <a:gd name="connsiteY2413" fmla="*/ 316317 h 5071422"/>
              <a:gd name="connsiteX2414" fmla="*/ 10020665 w 12192001"/>
              <a:gd name="connsiteY2414" fmla="*/ 372403 h 5071422"/>
              <a:gd name="connsiteX2415" fmla="*/ 10079122 w 12192001"/>
              <a:gd name="connsiteY2415" fmla="*/ 328959 h 5071422"/>
              <a:gd name="connsiteX2416" fmla="*/ 10085009 w 12192001"/>
              <a:gd name="connsiteY2416" fmla="*/ 349947 h 5071422"/>
              <a:gd name="connsiteX2417" fmla="*/ 10004984 w 12192001"/>
              <a:gd name="connsiteY2417" fmla="*/ 400878 h 5071422"/>
              <a:gd name="connsiteX2418" fmla="*/ 9995348 w 12192001"/>
              <a:gd name="connsiteY2418" fmla="*/ 387084 h 5071422"/>
              <a:gd name="connsiteX2419" fmla="*/ 9994265 w 12192001"/>
              <a:gd name="connsiteY2419" fmla="*/ 373244 h 5071422"/>
              <a:gd name="connsiteX2420" fmla="*/ 9996222 w 12192001"/>
              <a:gd name="connsiteY2420" fmla="*/ 338082 h 5071422"/>
              <a:gd name="connsiteX2421" fmla="*/ 10017533 w 12192001"/>
              <a:gd name="connsiteY2421" fmla="*/ 313446 h 5071422"/>
              <a:gd name="connsiteX2422" fmla="*/ 10021255 w 12192001"/>
              <a:gd name="connsiteY2422" fmla="*/ 311766 h 5071422"/>
              <a:gd name="connsiteX2423" fmla="*/ 10174342 w 12192001"/>
              <a:gd name="connsiteY2423" fmla="*/ 261377 h 5071422"/>
              <a:gd name="connsiteX2424" fmla="*/ 10193211 w 12192001"/>
              <a:gd name="connsiteY2424" fmla="*/ 263201 h 5071422"/>
              <a:gd name="connsiteX2425" fmla="*/ 10133699 w 12192001"/>
              <a:gd name="connsiteY2425" fmla="*/ 292677 h 5071422"/>
              <a:gd name="connsiteX2426" fmla="*/ 10174342 w 12192001"/>
              <a:gd name="connsiteY2426" fmla="*/ 261377 h 5071422"/>
              <a:gd name="connsiteX2427" fmla="*/ 11423715 w 12192001"/>
              <a:gd name="connsiteY2427" fmla="*/ 246774 h 5071422"/>
              <a:gd name="connsiteX2428" fmla="*/ 11406151 w 12192001"/>
              <a:gd name="connsiteY2428" fmla="*/ 247206 h 5071422"/>
              <a:gd name="connsiteX2429" fmla="*/ 11399419 w 12192001"/>
              <a:gd name="connsiteY2429" fmla="*/ 275469 h 5071422"/>
              <a:gd name="connsiteX2430" fmla="*/ 11423715 w 12192001"/>
              <a:gd name="connsiteY2430" fmla="*/ 246774 h 5071422"/>
              <a:gd name="connsiteX2431" fmla="*/ 10323900 w 12192001"/>
              <a:gd name="connsiteY2431" fmla="*/ 245978 h 5071422"/>
              <a:gd name="connsiteX2432" fmla="*/ 10330841 w 12192001"/>
              <a:gd name="connsiteY2432" fmla="*/ 280891 h 5071422"/>
              <a:gd name="connsiteX2433" fmla="*/ 10238013 w 12192001"/>
              <a:gd name="connsiteY2433" fmla="*/ 276167 h 5071422"/>
              <a:gd name="connsiteX2434" fmla="*/ 10323900 w 12192001"/>
              <a:gd name="connsiteY2434" fmla="*/ 245978 h 5071422"/>
              <a:gd name="connsiteX2435" fmla="*/ 11502749 w 12192001"/>
              <a:gd name="connsiteY2435" fmla="*/ 244900 h 5071422"/>
              <a:gd name="connsiteX2436" fmla="*/ 11508809 w 12192001"/>
              <a:gd name="connsiteY2436" fmla="*/ 328693 h 5071422"/>
              <a:gd name="connsiteX2437" fmla="*/ 11477380 w 12192001"/>
              <a:gd name="connsiteY2437" fmla="*/ 259503 h 5071422"/>
              <a:gd name="connsiteX2438" fmla="*/ 11447158 w 12192001"/>
              <a:gd name="connsiteY2438" fmla="*/ 267252 h 5071422"/>
              <a:gd name="connsiteX2439" fmla="*/ 11399491 w 12192001"/>
              <a:gd name="connsiteY2439" fmla="*/ 338532 h 5071422"/>
              <a:gd name="connsiteX2440" fmla="*/ 11439539 w 12192001"/>
              <a:gd name="connsiteY2440" fmla="*/ 344435 h 5071422"/>
              <a:gd name="connsiteX2441" fmla="*/ 11433727 w 12192001"/>
              <a:gd name="connsiteY2441" fmla="*/ 386554 h 5071422"/>
              <a:gd name="connsiteX2442" fmla="*/ 11524480 w 12192001"/>
              <a:gd name="connsiteY2442" fmla="*/ 363295 h 5071422"/>
              <a:gd name="connsiteX2443" fmla="*/ 11502749 w 12192001"/>
              <a:gd name="connsiteY2443" fmla="*/ 244900 h 5071422"/>
              <a:gd name="connsiteX2444" fmla="*/ 10690735 w 12192001"/>
              <a:gd name="connsiteY2444" fmla="*/ 208902 h 5071422"/>
              <a:gd name="connsiteX2445" fmla="*/ 10670261 w 12192001"/>
              <a:gd name="connsiteY2445" fmla="*/ 230353 h 5071422"/>
              <a:gd name="connsiteX2446" fmla="*/ 10667594 w 12192001"/>
              <a:gd name="connsiteY2446" fmla="*/ 314500 h 5071422"/>
              <a:gd name="connsiteX2447" fmla="*/ 10715328 w 12192001"/>
              <a:gd name="connsiteY2447" fmla="*/ 306245 h 5071422"/>
              <a:gd name="connsiteX2448" fmla="*/ 10690735 w 12192001"/>
              <a:gd name="connsiteY2448" fmla="*/ 208902 h 5071422"/>
              <a:gd name="connsiteX2449" fmla="*/ 10292548 w 12192001"/>
              <a:gd name="connsiteY2449" fmla="*/ 192459 h 5071422"/>
              <a:gd name="connsiteX2450" fmla="*/ 10315988 w 12192001"/>
              <a:gd name="connsiteY2450" fmla="*/ 197171 h 5071422"/>
              <a:gd name="connsiteX2451" fmla="*/ 10227268 w 12192001"/>
              <a:gd name="connsiteY2451" fmla="*/ 248326 h 5071422"/>
              <a:gd name="connsiteX2452" fmla="*/ 10292548 w 12192001"/>
              <a:gd name="connsiteY2452" fmla="*/ 192459 h 5071422"/>
              <a:gd name="connsiteX2453" fmla="*/ 10383217 w 12192001"/>
              <a:gd name="connsiteY2453" fmla="*/ 153446 h 5071422"/>
              <a:gd name="connsiteX2454" fmla="*/ 10310074 w 12192001"/>
              <a:gd name="connsiteY2454" fmla="*/ 176308 h 5071422"/>
              <a:gd name="connsiteX2455" fmla="*/ 10383217 w 12192001"/>
              <a:gd name="connsiteY2455" fmla="*/ 153446 h 5071422"/>
              <a:gd name="connsiteX2456" fmla="*/ 10321136 w 12192001"/>
              <a:gd name="connsiteY2456" fmla="*/ 115991 h 5071422"/>
              <a:gd name="connsiteX2457" fmla="*/ 10332424 w 12192001"/>
              <a:gd name="connsiteY2457" fmla="*/ 119707 h 5071422"/>
              <a:gd name="connsiteX2458" fmla="*/ 10289495 w 12192001"/>
              <a:gd name="connsiteY2458" fmla="*/ 134737 h 5071422"/>
              <a:gd name="connsiteX2459" fmla="*/ 10321136 w 12192001"/>
              <a:gd name="connsiteY2459" fmla="*/ 115991 h 5071422"/>
              <a:gd name="connsiteX2460" fmla="*/ 10577307 w 12192001"/>
              <a:gd name="connsiteY2460" fmla="*/ 99703 h 5071422"/>
              <a:gd name="connsiteX2461" fmla="*/ 10604615 w 12192001"/>
              <a:gd name="connsiteY2461" fmla="*/ 112933 h 5071422"/>
              <a:gd name="connsiteX2462" fmla="*/ 10602787 w 12192001"/>
              <a:gd name="connsiteY2462" fmla="*/ 148165 h 5071422"/>
              <a:gd name="connsiteX2463" fmla="*/ 10569650 w 12192001"/>
              <a:gd name="connsiteY2463" fmla="*/ 176891 h 5071422"/>
              <a:gd name="connsiteX2464" fmla="*/ 10553944 w 12192001"/>
              <a:gd name="connsiteY2464" fmla="*/ 142375 h 5071422"/>
              <a:gd name="connsiteX2465" fmla="*/ 10577307 w 12192001"/>
              <a:gd name="connsiteY2465" fmla="*/ 99703 h 5071422"/>
              <a:gd name="connsiteX2466" fmla="*/ 9780942 w 12192001"/>
              <a:gd name="connsiteY2466" fmla="*/ 98520 h 5071422"/>
              <a:gd name="connsiteX2467" fmla="*/ 9804458 w 12192001"/>
              <a:gd name="connsiteY2467" fmla="*/ 118904 h 5071422"/>
              <a:gd name="connsiteX2468" fmla="*/ 9769332 w 12192001"/>
              <a:gd name="connsiteY2468" fmla="*/ 119725 h 5071422"/>
              <a:gd name="connsiteX2469" fmla="*/ 9780942 w 12192001"/>
              <a:gd name="connsiteY2469" fmla="*/ 98520 h 5071422"/>
              <a:gd name="connsiteX2470" fmla="*/ 10662477 w 12192001"/>
              <a:gd name="connsiteY2470" fmla="*/ 91039 h 5071422"/>
              <a:gd name="connsiteX2471" fmla="*/ 10673906 w 12192001"/>
              <a:gd name="connsiteY2471" fmla="*/ 97442 h 5071422"/>
              <a:gd name="connsiteX2472" fmla="*/ 10659307 w 12192001"/>
              <a:gd name="connsiteY2472" fmla="*/ 139755 h 5071422"/>
              <a:gd name="connsiteX2473" fmla="*/ 10631011 w 12192001"/>
              <a:gd name="connsiteY2473" fmla="*/ 112424 h 5071422"/>
              <a:gd name="connsiteX2474" fmla="*/ 10651946 w 12192001"/>
              <a:gd name="connsiteY2474" fmla="*/ 97509 h 5071422"/>
              <a:gd name="connsiteX2475" fmla="*/ 10662477 w 12192001"/>
              <a:gd name="connsiteY2475" fmla="*/ 91039 h 5071422"/>
              <a:gd name="connsiteX2476" fmla="*/ 9928254 w 12192001"/>
              <a:gd name="connsiteY2476" fmla="*/ 66802 h 5071422"/>
              <a:gd name="connsiteX2477" fmla="*/ 9847339 w 12192001"/>
              <a:gd name="connsiteY2477" fmla="*/ 103792 h 5071422"/>
              <a:gd name="connsiteX2478" fmla="*/ 9928254 w 12192001"/>
              <a:gd name="connsiteY2478" fmla="*/ 66802 h 5071422"/>
              <a:gd name="connsiteX2479" fmla="*/ 10546736 w 12192001"/>
              <a:gd name="connsiteY2479" fmla="*/ 58212 h 5071422"/>
              <a:gd name="connsiteX2480" fmla="*/ 10557747 w 12192001"/>
              <a:gd name="connsiteY2480" fmla="*/ 72145 h 5071422"/>
              <a:gd name="connsiteX2481" fmla="*/ 10477057 w 12192001"/>
              <a:gd name="connsiteY2481" fmla="*/ 235258 h 5071422"/>
              <a:gd name="connsiteX2482" fmla="*/ 10440962 w 12192001"/>
              <a:gd name="connsiteY2482" fmla="*/ 222183 h 5071422"/>
              <a:gd name="connsiteX2483" fmla="*/ 10459392 w 12192001"/>
              <a:gd name="connsiteY2483" fmla="*/ 172707 h 5071422"/>
              <a:gd name="connsiteX2484" fmla="*/ 10440962 w 12192001"/>
              <a:gd name="connsiteY2484" fmla="*/ 222183 h 5071422"/>
              <a:gd name="connsiteX2485" fmla="*/ 10382453 w 12192001"/>
              <a:gd name="connsiteY2485" fmla="*/ 265468 h 5071422"/>
              <a:gd name="connsiteX2486" fmla="*/ 10475784 w 12192001"/>
              <a:gd name="connsiteY2486" fmla="*/ 95248 h 5071422"/>
              <a:gd name="connsiteX2487" fmla="*/ 10501284 w 12192001"/>
              <a:gd name="connsiteY2487" fmla="*/ 143498 h 5071422"/>
              <a:gd name="connsiteX2488" fmla="*/ 10546736 w 12192001"/>
              <a:gd name="connsiteY2488" fmla="*/ 58212 h 5071422"/>
              <a:gd name="connsiteX2489" fmla="*/ 10945564 w 12192001"/>
              <a:gd name="connsiteY2489" fmla="*/ 1210 h 5071422"/>
              <a:gd name="connsiteX2490" fmla="*/ 10954143 w 12192001"/>
              <a:gd name="connsiteY2490" fmla="*/ 13602 h 5071422"/>
              <a:gd name="connsiteX2491" fmla="*/ 10944543 w 12192001"/>
              <a:gd name="connsiteY2491" fmla="*/ 62923 h 5071422"/>
              <a:gd name="connsiteX2492" fmla="*/ 10910345 w 12192001"/>
              <a:gd name="connsiteY2492" fmla="*/ 77681 h 5071422"/>
              <a:gd name="connsiteX2493" fmla="*/ 10926059 w 12192001"/>
              <a:gd name="connsiteY2493" fmla="*/ 112279 h 5071422"/>
              <a:gd name="connsiteX2494" fmla="*/ 10949439 w 12192001"/>
              <a:gd name="connsiteY2494" fmla="*/ 69770 h 5071422"/>
              <a:gd name="connsiteX2495" fmla="*/ 10999248 w 12192001"/>
              <a:gd name="connsiteY2495" fmla="*/ 89450 h 5071422"/>
              <a:gd name="connsiteX2496" fmla="*/ 10915581 w 12192001"/>
              <a:gd name="connsiteY2496" fmla="*/ 210557 h 5071422"/>
              <a:gd name="connsiteX2497" fmla="*/ 11037505 w 12192001"/>
              <a:gd name="connsiteY2497" fmla="*/ 193653 h 5071422"/>
              <a:gd name="connsiteX2498" fmla="*/ 11065722 w 12192001"/>
              <a:gd name="connsiteY2498" fmla="*/ 157834 h 5071422"/>
              <a:gd name="connsiteX2499" fmla="*/ 11054950 w 12192001"/>
              <a:gd name="connsiteY2499" fmla="*/ 130119 h 5071422"/>
              <a:gd name="connsiteX2500" fmla="*/ 11246134 w 12192001"/>
              <a:gd name="connsiteY2500" fmla="*/ 97478 h 5071422"/>
              <a:gd name="connsiteX2501" fmla="*/ 11247985 w 12192001"/>
              <a:gd name="connsiteY2501" fmla="*/ 62452 h 5071422"/>
              <a:gd name="connsiteX2502" fmla="*/ 11288002 w 12192001"/>
              <a:gd name="connsiteY2502" fmla="*/ 68441 h 5071422"/>
              <a:gd name="connsiteX2503" fmla="*/ 11269643 w 12192001"/>
              <a:gd name="connsiteY2503" fmla="*/ 117784 h 5071422"/>
              <a:gd name="connsiteX2504" fmla="*/ 11347655 w 12192001"/>
              <a:gd name="connsiteY2504" fmla="*/ 101895 h 5071422"/>
              <a:gd name="connsiteX2505" fmla="*/ 11368230 w 12192001"/>
              <a:gd name="connsiteY2505" fmla="*/ 143383 h 5071422"/>
              <a:gd name="connsiteX2506" fmla="*/ 11378822 w 12192001"/>
              <a:gd name="connsiteY2506" fmla="*/ 108207 h 5071422"/>
              <a:gd name="connsiteX2507" fmla="*/ 11404336 w 12192001"/>
              <a:gd name="connsiteY2507" fmla="*/ 156582 h 5071422"/>
              <a:gd name="connsiteX2508" fmla="*/ 11427712 w 12192001"/>
              <a:gd name="connsiteY2508" fmla="*/ 114032 h 5071422"/>
              <a:gd name="connsiteX2509" fmla="*/ 11442470 w 12192001"/>
              <a:gd name="connsiteY2509" fmla="*/ 197639 h 5071422"/>
              <a:gd name="connsiteX2510" fmla="*/ 11494185 w 12192001"/>
              <a:gd name="connsiteY2510" fmla="*/ 182459 h 5071422"/>
              <a:gd name="connsiteX2511" fmla="*/ 11486457 w 12192001"/>
              <a:gd name="connsiteY2511" fmla="*/ 196578 h 5071422"/>
              <a:gd name="connsiteX2512" fmla="*/ 11487388 w 12192001"/>
              <a:gd name="connsiteY2512" fmla="*/ 210514 h 5071422"/>
              <a:gd name="connsiteX2513" fmla="*/ 11457128 w 12192001"/>
              <a:gd name="connsiteY2513" fmla="*/ 218312 h 5071422"/>
              <a:gd name="connsiteX2514" fmla="*/ 11533172 w 12192001"/>
              <a:gd name="connsiteY2514" fmla="*/ 174307 h 5071422"/>
              <a:gd name="connsiteX2515" fmla="*/ 11562529 w 12192001"/>
              <a:gd name="connsiteY2515" fmla="*/ 215601 h 5071422"/>
              <a:gd name="connsiteX2516" fmla="*/ 11582960 w 12192001"/>
              <a:gd name="connsiteY2516" fmla="*/ 194154 h 5071422"/>
              <a:gd name="connsiteX2517" fmla="*/ 11588971 w 12192001"/>
              <a:gd name="connsiteY2517" fmla="*/ 277914 h 5071422"/>
              <a:gd name="connsiteX2518" fmla="*/ 11538288 w 12192001"/>
              <a:gd name="connsiteY2518" fmla="*/ 307234 h 5071422"/>
              <a:gd name="connsiteX2519" fmla="*/ 11551091 w 12192001"/>
              <a:gd name="connsiteY2519" fmla="*/ 362850 h 5071422"/>
              <a:gd name="connsiteX2520" fmla="*/ 11625159 w 12192001"/>
              <a:gd name="connsiteY2520" fmla="*/ 291060 h 5071422"/>
              <a:gd name="connsiteX2521" fmla="*/ 11656328 w 12192001"/>
              <a:gd name="connsiteY2521" fmla="*/ 234262 h 5071422"/>
              <a:gd name="connsiteX2522" fmla="*/ 11628027 w 12192001"/>
              <a:gd name="connsiteY2522" fmla="*/ 270051 h 5071422"/>
              <a:gd name="connsiteX2523" fmla="*/ 11657414 w 12192001"/>
              <a:gd name="connsiteY2523" fmla="*/ 311259 h 5071422"/>
              <a:gd name="connsiteX2524" fmla="*/ 11671917 w 12192001"/>
              <a:gd name="connsiteY2524" fmla="*/ 268829 h 5071422"/>
              <a:gd name="connsiteX2525" fmla="*/ 11682732 w 12192001"/>
              <a:gd name="connsiteY2525" fmla="*/ 296579 h 5071422"/>
              <a:gd name="connsiteX2526" fmla="*/ 11700107 w 12192001"/>
              <a:gd name="connsiteY2526" fmla="*/ 233178 h 5071422"/>
              <a:gd name="connsiteX2527" fmla="*/ 11725625 w 12192001"/>
              <a:gd name="connsiteY2527" fmla="*/ 281593 h 5071422"/>
              <a:gd name="connsiteX2528" fmla="*/ 11746960 w 12192001"/>
              <a:gd name="connsiteY2528" fmla="*/ 211059 h 5071422"/>
              <a:gd name="connsiteX2529" fmla="*/ 11741238 w 12192001"/>
              <a:gd name="connsiteY2529" fmla="*/ 253251 h 5071422"/>
              <a:gd name="connsiteX2530" fmla="*/ 11764668 w 12192001"/>
              <a:gd name="connsiteY2530" fmla="*/ 273605 h 5071422"/>
              <a:gd name="connsiteX2531" fmla="*/ 11829958 w 12192001"/>
              <a:gd name="connsiteY2531" fmla="*/ 202092 h 5071422"/>
              <a:gd name="connsiteX2532" fmla="*/ 11825877 w 12192001"/>
              <a:gd name="connsiteY2532" fmla="*/ 146083 h 5071422"/>
              <a:gd name="connsiteX2533" fmla="*/ 11846359 w 12192001"/>
              <a:gd name="connsiteY2533" fmla="*/ 124714 h 5071422"/>
              <a:gd name="connsiteX2534" fmla="*/ 11882482 w 12192001"/>
              <a:gd name="connsiteY2534" fmla="*/ 137658 h 5071422"/>
              <a:gd name="connsiteX2535" fmla="*/ 11809441 w 12192001"/>
              <a:gd name="connsiteY2535" fmla="*/ 223503 h 5071422"/>
              <a:gd name="connsiteX2536" fmla="*/ 11815403 w 12192001"/>
              <a:gd name="connsiteY2536" fmla="*/ 244401 h 5071422"/>
              <a:gd name="connsiteX2537" fmla="*/ 12000469 w 12192001"/>
              <a:gd name="connsiteY2537" fmla="*/ 127762 h 5071422"/>
              <a:gd name="connsiteX2538" fmla="*/ 12028890 w 12192001"/>
              <a:gd name="connsiteY2538" fmla="*/ 155081 h 5071422"/>
              <a:gd name="connsiteX2539" fmla="*/ 11946111 w 12192001"/>
              <a:gd name="connsiteY2539" fmla="*/ 290085 h 5071422"/>
              <a:gd name="connsiteX2540" fmla="*/ 11955959 w 12192001"/>
              <a:gd name="connsiteY2540" fmla="*/ 303941 h 5071422"/>
              <a:gd name="connsiteX2541" fmla="*/ 12099201 w 12192001"/>
              <a:gd name="connsiteY2541" fmla="*/ 216340 h 5071422"/>
              <a:gd name="connsiteX2542" fmla="*/ 12167270 w 12192001"/>
              <a:gd name="connsiteY2542" fmla="*/ 171432 h 5071422"/>
              <a:gd name="connsiteX2543" fmla="*/ 12192000 w 12192001"/>
              <a:gd name="connsiteY2543" fmla="*/ 167027 h 5071422"/>
              <a:gd name="connsiteX2544" fmla="*/ 12192000 w 12192001"/>
              <a:gd name="connsiteY2544" fmla="*/ 473858 h 5071422"/>
              <a:gd name="connsiteX2545" fmla="*/ 12190326 w 12192001"/>
              <a:gd name="connsiteY2545" fmla="*/ 475364 h 5071422"/>
              <a:gd name="connsiteX2546" fmla="*/ 12177665 w 12192001"/>
              <a:gd name="connsiteY2546" fmla="*/ 515067 h 5071422"/>
              <a:gd name="connsiteX2547" fmla="*/ 12192000 w 12192001"/>
              <a:gd name="connsiteY2547" fmla="*/ 507434 h 5071422"/>
              <a:gd name="connsiteX2548" fmla="*/ 12192000 w 12192001"/>
              <a:gd name="connsiteY2548" fmla="*/ 638130 h 5071422"/>
              <a:gd name="connsiteX2549" fmla="*/ 12183837 w 12192001"/>
              <a:gd name="connsiteY2549" fmla="*/ 640428 h 5071422"/>
              <a:gd name="connsiteX2550" fmla="*/ 12145149 w 12192001"/>
              <a:gd name="connsiteY2550" fmla="*/ 670123 h 5071422"/>
              <a:gd name="connsiteX2551" fmla="*/ 11990066 w 12192001"/>
              <a:gd name="connsiteY2551" fmla="*/ 715964 h 5071422"/>
              <a:gd name="connsiteX2552" fmla="*/ 12034906 w 12192001"/>
              <a:gd name="connsiteY2552" fmla="*/ 728848 h 5071422"/>
              <a:gd name="connsiteX2553" fmla="*/ 11946315 w 12192001"/>
              <a:gd name="connsiteY2553" fmla="*/ 780077 h 5071422"/>
              <a:gd name="connsiteX2554" fmla="*/ 11852655 w 12192001"/>
              <a:gd name="connsiteY2554" fmla="*/ 824350 h 5071422"/>
              <a:gd name="connsiteX2555" fmla="*/ 11836980 w 12192001"/>
              <a:gd name="connsiteY2555" fmla="*/ 789748 h 5071422"/>
              <a:gd name="connsiteX2556" fmla="*/ 11769795 w 12192001"/>
              <a:gd name="connsiteY2556" fmla="*/ 833469 h 5071422"/>
              <a:gd name="connsiteX2557" fmla="*/ 11799003 w 12192001"/>
              <a:gd name="connsiteY2557" fmla="*/ 811746 h 5071422"/>
              <a:gd name="connsiteX2558" fmla="*/ 11753215 w 12192001"/>
              <a:gd name="connsiteY2558" fmla="*/ 847916 h 5071422"/>
              <a:gd name="connsiteX2559" fmla="*/ 11592214 w 12192001"/>
              <a:gd name="connsiteY2559" fmla="*/ 872855 h 5071422"/>
              <a:gd name="connsiteX2560" fmla="*/ 11504657 w 12192001"/>
              <a:gd name="connsiteY2560" fmla="*/ 1000960 h 5071422"/>
              <a:gd name="connsiteX2561" fmla="*/ 11528248 w 12192001"/>
              <a:gd name="connsiteY2561" fmla="*/ 1084450 h 5071422"/>
              <a:gd name="connsiteX2562" fmla="*/ 11552578 w 12192001"/>
              <a:gd name="connsiteY2562" fmla="*/ 1055674 h 5071422"/>
              <a:gd name="connsiteX2563" fmla="*/ 11548517 w 12192001"/>
              <a:gd name="connsiteY2563" fmla="*/ 999867 h 5071422"/>
              <a:gd name="connsiteX2564" fmla="*/ 11635389 w 12192001"/>
              <a:gd name="connsiteY2564" fmla="*/ 983737 h 5071422"/>
              <a:gd name="connsiteX2565" fmla="*/ 11651059 w 12192001"/>
              <a:gd name="connsiteY2565" fmla="*/ 1018335 h 5071422"/>
              <a:gd name="connsiteX2566" fmla="*/ 11684227 w 12192001"/>
              <a:gd name="connsiteY2566" fmla="*/ 989484 h 5071422"/>
              <a:gd name="connsiteX2567" fmla="*/ 11678231 w 12192001"/>
              <a:gd name="connsiteY2567" fmla="*/ 968673 h 5071422"/>
              <a:gd name="connsiteX2568" fmla="*/ 11701756 w 12192001"/>
              <a:gd name="connsiteY2568" fmla="*/ 989138 h 5071422"/>
              <a:gd name="connsiteX2569" fmla="*/ 11659973 w 12192001"/>
              <a:gd name="connsiteY2569" fmla="*/ 1080954 h 5071422"/>
              <a:gd name="connsiteX2570" fmla="*/ 11748741 w 12192001"/>
              <a:gd name="connsiteY2570" fmla="*/ 1029871 h 5071422"/>
              <a:gd name="connsiteX2571" fmla="*/ 11756570 w 12192001"/>
              <a:gd name="connsiteY2571" fmla="*/ 1078687 h 5071422"/>
              <a:gd name="connsiteX2572" fmla="*/ 11826811 w 12192001"/>
              <a:gd name="connsiteY2572" fmla="*/ 1076925 h 5071422"/>
              <a:gd name="connsiteX2573" fmla="*/ 11817251 w 12192001"/>
              <a:gd name="connsiteY2573" fmla="*/ 1126199 h 5071422"/>
              <a:gd name="connsiteX2574" fmla="*/ 11875772 w 12192001"/>
              <a:gd name="connsiteY2574" fmla="*/ 1145818 h 5071422"/>
              <a:gd name="connsiteX2575" fmla="*/ 11882509 w 12192001"/>
              <a:gd name="connsiteY2575" fmla="*/ 1117555 h 5071422"/>
              <a:gd name="connsiteX2576" fmla="*/ 11958754 w 12192001"/>
              <a:gd name="connsiteY2576" fmla="*/ 1136687 h 5071422"/>
              <a:gd name="connsiteX2577" fmla="*/ 12033015 w 12192001"/>
              <a:gd name="connsiteY2577" fmla="*/ 1190731 h 5071422"/>
              <a:gd name="connsiteX2578" fmla="*/ 11732814 w 12192001"/>
              <a:gd name="connsiteY2578" fmla="*/ 1359284 h 5071422"/>
              <a:gd name="connsiteX2579" fmla="*/ 11635305 w 12192001"/>
              <a:gd name="connsiteY2579" fmla="*/ 1410600 h 5071422"/>
              <a:gd name="connsiteX2580" fmla="*/ 11542789 w 12192001"/>
              <a:gd name="connsiteY2580" fmla="*/ 1468875 h 5071422"/>
              <a:gd name="connsiteX2581" fmla="*/ 11617789 w 12192001"/>
              <a:gd name="connsiteY2581" fmla="*/ 1411022 h 5071422"/>
              <a:gd name="connsiteX2582" fmla="*/ 11495948 w 12192001"/>
              <a:gd name="connsiteY2582" fmla="*/ 1491115 h 5071422"/>
              <a:gd name="connsiteX2583" fmla="*/ 11459983 w 12192001"/>
              <a:gd name="connsiteY2583" fmla="*/ 1540851 h 5071422"/>
              <a:gd name="connsiteX2584" fmla="*/ 11493946 w 12192001"/>
              <a:gd name="connsiteY2584" fmla="*/ 1463085 h 5071422"/>
              <a:gd name="connsiteX2585" fmla="*/ 11459577 w 12192001"/>
              <a:gd name="connsiteY2585" fmla="*/ 1517002 h 5071422"/>
              <a:gd name="connsiteX2586" fmla="*/ 11441083 w 12192001"/>
              <a:gd name="connsiteY2586" fmla="*/ 1547209 h 5071422"/>
              <a:gd name="connsiteX2587" fmla="*/ 11448584 w 12192001"/>
              <a:gd name="connsiteY2587" fmla="*/ 1559696 h 5071422"/>
              <a:gd name="connsiteX2588" fmla="*/ 11435915 w 12192001"/>
              <a:gd name="connsiteY2588" fmla="*/ 1564161 h 5071422"/>
              <a:gd name="connsiteX2589" fmla="*/ 11430679 w 12192001"/>
              <a:gd name="connsiteY2589" fmla="*/ 1564200 h 5071422"/>
              <a:gd name="connsiteX2590" fmla="*/ 11429783 w 12192001"/>
              <a:gd name="connsiteY2590" fmla="*/ 1565661 h 5071422"/>
              <a:gd name="connsiteX2591" fmla="*/ 11503008 w 12192001"/>
              <a:gd name="connsiteY2591" fmla="*/ 1580002 h 5071422"/>
              <a:gd name="connsiteX2592" fmla="*/ 11502011 w 12192001"/>
              <a:gd name="connsiteY2592" fmla="*/ 1574952 h 5071422"/>
              <a:gd name="connsiteX2593" fmla="*/ 11531400 w 12192001"/>
              <a:gd name="connsiteY2593" fmla="*/ 1585562 h 5071422"/>
              <a:gd name="connsiteX2594" fmla="*/ 11532886 w 12192001"/>
              <a:gd name="connsiteY2594" fmla="*/ 1585854 h 5071422"/>
              <a:gd name="connsiteX2595" fmla="*/ 11642142 w 12192001"/>
              <a:gd name="connsiteY2595" fmla="*/ 1517387 h 5071422"/>
              <a:gd name="connsiteX2596" fmla="*/ 11646412 w 12192001"/>
              <a:gd name="connsiteY2596" fmla="*/ 1524169 h 5071422"/>
              <a:gd name="connsiteX2597" fmla="*/ 11718537 w 12192001"/>
              <a:gd name="connsiteY2597" fmla="*/ 1481681 h 5071422"/>
              <a:gd name="connsiteX2598" fmla="*/ 11892060 w 12192001"/>
              <a:gd name="connsiteY2598" fmla="*/ 1432232 h 5071422"/>
              <a:gd name="connsiteX2599" fmla="*/ 11828811 w 12192001"/>
              <a:gd name="connsiteY2599" fmla="*/ 1531771 h 5071422"/>
              <a:gd name="connsiteX2600" fmla="*/ 11910752 w 12192001"/>
              <a:gd name="connsiteY2600" fmla="*/ 1508836 h 5071422"/>
              <a:gd name="connsiteX2601" fmla="*/ 11943943 w 12192001"/>
              <a:gd name="connsiteY2601" fmla="*/ 1543010 h 5071422"/>
              <a:gd name="connsiteX2602" fmla="*/ 12007286 w 12192001"/>
              <a:gd name="connsiteY2602" fmla="*/ 1506327 h 5071422"/>
              <a:gd name="connsiteX2603" fmla="*/ 12052246 w 12192001"/>
              <a:gd name="connsiteY2603" fmla="*/ 1519241 h 5071422"/>
              <a:gd name="connsiteX2604" fmla="*/ 12019084 w 12192001"/>
              <a:gd name="connsiteY2604" fmla="*/ 1548096 h 5071422"/>
              <a:gd name="connsiteX2605" fmla="*/ 12048471 w 12192001"/>
              <a:gd name="connsiteY2605" fmla="*/ 1589304 h 5071422"/>
              <a:gd name="connsiteX2606" fmla="*/ 11982339 w 12192001"/>
              <a:gd name="connsiteY2606" fmla="*/ 1688747 h 5071422"/>
              <a:gd name="connsiteX2607" fmla="*/ 11962485 w 12192001"/>
              <a:gd name="connsiteY2607" fmla="*/ 1710410 h 5071422"/>
              <a:gd name="connsiteX2608" fmla="*/ 11971632 w 12192001"/>
              <a:gd name="connsiteY2608" fmla="*/ 1724114 h 5071422"/>
              <a:gd name="connsiteX2609" fmla="*/ 12012889 w 12192001"/>
              <a:gd name="connsiteY2609" fmla="*/ 1741633 h 5071422"/>
              <a:gd name="connsiteX2610" fmla="*/ 12009173 w 12192001"/>
              <a:gd name="connsiteY2610" fmla="*/ 1713905 h 5071422"/>
              <a:gd name="connsiteX2611" fmla="*/ 12191609 w 12192001"/>
              <a:gd name="connsiteY2611" fmla="*/ 1787421 h 5071422"/>
              <a:gd name="connsiteX2612" fmla="*/ 12192000 w 12192001"/>
              <a:gd name="connsiteY2612" fmla="*/ 1787475 h 5071422"/>
              <a:gd name="connsiteX2613" fmla="*/ 12192000 w 12192001"/>
              <a:gd name="connsiteY2613" fmla="*/ 2203186 h 5071422"/>
              <a:gd name="connsiteX2614" fmla="*/ 12186846 w 12192001"/>
              <a:gd name="connsiteY2614" fmla="*/ 2216954 h 5071422"/>
              <a:gd name="connsiteX2615" fmla="*/ 12090650 w 12192001"/>
              <a:gd name="connsiteY2615" fmla="*/ 2125800 h 5071422"/>
              <a:gd name="connsiteX2616" fmla="*/ 12117237 w 12192001"/>
              <a:gd name="connsiteY2616" fmla="*/ 2191961 h 5071422"/>
              <a:gd name="connsiteX2617" fmla="*/ 12091629 w 12192001"/>
              <a:gd name="connsiteY2617" fmla="*/ 2232164 h 5071422"/>
              <a:gd name="connsiteX2618" fmla="*/ 12136913 w 12192001"/>
              <a:gd name="connsiteY2618" fmla="*/ 2273695 h 5071422"/>
              <a:gd name="connsiteX2619" fmla="*/ 12105781 w 12192001"/>
              <a:gd name="connsiteY2619" fmla="*/ 2272197 h 5071422"/>
              <a:gd name="connsiteX2620" fmla="*/ 12082981 w 12192001"/>
              <a:gd name="connsiteY2620" fmla="*/ 2233674 h 5071422"/>
              <a:gd name="connsiteX2621" fmla="*/ 12065614 w 12192001"/>
              <a:gd name="connsiteY2621" fmla="*/ 2236824 h 5071422"/>
              <a:gd name="connsiteX2622" fmla="*/ 12092220 w 12192001"/>
              <a:gd name="connsiteY2622" fmla="*/ 2303108 h 5071422"/>
              <a:gd name="connsiteX2623" fmla="*/ 12106100 w 12192001"/>
              <a:gd name="connsiteY2623" fmla="*/ 2307706 h 5071422"/>
              <a:gd name="connsiteX2624" fmla="*/ 12149275 w 12192001"/>
              <a:gd name="connsiteY2624" fmla="*/ 2299918 h 5071422"/>
              <a:gd name="connsiteX2625" fmla="*/ 12157684 w 12192001"/>
              <a:gd name="connsiteY2625" fmla="*/ 2262886 h 5071422"/>
              <a:gd name="connsiteX2626" fmla="*/ 12184250 w 12192001"/>
              <a:gd name="connsiteY2626" fmla="*/ 2283676 h 5071422"/>
              <a:gd name="connsiteX2627" fmla="*/ 12192001 w 12192001"/>
              <a:gd name="connsiteY2627" fmla="*/ 2294654 h 5071422"/>
              <a:gd name="connsiteX2628" fmla="*/ 12192000 w 12192001"/>
              <a:gd name="connsiteY2628" fmla="*/ 3482928 h 5071422"/>
              <a:gd name="connsiteX2629" fmla="*/ 12188730 w 12192001"/>
              <a:gd name="connsiteY2629" fmla="*/ 3486301 h 5071422"/>
              <a:gd name="connsiteX2630" fmla="*/ 12166167 w 12192001"/>
              <a:gd name="connsiteY2630" fmla="*/ 3491675 h 5071422"/>
              <a:gd name="connsiteX2631" fmla="*/ 12189071 w 12192001"/>
              <a:gd name="connsiteY2631" fmla="*/ 3505967 h 5071422"/>
              <a:gd name="connsiteX2632" fmla="*/ 12192000 w 12192001"/>
              <a:gd name="connsiteY2632" fmla="*/ 3502250 h 5071422"/>
              <a:gd name="connsiteX2633" fmla="*/ 12192000 w 12192001"/>
              <a:gd name="connsiteY2633" fmla="*/ 3753748 h 5071422"/>
              <a:gd name="connsiteX2634" fmla="*/ 12188113 w 12192001"/>
              <a:gd name="connsiteY2634" fmla="*/ 3753272 h 5071422"/>
              <a:gd name="connsiteX2635" fmla="*/ 12090889 w 12192001"/>
              <a:gd name="connsiteY2635" fmla="*/ 3754136 h 5071422"/>
              <a:gd name="connsiteX2636" fmla="*/ 12095813 w 12192001"/>
              <a:gd name="connsiteY2636" fmla="*/ 3724812 h 5071422"/>
              <a:gd name="connsiteX2637" fmla="*/ 12060915 w 12192001"/>
              <a:gd name="connsiteY2637" fmla="*/ 3695464 h 5071422"/>
              <a:gd name="connsiteX2638" fmla="*/ 11938098 w 12192001"/>
              <a:gd name="connsiteY2638" fmla="*/ 3703654 h 5071422"/>
              <a:gd name="connsiteX2639" fmla="*/ 12044599 w 12192001"/>
              <a:gd name="connsiteY2639" fmla="*/ 3805262 h 5071422"/>
              <a:gd name="connsiteX2640" fmla="*/ 11999821 w 12192001"/>
              <a:gd name="connsiteY2640" fmla="*/ 3834641 h 5071422"/>
              <a:gd name="connsiteX2641" fmla="*/ 11968301 w 12192001"/>
              <a:gd name="connsiteY2641" fmla="*/ 3797762 h 5071422"/>
              <a:gd name="connsiteX2642" fmla="*/ 11959935 w 12192001"/>
              <a:gd name="connsiteY2642" fmla="*/ 3834829 h 5071422"/>
              <a:gd name="connsiteX2643" fmla="*/ 11996416 w 12192001"/>
              <a:gd name="connsiteY2643" fmla="*/ 3842339 h 5071422"/>
              <a:gd name="connsiteX2644" fmla="*/ 12015825 w 12192001"/>
              <a:gd name="connsiteY2644" fmla="*/ 3888686 h 5071422"/>
              <a:gd name="connsiteX2645" fmla="*/ 12002380 w 12192001"/>
              <a:gd name="connsiteY2645" fmla="*/ 3903906 h 5071422"/>
              <a:gd name="connsiteX2646" fmla="*/ 11953436 w 12192001"/>
              <a:gd name="connsiteY2646" fmla="*/ 3885654 h 5071422"/>
              <a:gd name="connsiteX2647" fmla="*/ 11881556 w 12192001"/>
              <a:gd name="connsiteY2647" fmla="*/ 3777884 h 5071422"/>
              <a:gd name="connsiteX2648" fmla="*/ 11888994 w 12192001"/>
              <a:gd name="connsiteY2648" fmla="*/ 3833422 h 5071422"/>
              <a:gd name="connsiteX2649" fmla="*/ 11847585 w 12192001"/>
              <a:gd name="connsiteY2649" fmla="*/ 3855193 h 5071422"/>
              <a:gd name="connsiteX2650" fmla="*/ 11822900 w 12192001"/>
              <a:gd name="connsiteY2650" fmla="*/ 3802748 h 5071422"/>
              <a:gd name="connsiteX2651" fmla="*/ 11847029 w 12192001"/>
              <a:gd name="connsiteY2651" fmla="*/ 3784162 h 5071422"/>
              <a:gd name="connsiteX2652" fmla="*/ 11803820 w 12192001"/>
              <a:gd name="connsiteY2652" fmla="*/ 3791997 h 5071422"/>
              <a:gd name="connsiteX2653" fmla="*/ 11756564 w 12192001"/>
              <a:gd name="connsiteY2653" fmla="*/ 3736508 h 5071422"/>
              <a:gd name="connsiteX2654" fmla="*/ 11739572 w 12192001"/>
              <a:gd name="connsiteY2654" fmla="*/ 3775293 h 5071422"/>
              <a:gd name="connsiteX2655" fmla="*/ 11738364 w 12192001"/>
              <a:gd name="connsiteY2655" fmla="*/ 3832340 h 5071422"/>
              <a:gd name="connsiteX2656" fmla="*/ 11668270 w 12192001"/>
              <a:gd name="connsiteY2656" fmla="*/ 3738338 h 5071422"/>
              <a:gd name="connsiteX2657" fmla="*/ 11594137 w 12192001"/>
              <a:gd name="connsiteY2657" fmla="*/ 3780322 h 5071422"/>
              <a:gd name="connsiteX2658" fmla="*/ 11504955 w 12192001"/>
              <a:gd name="connsiteY2658" fmla="*/ 3675526 h 5071422"/>
              <a:gd name="connsiteX2659" fmla="*/ 11521036 w 12192001"/>
              <a:gd name="connsiteY2659" fmla="*/ 3729519 h 5071422"/>
              <a:gd name="connsiteX2660" fmla="*/ 11405576 w 12192001"/>
              <a:gd name="connsiteY2660" fmla="*/ 3593990 h 5071422"/>
              <a:gd name="connsiteX2661" fmla="*/ 11496273 w 12192001"/>
              <a:gd name="connsiteY2661" fmla="*/ 3677121 h 5071422"/>
              <a:gd name="connsiteX2662" fmla="*/ 11496006 w 12192001"/>
              <a:gd name="connsiteY2662" fmla="*/ 3641690 h 5071422"/>
              <a:gd name="connsiteX2663" fmla="*/ 11518887 w 12192001"/>
              <a:gd name="connsiteY2663" fmla="*/ 3680200 h 5071422"/>
              <a:gd name="connsiteX2664" fmla="*/ 11680002 w 12192001"/>
              <a:gd name="connsiteY2664" fmla="*/ 3693620 h 5071422"/>
              <a:gd name="connsiteX2665" fmla="*/ 11530615 w 12192001"/>
              <a:gd name="connsiteY2665" fmla="*/ 3635399 h 5071422"/>
              <a:gd name="connsiteX2666" fmla="*/ 11374099 w 12192001"/>
              <a:gd name="connsiteY2666" fmla="*/ 3557107 h 5071422"/>
              <a:gd name="connsiteX2667" fmla="*/ 11416666 w 12192001"/>
              <a:gd name="connsiteY2667" fmla="*/ 3677393 h 5071422"/>
              <a:gd name="connsiteX2668" fmla="*/ 11376498 w 12192001"/>
              <a:gd name="connsiteY2668" fmla="*/ 3642068 h 5071422"/>
              <a:gd name="connsiteX2669" fmla="*/ 11288514 w 12192001"/>
              <a:gd name="connsiteY2669" fmla="*/ 3679324 h 5071422"/>
              <a:gd name="connsiteX2670" fmla="*/ 11217272 w 12192001"/>
              <a:gd name="connsiteY2670" fmla="*/ 3642573 h 5071422"/>
              <a:gd name="connsiteX2671" fmla="*/ 11216991 w 12192001"/>
              <a:gd name="connsiteY2671" fmla="*/ 3607057 h 5071422"/>
              <a:gd name="connsiteX2672" fmla="*/ 11178663 w 12192001"/>
              <a:gd name="connsiteY2672" fmla="*/ 3585576 h 5071422"/>
              <a:gd name="connsiteX2673" fmla="*/ 11201463 w 12192001"/>
              <a:gd name="connsiteY2673" fmla="*/ 3624054 h 5071422"/>
              <a:gd name="connsiteX2674" fmla="*/ 11144085 w 12192001"/>
              <a:gd name="connsiteY2674" fmla="*/ 3591737 h 5071422"/>
              <a:gd name="connsiteX2675" fmla="*/ 11094044 w 12192001"/>
              <a:gd name="connsiteY2675" fmla="*/ 3615176 h 5071422"/>
              <a:gd name="connsiteX2676" fmla="*/ 11014139 w 12192001"/>
              <a:gd name="connsiteY2676" fmla="*/ 3579772 h 5071422"/>
              <a:gd name="connsiteX2677" fmla="*/ 11051513 w 12192001"/>
              <a:gd name="connsiteY2677" fmla="*/ 3694030 h 5071422"/>
              <a:gd name="connsiteX2678" fmla="*/ 10957649 w 12192001"/>
              <a:gd name="connsiteY2678" fmla="*/ 3654118 h 5071422"/>
              <a:gd name="connsiteX2679" fmla="*/ 10935406 w 12192001"/>
              <a:gd name="connsiteY2679" fmla="*/ 3686627 h 5071422"/>
              <a:gd name="connsiteX2680" fmla="*/ 10943764 w 12192001"/>
              <a:gd name="connsiteY2680" fmla="*/ 3649522 h 5071422"/>
              <a:gd name="connsiteX2681" fmla="*/ 10983534 w 12192001"/>
              <a:gd name="connsiteY2681" fmla="*/ 3649430 h 5071422"/>
              <a:gd name="connsiteX2682" fmla="*/ 11005815 w 12192001"/>
              <a:gd name="connsiteY2682" fmla="*/ 3616873 h 5071422"/>
              <a:gd name="connsiteX2683" fmla="*/ 10993466 w 12192001"/>
              <a:gd name="connsiteY2683" fmla="*/ 3590781 h 5071422"/>
              <a:gd name="connsiteX2684" fmla="*/ 10962616 w 12192001"/>
              <a:gd name="connsiteY2684" fmla="*/ 3624795 h 5071422"/>
              <a:gd name="connsiteX2685" fmla="*/ 10953701 w 12192001"/>
              <a:gd name="connsiteY2685" fmla="*/ 3590911 h 5071422"/>
              <a:gd name="connsiteX2686" fmla="*/ 10910492 w 12192001"/>
              <a:gd name="connsiteY2686" fmla="*/ 3598746 h 5071422"/>
              <a:gd name="connsiteX2687" fmla="*/ 10922799 w 12192001"/>
              <a:gd name="connsiteY2687" fmla="*/ 3624848 h 5071422"/>
              <a:gd name="connsiteX2688" fmla="*/ 10932930 w 12192001"/>
              <a:gd name="connsiteY2688" fmla="*/ 3601760 h 5071422"/>
              <a:gd name="connsiteX2689" fmla="*/ 10936968 w 12192001"/>
              <a:gd name="connsiteY2689" fmla="*/ 3665040 h 5071422"/>
              <a:gd name="connsiteX2690" fmla="*/ 10741891 w 12192001"/>
              <a:gd name="connsiteY2690" fmla="*/ 3529749 h 5071422"/>
              <a:gd name="connsiteX2691" fmla="*/ 10736899 w 12192001"/>
              <a:gd name="connsiteY2691" fmla="*/ 3559203 h 5071422"/>
              <a:gd name="connsiteX2692" fmla="*/ 10649916 w 12192001"/>
              <a:gd name="connsiteY2692" fmla="*/ 3503803 h 5071422"/>
              <a:gd name="connsiteX2693" fmla="*/ 10698958 w 12192001"/>
              <a:gd name="connsiteY2693" fmla="*/ 3573097 h 5071422"/>
              <a:gd name="connsiteX2694" fmla="*/ 10704236 w 12192001"/>
              <a:gd name="connsiteY2694" fmla="*/ 3579200 h 5071422"/>
              <a:gd name="connsiteX2695" fmla="*/ 10567136 w 12192001"/>
              <a:gd name="connsiteY2695" fmla="*/ 3547292 h 5071422"/>
              <a:gd name="connsiteX2696" fmla="*/ 10621437 w 12192001"/>
              <a:gd name="connsiteY2696" fmla="*/ 3622900 h 5071422"/>
              <a:gd name="connsiteX2697" fmla="*/ 10588430 w 12192001"/>
              <a:gd name="connsiteY2697" fmla="*/ 3607560 h 5071422"/>
              <a:gd name="connsiteX2698" fmla="*/ 10359365 w 12192001"/>
              <a:gd name="connsiteY2698" fmla="*/ 3549410 h 5071422"/>
              <a:gd name="connsiteX2699" fmla="*/ 10375454 w 12192001"/>
              <a:gd name="connsiteY2699" fmla="*/ 3603446 h 5071422"/>
              <a:gd name="connsiteX2700" fmla="*/ 10319479 w 12192001"/>
              <a:gd name="connsiteY2700" fmla="*/ 3549558 h 5071422"/>
              <a:gd name="connsiteX2701" fmla="*/ 10357518 w 12192001"/>
              <a:gd name="connsiteY2701" fmla="*/ 3535439 h 5071422"/>
              <a:gd name="connsiteX2702" fmla="*/ 10359002 w 12192001"/>
              <a:gd name="connsiteY2702" fmla="*/ 3513862 h 5071422"/>
              <a:gd name="connsiteX2703" fmla="*/ 10277512 w 12192001"/>
              <a:gd name="connsiteY2703" fmla="*/ 3500293 h 5071422"/>
              <a:gd name="connsiteX2704" fmla="*/ 10269228 w 12192001"/>
              <a:gd name="connsiteY2704" fmla="*/ 3537352 h 5071422"/>
              <a:gd name="connsiteX2705" fmla="*/ 10204976 w 12192001"/>
              <a:gd name="connsiteY2705" fmla="*/ 3520565 h 5071422"/>
              <a:gd name="connsiteX2706" fmla="*/ 10205248 w 12192001"/>
              <a:gd name="connsiteY2706" fmla="*/ 3556035 h 5071422"/>
              <a:gd name="connsiteX2707" fmla="*/ 10175929 w 12192001"/>
              <a:gd name="connsiteY2707" fmla="*/ 3568553 h 5071422"/>
              <a:gd name="connsiteX2708" fmla="*/ 10172244 w 12192001"/>
              <a:gd name="connsiteY2708" fmla="*/ 3540695 h 5071422"/>
              <a:gd name="connsiteX2709" fmla="*/ 9955830 w 12192001"/>
              <a:gd name="connsiteY2709" fmla="*/ 3544366 h 5071422"/>
              <a:gd name="connsiteX2710" fmla="*/ 9970026 w 12192001"/>
              <a:gd name="connsiteY2710" fmla="*/ 3584434 h 5071422"/>
              <a:gd name="connsiteX2711" fmla="*/ 9930148 w 12192001"/>
              <a:gd name="connsiteY2711" fmla="*/ 3584659 h 5071422"/>
              <a:gd name="connsiteX2712" fmla="*/ 9914149 w 12192001"/>
              <a:gd name="connsiteY2712" fmla="*/ 3530701 h 5071422"/>
              <a:gd name="connsiteX2713" fmla="*/ 9851851 w 12192001"/>
              <a:gd name="connsiteY2713" fmla="*/ 3527702 h 5071422"/>
              <a:gd name="connsiteX2714" fmla="*/ 9840006 w 12192001"/>
              <a:gd name="connsiteY2714" fmla="*/ 3572558 h 5071422"/>
              <a:gd name="connsiteX2715" fmla="*/ 9829207 w 12192001"/>
              <a:gd name="connsiteY2715" fmla="*/ 3524750 h 5071422"/>
              <a:gd name="connsiteX2716" fmla="*/ 9775470 w 12192001"/>
              <a:gd name="connsiteY2716" fmla="*/ 3520254 h 5071422"/>
              <a:gd name="connsiteX2717" fmla="*/ 9763746 w 12192001"/>
              <a:gd name="connsiteY2717" fmla="*/ 3565055 h 5071422"/>
              <a:gd name="connsiteX2718" fmla="*/ 9763462 w 12192001"/>
              <a:gd name="connsiteY2718" fmla="*/ 3529459 h 5071422"/>
              <a:gd name="connsiteX2719" fmla="*/ 9686299 w 12192001"/>
              <a:gd name="connsiteY2719" fmla="*/ 3614766 h 5071422"/>
              <a:gd name="connsiteX2720" fmla="*/ 9683853 w 12192001"/>
              <a:gd name="connsiteY2720" fmla="*/ 3529770 h 5071422"/>
              <a:gd name="connsiteX2721" fmla="*/ 9658241 w 12192001"/>
              <a:gd name="connsiteY2721" fmla="*/ 3569934 h 5071422"/>
              <a:gd name="connsiteX2722" fmla="*/ 9598998 w 12192001"/>
              <a:gd name="connsiteY2722" fmla="*/ 3523858 h 5071422"/>
              <a:gd name="connsiteX2723" fmla="*/ 9556030 w 12192001"/>
              <a:gd name="connsiteY2723" fmla="*/ 3567294 h 5071422"/>
              <a:gd name="connsiteX2724" fmla="*/ 9529823 w 12192001"/>
              <a:gd name="connsiteY2724" fmla="*/ 3536431 h 5071422"/>
              <a:gd name="connsiteX2725" fmla="*/ 9550456 w 12192001"/>
              <a:gd name="connsiteY2725" fmla="*/ 3525470 h 5071422"/>
              <a:gd name="connsiteX2726" fmla="*/ 9430681 w 12192001"/>
              <a:gd name="connsiteY2726" fmla="*/ 3490417 h 5071422"/>
              <a:gd name="connsiteX2727" fmla="*/ 9460565 w 12192001"/>
              <a:gd name="connsiteY2727" fmla="*/ 3549011 h 5071422"/>
              <a:gd name="connsiteX2728" fmla="*/ 9387429 w 12192001"/>
              <a:gd name="connsiteY2728" fmla="*/ 3498256 h 5071422"/>
              <a:gd name="connsiteX2729" fmla="*/ 9325081 w 12192001"/>
              <a:gd name="connsiteY2729" fmla="*/ 3495181 h 5071422"/>
              <a:gd name="connsiteX2730" fmla="*/ 9252547 w 12192001"/>
              <a:gd name="connsiteY2730" fmla="*/ 3515530 h 5071422"/>
              <a:gd name="connsiteX2731" fmla="*/ 9287360 w 12192001"/>
              <a:gd name="connsiteY2731" fmla="*/ 3544847 h 5071422"/>
              <a:gd name="connsiteX2732" fmla="*/ 9300080 w 12192001"/>
              <a:gd name="connsiteY2732" fmla="*/ 3606531 h 5071422"/>
              <a:gd name="connsiteX2733" fmla="*/ 9209347 w 12192001"/>
              <a:gd name="connsiteY2733" fmla="*/ 3523491 h 5071422"/>
              <a:gd name="connsiteX2734" fmla="*/ 9176654 w 12192001"/>
              <a:gd name="connsiteY2734" fmla="*/ 3543573 h 5071422"/>
              <a:gd name="connsiteX2735" fmla="*/ 9201292 w 12192001"/>
              <a:gd name="connsiteY2735" fmla="*/ 3595944 h 5071422"/>
              <a:gd name="connsiteX2736" fmla="*/ 9242986 w 12192001"/>
              <a:gd name="connsiteY2736" fmla="*/ 3609769 h 5071422"/>
              <a:gd name="connsiteX2737" fmla="*/ 9198215 w 12192001"/>
              <a:gd name="connsiteY2737" fmla="*/ 3639234 h 5071422"/>
              <a:gd name="connsiteX2738" fmla="*/ 9140728 w 12192001"/>
              <a:gd name="connsiteY2738" fmla="*/ 3607049 h 5071422"/>
              <a:gd name="connsiteX2739" fmla="*/ 9097792 w 12192001"/>
              <a:gd name="connsiteY2739" fmla="*/ 3650403 h 5071422"/>
              <a:gd name="connsiteX2740" fmla="*/ 9012626 w 12192001"/>
              <a:gd name="connsiteY2740" fmla="*/ 3609059 h 5071422"/>
              <a:gd name="connsiteX2741" fmla="*/ 9043512 w 12192001"/>
              <a:gd name="connsiteY2741" fmla="*/ 3574959 h 5071422"/>
              <a:gd name="connsiteX2742" fmla="*/ 8984537 w 12192001"/>
              <a:gd name="connsiteY2742" fmla="*/ 3564313 h 5071422"/>
              <a:gd name="connsiteX2743" fmla="*/ 9003979 w 12192001"/>
              <a:gd name="connsiteY2743" fmla="*/ 3610570 h 5071422"/>
              <a:gd name="connsiteX2744" fmla="*/ 8994051 w 12192001"/>
              <a:gd name="connsiteY2744" fmla="*/ 3669261 h 5071422"/>
              <a:gd name="connsiteX2745" fmla="*/ 8938200 w 12192001"/>
              <a:gd name="connsiteY2745" fmla="*/ 3615360 h 5071422"/>
              <a:gd name="connsiteX2746" fmla="*/ 8965690 w 12192001"/>
              <a:gd name="connsiteY2746" fmla="*/ 3589041 h 5071422"/>
              <a:gd name="connsiteX2747" fmla="*/ 8922476 w 12192001"/>
              <a:gd name="connsiteY2747" fmla="*/ 3596875 h 5071422"/>
              <a:gd name="connsiteX2748" fmla="*/ 8938200 w 12192001"/>
              <a:gd name="connsiteY2748" fmla="*/ 3615360 h 5071422"/>
              <a:gd name="connsiteX2749" fmla="*/ 8928033 w 12192001"/>
              <a:gd name="connsiteY2749" fmla="*/ 3638535 h 5071422"/>
              <a:gd name="connsiteX2750" fmla="*/ 8905515 w 12192001"/>
              <a:gd name="connsiteY2750" fmla="*/ 3635530 h 5071422"/>
              <a:gd name="connsiteX2751" fmla="*/ 8896281 w 12192001"/>
              <a:gd name="connsiteY2751" fmla="*/ 3566134 h 5071422"/>
              <a:gd name="connsiteX2752" fmla="*/ 8884549 w 12192001"/>
              <a:gd name="connsiteY2752" fmla="*/ 3610896 h 5071422"/>
              <a:gd name="connsiteX2753" fmla="*/ 8873749 w 12192001"/>
              <a:gd name="connsiteY2753" fmla="*/ 3563048 h 5071422"/>
              <a:gd name="connsiteX2754" fmla="*/ 8851226 w 12192001"/>
              <a:gd name="connsiteY2754" fmla="*/ 3560042 h 5071422"/>
              <a:gd name="connsiteX2755" fmla="*/ 8858906 w 12192001"/>
              <a:gd name="connsiteY2755" fmla="*/ 3651146 h 5071422"/>
              <a:gd name="connsiteX2756" fmla="*/ 8842863 w 12192001"/>
              <a:gd name="connsiteY2756" fmla="*/ 3597148 h 5071422"/>
              <a:gd name="connsiteX2757" fmla="*/ 8797774 w 12192001"/>
              <a:gd name="connsiteY2757" fmla="*/ 3591099 h 5071422"/>
              <a:gd name="connsiteX2758" fmla="*/ 8782680 w 12192001"/>
              <a:gd name="connsiteY2758" fmla="*/ 3643555 h 5071422"/>
              <a:gd name="connsiteX2759" fmla="*/ 8725505 w 12192001"/>
              <a:gd name="connsiteY2759" fmla="*/ 3646803 h 5071422"/>
              <a:gd name="connsiteX2760" fmla="*/ 8656057 w 12192001"/>
              <a:gd name="connsiteY2760" fmla="*/ 3623900 h 5071422"/>
              <a:gd name="connsiteX2761" fmla="*/ 8661623 w 12192001"/>
              <a:gd name="connsiteY2761" fmla="*/ 3665641 h 5071422"/>
              <a:gd name="connsiteX2762" fmla="*/ 8588806 w 12192001"/>
              <a:gd name="connsiteY2762" fmla="*/ 3650395 h 5071422"/>
              <a:gd name="connsiteX2763" fmla="*/ 8578002 w 12192001"/>
              <a:gd name="connsiteY2763" fmla="*/ 3602547 h 5071422"/>
              <a:gd name="connsiteX2764" fmla="*/ 8559444 w 12192001"/>
              <a:gd name="connsiteY2764" fmla="*/ 3662913 h 5071422"/>
              <a:gd name="connsiteX2765" fmla="*/ 8538478 w 12192001"/>
              <a:gd name="connsiteY2765" fmla="*/ 3638240 h 5071422"/>
              <a:gd name="connsiteX2766" fmla="*/ 8408774 w 12192001"/>
              <a:gd name="connsiteY2766" fmla="*/ 3661836 h 5071422"/>
              <a:gd name="connsiteX2767" fmla="*/ 8347716 w 12192001"/>
              <a:gd name="connsiteY2767" fmla="*/ 3601703 h 5071422"/>
              <a:gd name="connsiteX2768" fmla="*/ 8320183 w 12192001"/>
              <a:gd name="connsiteY2768" fmla="*/ 3627983 h 5071422"/>
              <a:gd name="connsiteX2769" fmla="*/ 8360345 w 12192001"/>
              <a:gd name="connsiteY2769" fmla="*/ 3663313 h 5071422"/>
              <a:gd name="connsiteX2770" fmla="*/ 8290899 w 12192001"/>
              <a:gd name="connsiteY2770" fmla="*/ 3640454 h 5071422"/>
              <a:gd name="connsiteX2771" fmla="*/ 8272332 w 12192001"/>
              <a:gd name="connsiteY2771" fmla="*/ 3700738 h 5071422"/>
              <a:gd name="connsiteX2772" fmla="*/ 8234051 w 12192001"/>
              <a:gd name="connsiteY2772" fmla="*/ 3679292 h 5071422"/>
              <a:gd name="connsiteX2773" fmla="*/ 8220467 w 12192001"/>
              <a:gd name="connsiteY2773" fmla="*/ 3710045 h 5071422"/>
              <a:gd name="connsiteX2774" fmla="*/ 8163374 w 12192001"/>
              <a:gd name="connsiteY2774" fmla="*/ 3713284 h 5071422"/>
              <a:gd name="connsiteX2775" fmla="*/ 8113011 w 12192001"/>
              <a:gd name="connsiteY2775" fmla="*/ 3701171 h 5071422"/>
              <a:gd name="connsiteX2776" fmla="*/ 8118021 w 12192001"/>
              <a:gd name="connsiteY2776" fmla="*/ 3671842 h 5071422"/>
              <a:gd name="connsiteX2777" fmla="*/ 8086816 w 12192001"/>
              <a:gd name="connsiteY2777" fmla="*/ 3670433 h 5071422"/>
              <a:gd name="connsiteX2778" fmla="*/ 8094245 w 12192001"/>
              <a:gd name="connsiteY2778" fmla="*/ 3725890 h 5071422"/>
              <a:gd name="connsiteX2779" fmla="*/ 8044521 w 12192001"/>
              <a:gd name="connsiteY2779" fmla="*/ 3784805 h 5071422"/>
              <a:gd name="connsiteX2780" fmla="*/ 8058389 w 12192001"/>
              <a:gd name="connsiteY2780" fmla="*/ 3789276 h 5071422"/>
              <a:gd name="connsiteX2781" fmla="*/ 7999738 w 12192001"/>
              <a:gd name="connsiteY2781" fmla="*/ 3814144 h 5071422"/>
              <a:gd name="connsiteX2782" fmla="*/ 8071688 w 12192001"/>
              <a:gd name="connsiteY2782" fmla="*/ 3722933 h 5071422"/>
              <a:gd name="connsiteX2783" fmla="*/ 7997546 w 12192001"/>
              <a:gd name="connsiteY2783" fmla="*/ 3764830 h 5071422"/>
              <a:gd name="connsiteX2784" fmla="*/ 8015833 w 12192001"/>
              <a:gd name="connsiteY2784" fmla="*/ 3669032 h 5071422"/>
              <a:gd name="connsiteX2785" fmla="*/ 7971377 w 12192001"/>
              <a:gd name="connsiteY2785" fmla="*/ 3733963 h 5071422"/>
              <a:gd name="connsiteX2786" fmla="*/ 7937730 w 12192001"/>
              <a:gd name="connsiteY2786" fmla="*/ 3647558 h 5071422"/>
              <a:gd name="connsiteX2787" fmla="*/ 7912371 w 12192001"/>
              <a:gd name="connsiteY2787" fmla="*/ 3723404 h 5071422"/>
              <a:gd name="connsiteX2788" fmla="*/ 7919729 w 12192001"/>
              <a:gd name="connsiteY2788" fmla="*/ 3778955 h 5071422"/>
              <a:gd name="connsiteX2789" fmla="*/ 7903690 w 12192001"/>
              <a:gd name="connsiteY2789" fmla="*/ 3725000 h 5071422"/>
              <a:gd name="connsiteX2790" fmla="*/ 7884520 w 12192001"/>
              <a:gd name="connsiteY2790" fmla="*/ 3714176 h 5071422"/>
              <a:gd name="connsiteX2791" fmla="*/ 7850311 w 12192001"/>
              <a:gd name="connsiteY2791" fmla="*/ 3755967 h 5071422"/>
              <a:gd name="connsiteX2792" fmla="*/ 7887039 w 12192001"/>
              <a:gd name="connsiteY2792" fmla="*/ 3799125 h 5071422"/>
              <a:gd name="connsiteX2793" fmla="*/ 7778051 w 12192001"/>
              <a:gd name="connsiteY2793" fmla="*/ 3811751 h 5071422"/>
              <a:gd name="connsiteX2794" fmla="*/ 7738276 w 12192001"/>
              <a:gd name="connsiteY2794" fmla="*/ 3811801 h 5071422"/>
              <a:gd name="connsiteX2795" fmla="*/ 7631981 w 12192001"/>
              <a:gd name="connsiteY2795" fmla="*/ 3745840 h 5071422"/>
              <a:gd name="connsiteX2796" fmla="*/ 7613540 w 12192001"/>
              <a:gd name="connsiteY2796" fmla="*/ 3806111 h 5071422"/>
              <a:gd name="connsiteX2797" fmla="*/ 7576850 w 12192001"/>
              <a:gd name="connsiteY2797" fmla="*/ 3762953 h 5071422"/>
              <a:gd name="connsiteX2798" fmla="*/ 7474585 w 12192001"/>
              <a:gd name="connsiteY2798" fmla="*/ 3760151 h 5071422"/>
              <a:gd name="connsiteX2799" fmla="*/ 7440023 w 12192001"/>
              <a:gd name="connsiteY2799" fmla="*/ 3766477 h 5071422"/>
              <a:gd name="connsiteX2800" fmla="*/ 7405765 w 12192001"/>
              <a:gd name="connsiteY2800" fmla="*/ 3808151 h 5071422"/>
              <a:gd name="connsiteX2801" fmla="*/ 7415688 w 12192001"/>
              <a:gd name="connsiteY2801" fmla="*/ 3749459 h 5071422"/>
              <a:gd name="connsiteX2802" fmla="*/ 7377964 w 12192001"/>
              <a:gd name="connsiteY2802" fmla="*/ 3799043 h 5071422"/>
              <a:gd name="connsiteX2803" fmla="*/ 7334824 w 12192001"/>
              <a:gd name="connsiteY2803" fmla="*/ 3806789 h 5071422"/>
              <a:gd name="connsiteX2804" fmla="*/ 7325831 w 12192001"/>
              <a:gd name="connsiteY2804" fmla="*/ 3772954 h 5071422"/>
              <a:gd name="connsiteX2805" fmla="*/ 7379215 w 12192001"/>
              <a:gd name="connsiteY2805" fmla="*/ 3741986 h 5071422"/>
              <a:gd name="connsiteX2806" fmla="*/ 7284185 w 12192001"/>
              <a:gd name="connsiteY2806" fmla="*/ 3759163 h 5071422"/>
              <a:gd name="connsiteX2807" fmla="*/ 7282576 w 12192001"/>
              <a:gd name="connsiteY2807" fmla="*/ 3780754 h 5071422"/>
              <a:gd name="connsiteX2808" fmla="*/ 7329512 w 12192001"/>
              <a:gd name="connsiteY2808" fmla="*/ 3800729 h 5071422"/>
              <a:gd name="connsiteX2809" fmla="*/ 7257014 w 12192001"/>
              <a:gd name="connsiteY2809" fmla="*/ 3820992 h 5071422"/>
              <a:gd name="connsiteX2810" fmla="*/ 7237853 w 12192001"/>
              <a:gd name="connsiteY2810" fmla="*/ 3810253 h 5071422"/>
              <a:gd name="connsiteX2811" fmla="*/ 7237572 w 12192001"/>
              <a:gd name="connsiteY2811" fmla="*/ 3774736 h 5071422"/>
              <a:gd name="connsiteX2812" fmla="*/ 7178610 w 12192001"/>
              <a:gd name="connsiteY2812" fmla="*/ 3764216 h 5071422"/>
              <a:gd name="connsiteX2813" fmla="*/ 7166795 w 12192001"/>
              <a:gd name="connsiteY2813" fmla="*/ 3808942 h 5071422"/>
              <a:gd name="connsiteX2814" fmla="*/ 7149169 w 12192001"/>
              <a:gd name="connsiteY2814" fmla="*/ 3776742 h 5071422"/>
              <a:gd name="connsiteX2815" fmla="*/ 7140873 w 12192001"/>
              <a:gd name="connsiteY2815" fmla="*/ 3813675 h 5071422"/>
              <a:gd name="connsiteX2816" fmla="*/ 7131923 w 12192001"/>
              <a:gd name="connsiteY2816" fmla="*/ 3779840 h 5071422"/>
              <a:gd name="connsiteX2817" fmla="*/ 6933428 w 12192001"/>
              <a:gd name="connsiteY2817" fmla="*/ 3851388 h 5071422"/>
              <a:gd name="connsiteX2818" fmla="*/ 6947585 w 12192001"/>
              <a:gd name="connsiteY2818" fmla="*/ 3891460 h 5071422"/>
              <a:gd name="connsiteX2819" fmla="*/ 6875049 w 12192001"/>
              <a:gd name="connsiteY2819" fmla="*/ 3911727 h 5071422"/>
              <a:gd name="connsiteX2820" fmla="*/ 6874726 w 12192001"/>
              <a:gd name="connsiteY2820" fmla="*/ 3876178 h 5071422"/>
              <a:gd name="connsiteX2821" fmla="*/ 6845177 w 12192001"/>
              <a:gd name="connsiteY2821" fmla="*/ 3853253 h 5071422"/>
              <a:gd name="connsiteX2822" fmla="*/ 6854130 w 12192001"/>
              <a:gd name="connsiteY2822" fmla="*/ 3887131 h 5071422"/>
              <a:gd name="connsiteX2823" fmla="*/ 6816069 w 12192001"/>
              <a:gd name="connsiteY2823" fmla="*/ 3901043 h 5071422"/>
              <a:gd name="connsiteX2824" fmla="*/ 6821044 w 12192001"/>
              <a:gd name="connsiteY2824" fmla="*/ 3871800 h 5071422"/>
              <a:gd name="connsiteX2825" fmla="*/ 6793243 w 12192001"/>
              <a:gd name="connsiteY2825" fmla="*/ 3862688 h 5071422"/>
              <a:gd name="connsiteX2826" fmla="*/ 6793555 w 12192001"/>
              <a:gd name="connsiteY2826" fmla="*/ 3898120 h 5071422"/>
              <a:gd name="connsiteX2827" fmla="*/ 6772554 w 12192001"/>
              <a:gd name="connsiteY2827" fmla="*/ 3873489 h 5071422"/>
              <a:gd name="connsiteX2828" fmla="*/ 6760826 w 12192001"/>
              <a:gd name="connsiteY2828" fmla="*/ 3918289 h 5071422"/>
              <a:gd name="connsiteX2829" fmla="*/ 6632797 w 12192001"/>
              <a:gd name="connsiteY2829" fmla="*/ 3920164 h 5071422"/>
              <a:gd name="connsiteX2830" fmla="*/ 6642919 w 12192001"/>
              <a:gd name="connsiteY2830" fmla="*/ 3896994 h 5071422"/>
              <a:gd name="connsiteX2831" fmla="*/ 6606515 w 12192001"/>
              <a:gd name="connsiteY2831" fmla="*/ 3889393 h 5071422"/>
              <a:gd name="connsiteX2832" fmla="*/ 6615439 w 12192001"/>
              <a:gd name="connsiteY2832" fmla="*/ 3923357 h 5071422"/>
              <a:gd name="connsiteX2833" fmla="*/ 6528693 w 12192001"/>
              <a:gd name="connsiteY2833" fmla="*/ 3903519 h 5071422"/>
              <a:gd name="connsiteX2834" fmla="*/ 6496013 w 12192001"/>
              <a:gd name="connsiteY2834" fmla="*/ 3923728 h 5071422"/>
              <a:gd name="connsiteX2835" fmla="*/ 6481773 w 12192001"/>
              <a:gd name="connsiteY2835" fmla="*/ 3883664 h 5071422"/>
              <a:gd name="connsiteX2836" fmla="*/ 6580281 w 12192001"/>
              <a:gd name="connsiteY2836" fmla="*/ 3858698 h 5071422"/>
              <a:gd name="connsiteX2837" fmla="*/ 6573558 w 12192001"/>
              <a:gd name="connsiteY2837" fmla="*/ 3874128 h 5071422"/>
              <a:gd name="connsiteX2838" fmla="*/ 6601360 w 12192001"/>
              <a:gd name="connsiteY2838" fmla="*/ 3883277 h 5071422"/>
              <a:gd name="connsiteX2839" fmla="*/ 6628492 w 12192001"/>
              <a:gd name="connsiteY2839" fmla="*/ 3821453 h 5071422"/>
              <a:gd name="connsiteX2840" fmla="*/ 6474741 w 12192001"/>
              <a:gd name="connsiteY2840" fmla="*/ 3863666 h 5071422"/>
              <a:gd name="connsiteX2841" fmla="*/ 6467617 w 12192001"/>
              <a:gd name="connsiteY2841" fmla="*/ 3843593 h 5071422"/>
              <a:gd name="connsiteX2842" fmla="*/ 6459324 w 12192001"/>
              <a:gd name="connsiteY2842" fmla="*/ 3880569 h 5071422"/>
              <a:gd name="connsiteX2843" fmla="*/ 6379598 w 12192001"/>
              <a:gd name="connsiteY2843" fmla="*/ 3880936 h 5071422"/>
              <a:gd name="connsiteX2844" fmla="*/ 6332735 w 12192001"/>
              <a:gd name="connsiteY2844" fmla="*/ 3860867 h 5071422"/>
              <a:gd name="connsiteX2845" fmla="*/ 6352499 w 12192001"/>
              <a:gd name="connsiteY2845" fmla="*/ 3942635 h 5071422"/>
              <a:gd name="connsiteX2846" fmla="*/ 6390822 w 12192001"/>
              <a:gd name="connsiteY2846" fmla="*/ 3964077 h 5071422"/>
              <a:gd name="connsiteX2847" fmla="*/ 6368573 w 12192001"/>
              <a:gd name="connsiteY2847" fmla="*/ 3996586 h 5071422"/>
              <a:gd name="connsiteX2848" fmla="*/ 6340459 w 12192001"/>
              <a:gd name="connsiteY2848" fmla="*/ 3951965 h 5071422"/>
              <a:gd name="connsiteX2849" fmla="*/ 6295330 w 12192001"/>
              <a:gd name="connsiteY2849" fmla="*/ 3945964 h 5071422"/>
              <a:gd name="connsiteX2850" fmla="*/ 6208940 w 12192001"/>
              <a:gd name="connsiteY2850" fmla="*/ 3961548 h 5071422"/>
              <a:gd name="connsiteX2851" fmla="*/ 6170934 w 12192001"/>
              <a:gd name="connsiteY2851" fmla="*/ 3975576 h 5071422"/>
              <a:gd name="connsiteX2852" fmla="*/ 6179934 w 12192001"/>
              <a:gd name="connsiteY2852" fmla="*/ 4009533 h 5071422"/>
              <a:gd name="connsiteX2853" fmla="*/ 6091588 w 12192001"/>
              <a:gd name="connsiteY2853" fmla="*/ 4011285 h 5071422"/>
              <a:gd name="connsiteX2854" fmla="*/ 6086040 w 12192001"/>
              <a:gd name="connsiteY2854" fmla="*/ 3969707 h 5071422"/>
              <a:gd name="connsiteX2855" fmla="*/ 6060108 w 12192001"/>
              <a:gd name="connsiteY2855" fmla="*/ 3974358 h 5071422"/>
              <a:gd name="connsiteX2856" fmla="*/ 6060436 w 12192001"/>
              <a:gd name="connsiteY2856" fmla="*/ 4009950 h 5071422"/>
              <a:gd name="connsiteX2857" fmla="*/ 6036018 w 12192001"/>
              <a:gd name="connsiteY2857" fmla="*/ 3992940 h 5071422"/>
              <a:gd name="connsiteX2858" fmla="*/ 6032928 w 12192001"/>
              <a:gd name="connsiteY2858" fmla="*/ 4036105 h 5071422"/>
              <a:gd name="connsiteX2859" fmla="*/ 5960043 w 12192001"/>
              <a:gd name="connsiteY2859" fmla="*/ 4020993 h 5071422"/>
              <a:gd name="connsiteX2860" fmla="*/ 5948264 w 12192001"/>
              <a:gd name="connsiteY2860" fmla="*/ 4065676 h 5071422"/>
              <a:gd name="connsiteX2861" fmla="*/ 5925788 w 12192001"/>
              <a:gd name="connsiteY2861" fmla="*/ 4062706 h 5071422"/>
              <a:gd name="connsiteX2862" fmla="*/ 5849535 w 12192001"/>
              <a:gd name="connsiteY2862" fmla="*/ 4055245 h 5071422"/>
              <a:gd name="connsiteX2863" fmla="*/ 5785322 w 12192001"/>
              <a:gd name="connsiteY2863" fmla="*/ 4038449 h 5071422"/>
              <a:gd name="connsiteX2864" fmla="*/ 5785598 w 12192001"/>
              <a:gd name="connsiteY2864" fmla="*/ 4073967 h 5071422"/>
              <a:gd name="connsiteX2865" fmla="*/ 5722913 w 12192001"/>
              <a:gd name="connsiteY2865" fmla="*/ 4035633 h 5071422"/>
              <a:gd name="connsiteX2866" fmla="*/ 5750398 w 12192001"/>
              <a:gd name="connsiteY2866" fmla="*/ 4009270 h 5071422"/>
              <a:gd name="connsiteX2867" fmla="*/ 5720781 w 12192001"/>
              <a:gd name="connsiteY2867" fmla="*/ 3986107 h 5071422"/>
              <a:gd name="connsiteX2868" fmla="*/ 5744840 w 12192001"/>
              <a:gd name="connsiteY2868" fmla="*/ 3967610 h 5071422"/>
              <a:gd name="connsiteX2869" fmla="*/ 5727237 w 12192001"/>
              <a:gd name="connsiteY2869" fmla="*/ 3935242 h 5071422"/>
              <a:gd name="connsiteX2870" fmla="*/ 5684062 w 12192001"/>
              <a:gd name="connsiteY2870" fmla="*/ 3943030 h 5071422"/>
              <a:gd name="connsiteX2871" fmla="*/ 5677538 w 12192001"/>
              <a:gd name="connsiteY2871" fmla="*/ 3994028 h 5071422"/>
              <a:gd name="connsiteX2872" fmla="*/ 5654709 w 12192001"/>
              <a:gd name="connsiteY2872" fmla="*/ 4005475 h 5071422"/>
              <a:gd name="connsiteX2873" fmla="*/ 5638673 w 12192001"/>
              <a:gd name="connsiteY2873" fmla="*/ 4018671 h 5071422"/>
              <a:gd name="connsiteX2874" fmla="*/ 5628553 w 12192001"/>
              <a:gd name="connsiteY2874" fmla="*/ 4006788 h 5071422"/>
              <a:gd name="connsiteX2875" fmla="*/ 5625862 w 12192001"/>
              <a:gd name="connsiteY2875" fmla="*/ 3996109 h 5071422"/>
              <a:gd name="connsiteX2876" fmla="*/ 5609969 w 12192001"/>
              <a:gd name="connsiteY2876" fmla="*/ 3984965 h 5071422"/>
              <a:gd name="connsiteX2877" fmla="*/ 5628553 w 12192001"/>
              <a:gd name="connsiteY2877" fmla="*/ 4006788 h 5071422"/>
              <a:gd name="connsiteX2878" fmla="*/ 5632772 w 12192001"/>
              <a:gd name="connsiteY2878" fmla="*/ 4023531 h 5071422"/>
              <a:gd name="connsiteX2879" fmla="*/ 5638673 w 12192001"/>
              <a:gd name="connsiteY2879" fmla="*/ 4018671 h 5071422"/>
              <a:gd name="connsiteX2880" fmla="*/ 5699143 w 12192001"/>
              <a:gd name="connsiteY2880" fmla="*/ 4089680 h 5071422"/>
              <a:gd name="connsiteX2881" fmla="*/ 5659692 w 12192001"/>
              <a:gd name="connsiteY2881" fmla="*/ 4125282 h 5071422"/>
              <a:gd name="connsiteX2882" fmla="*/ 5635321 w 12192001"/>
              <a:gd name="connsiteY2882" fmla="*/ 4108347 h 5071422"/>
              <a:gd name="connsiteX2883" fmla="*/ 5626363 w 12192001"/>
              <a:gd name="connsiteY2883" fmla="*/ 4074430 h 5071422"/>
              <a:gd name="connsiteX2884" fmla="*/ 5600755 w 12192001"/>
              <a:gd name="connsiteY2884" fmla="*/ 4114633 h 5071422"/>
              <a:gd name="connsiteX2885" fmla="*/ 5517647 w 12192001"/>
              <a:gd name="connsiteY2885" fmla="*/ 4122531 h 5071422"/>
              <a:gd name="connsiteX2886" fmla="*/ 5482818 w 12192001"/>
              <a:gd name="connsiteY2886" fmla="*/ 4093424 h 5071422"/>
              <a:gd name="connsiteX2887" fmla="*/ 5524091 w 12192001"/>
              <a:gd name="connsiteY2887" fmla="*/ 4071546 h 5071422"/>
              <a:gd name="connsiteX2888" fmla="*/ 5472334 w 12192001"/>
              <a:gd name="connsiteY2888" fmla="*/ 4081086 h 5071422"/>
              <a:gd name="connsiteX2889" fmla="*/ 5449449 w 12192001"/>
              <a:gd name="connsiteY2889" fmla="*/ 4042532 h 5071422"/>
              <a:gd name="connsiteX2890" fmla="*/ 5453176 w 12192001"/>
              <a:gd name="connsiteY2890" fmla="*/ 4070386 h 5071422"/>
              <a:gd name="connsiteX2891" fmla="*/ 5442330 w 12192001"/>
              <a:gd name="connsiteY2891" fmla="*/ 4022543 h 5071422"/>
              <a:gd name="connsiteX2892" fmla="*/ 5475298 w 12192001"/>
              <a:gd name="connsiteY2892" fmla="*/ 4037890 h 5071422"/>
              <a:gd name="connsiteX2893" fmla="*/ 5478462 w 12192001"/>
              <a:gd name="connsiteY2893" fmla="*/ 3994630 h 5071422"/>
              <a:gd name="connsiteX2894" fmla="*/ 5418005 w 12192001"/>
              <a:gd name="connsiteY2894" fmla="*/ 4005607 h 5071422"/>
              <a:gd name="connsiteX2895" fmla="*/ 5429081 w 12192001"/>
              <a:gd name="connsiteY2895" fmla="*/ 4088925 h 5071422"/>
              <a:gd name="connsiteX2896" fmla="*/ 5402792 w 12192001"/>
              <a:gd name="connsiteY2896" fmla="*/ 4058071 h 5071422"/>
              <a:gd name="connsiteX2897" fmla="*/ 5391068 w 12192001"/>
              <a:gd name="connsiteY2897" fmla="*/ 4102915 h 5071422"/>
              <a:gd name="connsiteX2898" fmla="*/ 5362987 w 12192001"/>
              <a:gd name="connsiteY2898" fmla="*/ 4058251 h 5071422"/>
              <a:gd name="connsiteX2899" fmla="*/ 5314839 w 12192001"/>
              <a:gd name="connsiteY2899" fmla="*/ 4095285 h 5071422"/>
              <a:gd name="connsiteX2900" fmla="*/ 5468882 w 12192001"/>
              <a:gd name="connsiteY2900" fmla="*/ 4088707 h 5071422"/>
              <a:gd name="connsiteX2901" fmla="*/ 5509281 w 12192001"/>
              <a:gd name="connsiteY2901" fmla="*/ 4159598 h 5071422"/>
              <a:gd name="connsiteX2902" fmla="*/ 5490524 w 12192001"/>
              <a:gd name="connsiteY2902" fmla="*/ 4184398 h 5071422"/>
              <a:gd name="connsiteX2903" fmla="*/ 5440473 w 12192001"/>
              <a:gd name="connsiteY2903" fmla="*/ 4207717 h 5071422"/>
              <a:gd name="connsiteX2904" fmla="*/ 5426043 w 12192001"/>
              <a:gd name="connsiteY2904" fmla="*/ 4132215 h 5071422"/>
              <a:gd name="connsiteX2905" fmla="*/ 5391383 w 12192001"/>
              <a:gd name="connsiteY2905" fmla="*/ 4138385 h 5071422"/>
              <a:gd name="connsiteX2906" fmla="*/ 5400388 w 12192001"/>
              <a:gd name="connsiteY2906" fmla="*/ 4172341 h 5071422"/>
              <a:gd name="connsiteX2907" fmla="*/ 5428145 w 12192001"/>
              <a:gd name="connsiteY2907" fmla="*/ 4181452 h 5071422"/>
              <a:gd name="connsiteX2908" fmla="*/ 5419822 w 12192001"/>
              <a:gd name="connsiteY2908" fmla="*/ 4218514 h 5071422"/>
              <a:gd name="connsiteX2909" fmla="*/ 5383615 w 12192001"/>
              <a:gd name="connsiteY2909" fmla="*/ 4246473 h 5071422"/>
              <a:gd name="connsiteX2910" fmla="*/ 5296926 w 12192001"/>
              <a:gd name="connsiteY2910" fmla="*/ 4226756 h 5071422"/>
              <a:gd name="connsiteX2911" fmla="*/ 5305288 w 12192001"/>
              <a:gd name="connsiteY2911" fmla="*/ 4189646 h 5071422"/>
              <a:gd name="connsiteX2912" fmla="*/ 5208073 w 12192001"/>
              <a:gd name="connsiteY2912" fmla="*/ 4157511 h 5071422"/>
              <a:gd name="connsiteX2913" fmla="*/ 5210182 w 12192001"/>
              <a:gd name="connsiteY2913" fmla="*/ 4206873 h 5071422"/>
              <a:gd name="connsiteX2914" fmla="*/ 5279319 w 12192001"/>
              <a:gd name="connsiteY2914" fmla="*/ 4194305 h 5071422"/>
              <a:gd name="connsiteX2915" fmla="*/ 5286752 w 12192001"/>
              <a:gd name="connsiteY2915" fmla="*/ 4249805 h 5071422"/>
              <a:gd name="connsiteX2916" fmla="*/ 5269518 w 12192001"/>
              <a:gd name="connsiteY2916" fmla="*/ 4253024 h 5071422"/>
              <a:gd name="connsiteX2917" fmla="*/ 5265701 w 12192001"/>
              <a:gd name="connsiteY2917" fmla="*/ 4225097 h 5071422"/>
              <a:gd name="connsiteX2918" fmla="*/ 5156437 w 12192001"/>
              <a:gd name="connsiteY2918" fmla="*/ 4202253 h 5071422"/>
              <a:gd name="connsiteX2919" fmla="*/ 5124360 w 12192001"/>
              <a:gd name="connsiteY2919" fmla="*/ 4293570 h 5071422"/>
              <a:gd name="connsiteX2920" fmla="*/ 5101786 w 12192001"/>
              <a:gd name="connsiteY2920" fmla="*/ 4290488 h 5071422"/>
              <a:gd name="connsiteX2921" fmla="*/ 5124031 w 12192001"/>
              <a:gd name="connsiteY2921" fmla="*/ 4257975 h 5071422"/>
              <a:gd name="connsiteX2922" fmla="*/ 5073114 w 12192001"/>
              <a:gd name="connsiteY2922" fmla="*/ 4174836 h 5071422"/>
              <a:gd name="connsiteX2923" fmla="*/ 5099632 w 12192001"/>
              <a:gd name="connsiteY2923" fmla="*/ 4241130 h 5071422"/>
              <a:gd name="connsiteX2924" fmla="*/ 5057938 w 12192001"/>
              <a:gd name="connsiteY2924" fmla="*/ 4227300 h 5071422"/>
              <a:gd name="connsiteX2925" fmla="*/ 5055818 w 12192001"/>
              <a:gd name="connsiteY2925" fmla="*/ 4177895 h 5071422"/>
              <a:gd name="connsiteX2926" fmla="*/ 5024610 w 12192001"/>
              <a:gd name="connsiteY2926" fmla="*/ 4176404 h 5071422"/>
              <a:gd name="connsiteX2927" fmla="*/ 5078033 w 12192001"/>
              <a:gd name="connsiteY2927" fmla="*/ 4145472 h 5071422"/>
              <a:gd name="connsiteX2928" fmla="*/ 5149365 w 12192001"/>
              <a:gd name="connsiteY2928" fmla="*/ 4182297 h 5071422"/>
              <a:gd name="connsiteX2929" fmla="*/ 5121603 w 12192001"/>
              <a:gd name="connsiteY2929" fmla="*/ 4173147 h 5071422"/>
              <a:gd name="connsiteX2930" fmla="*/ 5138932 w 12192001"/>
              <a:gd name="connsiteY2930" fmla="*/ 4170041 h 5071422"/>
              <a:gd name="connsiteX2931" fmla="*/ 4999923 w 12192001"/>
              <a:gd name="connsiteY2931" fmla="*/ 4135417 h 5071422"/>
              <a:gd name="connsiteX2932" fmla="*/ 4939488 w 12192001"/>
              <a:gd name="connsiteY2932" fmla="*/ 4135143 h 5071422"/>
              <a:gd name="connsiteX2933" fmla="*/ 4939491 w 12192001"/>
              <a:gd name="connsiteY2933" fmla="*/ 4135139 h 5071422"/>
              <a:gd name="connsiteX2934" fmla="*/ 4939459 w 12192001"/>
              <a:gd name="connsiteY2934" fmla="*/ 4135068 h 5071422"/>
              <a:gd name="connsiteX2935" fmla="*/ 4944376 w 12192001"/>
              <a:gd name="connsiteY2935" fmla="*/ 4105823 h 5071422"/>
              <a:gd name="connsiteX2936" fmla="*/ 4973730 w 12192001"/>
              <a:gd name="connsiteY2936" fmla="*/ 4093261 h 5071422"/>
              <a:gd name="connsiteX2937" fmla="*/ 4928657 w 12192001"/>
              <a:gd name="connsiteY2937" fmla="*/ 4087377 h 5071422"/>
              <a:gd name="connsiteX2938" fmla="*/ 4879917 w 12192001"/>
              <a:gd name="connsiteY2938" fmla="*/ 4053428 h 5071422"/>
              <a:gd name="connsiteX2939" fmla="*/ 4916326 w 12192001"/>
              <a:gd name="connsiteY2939" fmla="*/ 4061072 h 5071422"/>
              <a:gd name="connsiteX2940" fmla="*/ 4924246 w 12192001"/>
              <a:gd name="connsiteY2940" fmla="*/ 4100799 h 5071422"/>
              <a:gd name="connsiteX2941" fmla="*/ 4939459 w 12192001"/>
              <a:gd name="connsiteY2941" fmla="*/ 4135068 h 5071422"/>
              <a:gd name="connsiteX2942" fmla="*/ 4939448 w 12192001"/>
              <a:gd name="connsiteY2942" fmla="*/ 4135143 h 5071422"/>
              <a:gd name="connsiteX2943" fmla="*/ 4939488 w 12192001"/>
              <a:gd name="connsiteY2943" fmla="*/ 4135143 h 5071422"/>
              <a:gd name="connsiteX2944" fmla="*/ 4910397 w 12192001"/>
              <a:gd name="connsiteY2944" fmla="*/ 4183049 h 5071422"/>
              <a:gd name="connsiteX2945" fmla="*/ 5002457 w 12192001"/>
              <a:gd name="connsiteY2945" fmla="*/ 4209030 h 5071422"/>
              <a:gd name="connsiteX2946" fmla="*/ 4983891 w 12192001"/>
              <a:gd name="connsiteY2946" fmla="*/ 4269314 h 5071422"/>
              <a:gd name="connsiteX2947" fmla="*/ 4966079 w 12192001"/>
              <a:gd name="connsiteY2947" fmla="*/ 4201299 h 5071422"/>
              <a:gd name="connsiteX2948" fmla="*/ 4879619 w 12192001"/>
              <a:gd name="connsiteY2948" fmla="*/ 4216973 h 5071422"/>
              <a:gd name="connsiteX2949" fmla="*/ 4882709 w 12192001"/>
              <a:gd name="connsiteY2949" fmla="*/ 4173804 h 5071422"/>
              <a:gd name="connsiteX2950" fmla="*/ 4920640 w 12192001"/>
              <a:gd name="connsiteY2950" fmla="*/ 4159867 h 5071422"/>
              <a:gd name="connsiteX2951" fmla="*/ 4889146 w 12192001"/>
              <a:gd name="connsiteY2951" fmla="*/ 4122820 h 5071422"/>
              <a:gd name="connsiteX2952" fmla="*/ 4892870 w 12192001"/>
              <a:gd name="connsiteY2952" fmla="*/ 4150634 h 5071422"/>
              <a:gd name="connsiteX2953" fmla="*/ 4854581 w 12192001"/>
              <a:gd name="connsiteY2953" fmla="*/ 4129106 h 5071422"/>
              <a:gd name="connsiteX2954" fmla="*/ 4867317 w 12192001"/>
              <a:gd name="connsiteY2954" fmla="*/ 4190953 h 5071422"/>
              <a:gd name="connsiteX2955" fmla="*/ 4738839 w 12192001"/>
              <a:gd name="connsiteY2955" fmla="*/ 4157290 h 5071422"/>
              <a:gd name="connsiteX2956" fmla="*/ 4732405 w 12192001"/>
              <a:gd name="connsiteY2956" fmla="*/ 4208318 h 5071422"/>
              <a:gd name="connsiteX2957" fmla="*/ 4680146 w 12192001"/>
              <a:gd name="connsiteY2957" fmla="*/ 4182157 h 5071422"/>
              <a:gd name="connsiteX2958" fmla="*/ 4691993 w 12192001"/>
              <a:gd name="connsiteY2958" fmla="*/ 4137345 h 5071422"/>
              <a:gd name="connsiteX2959" fmla="*/ 4627750 w 12192001"/>
              <a:gd name="connsiteY2959" fmla="*/ 4120679 h 5071422"/>
              <a:gd name="connsiteX2960" fmla="*/ 4667830 w 12192001"/>
              <a:gd name="connsiteY2960" fmla="*/ 4156017 h 5071422"/>
              <a:gd name="connsiteX2961" fmla="*/ 4671864 w 12192001"/>
              <a:gd name="connsiteY2961" fmla="*/ 4219259 h 5071422"/>
              <a:gd name="connsiteX2962" fmla="*/ 4590094 w 12192001"/>
              <a:gd name="connsiteY2962" fmla="*/ 4170135 h 5071422"/>
              <a:gd name="connsiteX2963" fmla="*/ 4619452 w 12192001"/>
              <a:gd name="connsiteY2963" fmla="*/ 4157613 h 5071422"/>
              <a:gd name="connsiteX2964" fmla="*/ 4575933 w 12192001"/>
              <a:gd name="connsiteY2964" fmla="*/ 4130020 h 5071422"/>
              <a:gd name="connsiteX2965" fmla="*/ 4567566 w 12192001"/>
              <a:gd name="connsiteY2965" fmla="*/ 4167087 h 5071422"/>
              <a:gd name="connsiteX2966" fmla="*/ 4489477 w 12192001"/>
              <a:gd name="connsiteY2966" fmla="*/ 4145776 h 5071422"/>
              <a:gd name="connsiteX2967" fmla="*/ 4533280 w 12192001"/>
              <a:gd name="connsiteY2967" fmla="*/ 4208925 h 5071422"/>
              <a:gd name="connsiteX2968" fmla="*/ 4519431 w 12192001"/>
              <a:gd name="connsiteY2968" fmla="*/ 4204242 h 5071422"/>
              <a:gd name="connsiteX2969" fmla="*/ 4516312 w 12192001"/>
              <a:gd name="connsiteY2969" fmla="*/ 4247497 h 5071422"/>
              <a:gd name="connsiteX2970" fmla="*/ 4481413 w 12192001"/>
              <a:gd name="connsiteY2970" fmla="*/ 4218188 h 5071422"/>
              <a:gd name="connsiteX2971" fmla="*/ 4438213 w 12192001"/>
              <a:gd name="connsiteY2971" fmla="*/ 4226106 h 5071422"/>
              <a:gd name="connsiteX2972" fmla="*/ 4459138 w 12192001"/>
              <a:gd name="connsiteY2972" fmla="*/ 4250782 h 5071422"/>
              <a:gd name="connsiteX2973" fmla="*/ 4402317 w 12192001"/>
              <a:gd name="connsiteY2973" fmla="*/ 4289496 h 5071422"/>
              <a:gd name="connsiteX2974" fmla="*/ 4370874 w 12192001"/>
              <a:gd name="connsiteY2974" fmla="*/ 4252570 h 5071422"/>
              <a:gd name="connsiteX2975" fmla="*/ 4379238 w 12192001"/>
              <a:gd name="connsiteY2975" fmla="*/ 4215460 h 5071422"/>
              <a:gd name="connsiteX2976" fmla="*/ 4357004 w 12192001"/>
              <a:gd name="connsiteY2976" fmla="*/ 4248054 h 5071422"/>
              <a:gd name="connsiteX2977" fmla="*/ 4260334 w 12192001"/>
              <a:gd name="connsiteY2977" fmla="*/ 4286908 h 5071422"/>
              <a:gd name="connsiteX2978" fmla="*/ 4137503 w 12192001"/>
              <a:gd name="connsiteY2978" fmla="*/ 4294933 h 5071422"/>
              <a:gd name="connsiteX2979" fmla="*/ 4164998 w 12192001"/>
              <a:gd name="connsiteY2979" fmla="*/ 4268696 h 5071422"/>
              <a:gd name="connsiteX2980" fmla="*/ 4092176 w 12192001"/>
              <a:gd name="connsiteY2980" fmla="*/ 4253407 h 5071422"/>
              <a:gd name="connsiteX2981" fmla="*/ 4118392 w 12192001"/>
              <a:gd name="connsiteY2981" fmla="*/ 4284312 h 5071422"/>
              <a:gd name="connsiteX2982" fmla="*/ 4098009 w 12192001"/>
              <a:gd name="connsiteY2982" fmla="*/ 4330540 h 5071422"/>
              <a:gd name="connsiteX2983" fmla="*/ 4043647 w 12192001"/>
              <a:gd name="connsiteY2983" fmla="*/ 4255100 h 5071422"/>
              <a:gd name="connsiteX2984" fmla="*/ 4019885 w 12192001"/>
              <a:gd name="connsiteY2984" fmla="*/ 4309277 h 5071422"/>
              <a:gd name="connsiteX2985" fmla="*/ 3981954 w 12192001"/>
              <a:gd name="connsiteY2985" fmla="*/ 4323254 h 5071422"/>
              <a:gd name="connsiteX2986" fmla="*/ 3879779 w 12192001"/>
              <a:gd name="connsiteY2986" fmla="*/ 4320526 h 5071422"/>
              <a:gd name="connsiteX2987" fmla="*/ 3883727 w 12192001"/>
              <a:gd name="connsiteY2987" fmla="*/ 4383737 h 5071422"/>
              <a:gd name="connsiteX2988" fmla="*/ 3862441 w 12192001"/>
              <a:gd name="connsiteY2988" fmla="*/ 4323550 h 5071422"/>
              <a:gd name="connsiteX2989" fmla="*/ 3835240 w 12192001"/>
              <a:gd name="connsiteY2989" fmla="*/ 4385469 h 5071422"/>
              <a:gd name="connsiteX2990" fmla="*/ 3800661 w 12192001"/>
              <a:gd name="connsiteY2990" fmla="*/ 4391669 h 5071422"/>
              <a:gd name="connsiteX2991" fmla="*/ 3790858 w 12192001"/>
              <a:gd name="connsiteY2991" fmla="*/ 4450348 h 5071422"/>
              <a:gd name="connsiteX2992" fmla="*/ 3775057 w 12192001"/>
              <a:gd name="connsiteY2992" fmla="*/ 4431916 h 5071422"/>
              <a:gd name="connsiteX2993" fmla="*/ 3788632 w 12192001"/>
              <a:gd name="connsiteY2993" fmla="*/ 4401085 h 5071422"/>
              <a:gd name="connsiteX2994" fmla="*/ 3754096 w 12192001"/>
              <a:gd name="connsiteY2994" fmla="*/ 4407281 h 5071422"/>
              <a:gd name="connsiteX2995" fmla="*/ 3772947 w 12192001"/>
              <a:gd name="connsiteY2995" fmla="*/ 4382553 h 5071422"/>
              <a:gd name="connsiteX2996" fmla="*/ 3762139 w 12192001"/>
              <a:gd name="connsiteY2996" fmla="*/ 4334666 h 5071422"/>
              <a:gd name="connsiteX2997" fmla="*/ 3734382 w 12192001"/>
              <a:gd name="connsiteY2997" fmla="*/ 4325551 h 5071422"/>
              <a:gd name="connsiteX2998" fmla="*/ 3745095 w 12192001"/>
              <a:gd name="connsiteY2998" fmla="*/ 4373369 h 5071422"/>
              <a:gd name="connsiteX2999" fmla="*/ 3718892 w 12192001"/>
              <a:gd name="connsiteY2999" fmla="*/ 4342545 h 5071422"/>
              <a:gd name="connsiteX3000" fmla="*/ 3658316 w 12192001"/>
              <a:gd name="connsiteY3000" fmla="*/ 4353529 h 5071422"/>
              <a:gd name="connsiteX3001" fmla="*/ 3679639 w 12192001"/>
              <a:gd name="connsiteY3001" fmla="*/ 4413669 h 5071422"/>
              <a:gd name="connsiteX3002" fmla="*/ 3624651 w 12192001"/>
              <a:gd name="connsiteY3002" fmla="*/ 4466231 h 5071422"/>
              <a:gd name="connsiteX3003" fmla="*/ 3589923 w 12192001"/>
              <a:gd name="connsiteY3003" fmla="*/ 4520808 h 5071422"/>
              <a:gd name="connsiteX3004" fmla="*/ 3593808 w 12192001"/>
              <a:gd name="connsiteY3004" fmla="*/ 4500327 h 5071422"/>
              <a:gd name="connsiteX3005" fmla="*/ 3553969 w 12192001"/>
              <a:gd name="connsiteY3005" fmla="*/ 4500549 h 5071422"/>
              <a:gd name="connsiteX3006" fmla="*/ 3539812 w 12192001"/>
              <a:gd name="connsiteY3006" fmla="*/ 4460478 h 5071422"/>
              <a:gd name="connsiteX3007" fmla="*/ 3591660 w 12192001"/>
              <a:gd name="connsiteY3007" fmla="*/ 4451012 h 5071422"/>
              <a:gd name="connsiteX3008" fmla="*/ 3580817 w 12192001"/>
              <a:gd name="connsiteY3008" fmla="*/ 4403168 h 5071422"/>
              <a:gd name="connsiteX3009" fmla="*/ 3549698 w 12192001"/>
              <a:gd name="connsiteY3009" fmla="*/ 4401790 h 5071422"/>
              <a:gd name="connsiteX3010" fmla="*/ 3546644 w 12192001"/>
              <a:gd name="connsiteY3010" fmla="*/ 4444873 h 5071422"/>
              <a:gd name="connsiteX3011" fmla="*/ 3504915 w 12192001"/>
              <a:gd name="connsiteY3011" fmla="*/ 4431130 h 5071422"/>
              <a:gd name="connsiteX3012" fmla="*/ 3518485 w 12192001"/>
              <a:gd name="connsiteY3012" fmla="*/ 4400295 h 5071422"/>
              <a:gd name="connsiteX3013" fmla="*/ 3494068 w 12192001"/>
              <a:gd name="connsiteY3013" fmla="*/ 4383243 h 5071422"/>
              <a:gd name="connsiteX3014" fmla="*/ 3478944 w 12192001"/>
              <a:gd name="connsiteY3014" fmla="*/ 4435824 h 5071422"/>
              <a:gd name="connsiteX3015" fmla="*/ 3449617 w 12192001"/>
              <a:gd name="connsiteY3015" fmla="*/ 4448261 h 5071422"/>
              <a:gd name="connsiteX3016" fmla="*/ 3400851 w 12192001"/>
              <a:gd name="connsiteY3016" fmla="*/ 4414436 h 5071422"/>
              <a:gd name="connsiteX3017" fmla="*/ 3418412 w 12192001"/>
              <a:gd name="connsiteY3017" fmla="*/ 4446808 h 5071422"/>
              <a:gd name="connsiteX3018" fmla="*/ 3349283 w 12192001"/>
              <a:gd name="connsiteY3018" fmla="*/ 4459459 h 5071422"/>
              <a:gd name="connsiteX3019" fmla="*/ 3335705 w 12192001"/>
              <a:gd name="connsiteY3019" fmla="*/ 4490207 h 5071422"/>
              <a:gd name="connsiteX3020" fmla="*/ 3218730 w 12192001"/>
              <a:gd name="connsiteY3020" fmla="*/ 4376390 h 5071422"/>
              <a:gd name="connsiteX3021" fmla="*/ 3187534 w 12192001"/>
              <a:gd name="connsiteY3021" fmla="*/ 4375019 h 5071422"/>
              <a:gd name="connsiteX3022" fmla="*/ 3188202 w 12192001"/>
              <a:gd name="connsiteY3022" fmla="*/ 4445956 h 5071422"/>
              <a:gd name="connsiteX3023" fmla="*/ 3222661 w 12192001"/>
              <a:gd name="connsiteY3023" fmla="*/ 4439808 h 5071422"/>
              <a:gd name="connsiteX3024" fmla="*/ 3233419 w 12192001"/>
              <a:gd name="connsiteY3024" fmla="*/ 4480533 h 5071422"/>
              <a:gd name="connsiteX3025" fmla="*/ 3220399 w 12192001"/>
              <a:gd name="connsiteY3025" fmla="*/ 4472556 h 5071422"/>
              <a:gd name="connsiteX3026" fmla="*/ 3202321 w 12192001"/>
              <a:gd name="connsiteY3026" fmla="*/ 4486031 h 5071422"/>
              <a:gd name="connsiteX3027" fmla="*/ 3223325 w 12192001"/>
              <a:gd name="connsiteY3027" fmla="*/ 4510701 h 5071422"/>
              <a:gd name="connsiteX3028" fmla="*/ 3190592 w 12192001"/>
              <a:gd name="connsiteY3028" fmla="*/ 4530831 h 5071422"/>
              <a:gd name="connsiteX3029" fmla="*/ 3106026 w 12192001"/>
              <a:gd name="connsiteY3029" fmla="*/ 4560514 h 5071422"/>
              <a:gd name="connsiteX3030" fmla="*/ 3100107 w 12192001"/>
              <a:gd name="connsiteY3030" fmla="*/ 4483347 h 5071422"/>
              <a:gd name="connsiteX3031" fmla="*/ 3127950 w 12192001"/>
              <a:gd name="connsiteY3031" fmla="*/ 4492492 h 5071422"/>
              <a:gd name="connsiteX3032" fmla="*/ 3114061 w 12192001"/>
              <a:gd name="connsiteY3032" fmla="*/ 4487853 h 5071422"/>
              <a:gd name="connsiteX3033" fmla="*/ 3184729 w 12192001"/>
              <a:gd name="connsiteY3033" fmla="*/ 4453784 h 5071422"/>
              <a:gd name="connsiteX3034" fmla="*/ 2919868 w 12192001"/>
              <a:gd name="connsiteY3034" fmla="*/ 4459183 h 5071422"/>
              <a:gd name="connsiteX3035" fmla="*/ 2932183 w 12192001"/>
              <a:gd name="connsiteY3035" fmla="*/ 4485324 h 5071422"/>
              <a:gd name="connsiteX3036" fmla="*/ 2895778 w 12192001"/>
              <a:gd name="connsiteY3036" fmla="*/ 4477721 h 5071422"/>
              <a:gd name="connsiteX3037" fmla="*/ 2864897 w 12192001"/>
              <a:gd name="connsiteY3037" fmla="*/ 4511866 h 5071422"/>
              <a:gd name="connsiteX3038" fmla="*/ 2875688 w 12192001"/>
              <a:gd name="connsiteY3038" fmla="*/ 4559588 h 5071422"/>
              <a:gd name="connsiteX3039" fmla="*/ 2818560 w 12192001"/>
              <a:gd name="connsiteY3039" fmla="*/ 4562913 h 5071422"/>
              <a:gd name="connsiteX3040" fmla="*/ 2764866 w 12192001"/>
              <a:gd name="connsiteY3040" fmla="*/ 4558414 h 5071422"/>
              <a:gd name="connsiteX3041" fmla="*/ 2716108 w 12192001"/>
              <a:gd name="connsiteY3041" fmla="*/ 4524711 h 5071422"/>
              <a:gd name="connsiteX3042" fmla="*/ 2517933 w 12192001"/>
              <a:gd name="connsiteY3042" fmla="*/ 4631732 h 5071422"/>
              <a:gd name="connsiteX3043" fmla="*/ 2490081 w 12192001"/>
              <a:gd name="connsiteY3043" fmla="*/ 4622543 h 5071422"/>
              <a:gd name="connsiteX3044" fmla="*/ 2470591 w 12192001"/>
              <a:gd name="connsiteY3044" fmla="*/ 4576209 h 5071422"/>
              <a:gd name="connsiteX3045" fmla="*/ 2453400 w 12192001"/>
              <a:gd name="connsiteY3045" fmla="*/ 4579429 h 5071422"/>
              <a:gd name="connsiteX3046" fmla="*/ 2474685 w 12192001"/>
              <a:gd name="connsiteY3046" fmla="*/ 4639610 h 5071422"/>
              <a:gd name="connsiteX3047" fmla="*/ 2438229 w 12192001"/>
              <a:gd name="connsiteY3047" fmla="*/ 4631932 h 5071422"/>
              <a:gd name="connsiteX3048" fmla="*/ 2394705 w 12192001"/>
              <a:gd name="connsiteY3048" fmla="*/ 4604335 h 5071422"/>
              <a:gd name="connsiteX3049" fmla="*/ 2414101 w 12192001"/>
              <a:gd name="connsiteY3049" fmla="*/ 4650557 h 5071422"/>
              <a:gd name="connsiteX3050" fmla="*/ 2268165 w 12192001"/>
              <a:gd name="connsiteY3050" fmla="*/ 4584675 h 5071422"/>
              <a:gd name="connsiteX3051" fmla="*/ 2235424 w 12192001"/>
              <a:gd name="connsiteY3051" fmla="*/ 4604724 h 5071422"/>
              <a:gd name="connsiteX3052" fmla="*/ 2239388 w 12192001"/>
              <a:gd name="connsiteY3052" fmla="*/ 4668095 h 5071422"/>
              <a:gd name="connsiteX3053" fmla="*/ 2223385 w 12192001"/>
              <a:gd name="connsiteY3053" fmla="*/ 4614054 h 5071422"/>
              <a:gd name="connsiteX3054" fmla="*/ 2185061 w 12192001"/>
              <a:gd name="connsiteY3054" fmla="*/ 4592612 h 5071422"/>
              <a:gd name="connsiteX3055" fmla="*/ 2230786 w 12192001"/>
              <a:gd name="connsiteY3055" fmla="*/ 4669645 h 5071422"/>
              <a:gd name="connsiteX3056" fmla="*/ 2232585 w 12192001"/>
              <a:gd name="connsiteY3056" fmla="*/ 4683536 h 5071422"/>
              <a:gd name="connsiteX3057" fmla="*/ 2116800 w 12192001"/>
              <a:gd name="connsiteY3057" fmla="*/ 4711726 h 5071422"/>
              <a:gd name="connsiteX3058" fmla="*/ 2124231 w 12192001"/>
              <a:gd name="connsiteY3058" fmla="*/ 4767186 h 5071422"/>
              <a:gd name="connsiteX3059" fmla="*/ 2037778 w 12192001"/>
              <a:gd name="connsiteY3059" fmla="*/ 4782942 h 5071422"/>
              <a:gd name="connsiteX3060" fmla="*/ 2020139 w 12192001"/>
              <a:gd name="connsiteY3060" fmla="*/ 4750616 h 5071422"/>
              <a:gd name="connsiteX3061" fmla="*/ 2020541 w 12192001"/>
              <a:gd name="connsiteY3061" fmla="*/ 4786122 h 5071422"/>
              <a:gd name="connsiteX3062" fmla="*/ 1999489 w 12192001"/>
              <a:gd name="connsiteY3062" fmla="*/ 4761457 h 5071422"/>
              <a:gd name="connsiteX3063" fmla="*/ 2003177 w 12192001"/>
              <a:gd name="connsiteY3063" fmla="*/ 4789314 h 5071422"/>
              <a:gd name="connsiteX3064" fmla="*/ 1964884 w 12192001"/>
              <a:gd name="connsiteY3064" fmla="*/ 4767743 h 5071422"/>
              <a:gd name="connsiteX3065" fmla="*/ 1952846 w 12192001"/>
              <a:gd name="connsiteY3065" fmla="*/ 4777076 h 5071422"/>
              <a:gd name="connsiteX3066" fmla="*/ 1965160 w 12192001"/>
              <a:gd name="connsiteY3066" fmla="*/ 4803261 h 5071422"/>
              <a:gd name="connsiteX3067" fmla="*/ 1835568 w 12192001"/>
              <a:gd name="connsiteY3067" fmla="*/ 4826761 h 5071422"/>
              <a:gd name="connsiteX3068" fmla="*/ 1785559 w 12192001"/>
              <a:gd name="connsiteY3068" fmla="*/ 4850077 h 5071422"/>
              <a:gd name="connsiteX3069" fmla="*/ 1710507 w 12192001"/>
              <a:gd name="connsiteY3069" fmla="*/ 4785481 h 5071422"/>
              <a:gd name="connsiteX3070" fmla="*/ 1738045 w 12192001"/>
              <a:gd name="connsiteY3070" fmla="*/ 4759238 h 5071422"/>
              <a:gd name="connsiteX3071" fmla="*/ 1698228 w 12192001"/>
              <a:gd name="connsiteY3071" fmla="*/ 4759293 h 5071422"/>
              <a:gd name="connsiteX3072" fmla="*/ 1710507 w 12192001"/>
              <a:gd name="connsiteY3072" fmla="*/ 4785481 h 5071422"/>
              <a:gd name="connsiteX3073" fmla="*/ 1633000 w 12192001"/>
              <a:gd name="connsiteY3073" fmla="*/ 4835072 h 5071422"/>
              <a:gd name="connsiteX3074" fmla="*/ 1645457 w 12192001"/>
              <a:gd name="connsiteY3074" fmla="*/ 4861368 h 5071422"/>
              <a:gd name="connsiteX3075" fmla="*/ 1605553 w 12192001"/>
              <a:gd name="connsiteY3075" fmla="*/ 4861392 h 5071422"/>
              <a:gd name="connsiteX3076" fmla="*/ 1460126 w 12192001"/>
              <a:gd name="connsiteY3076" fmla="*/ 4866503 h 5071422"/>
              <a:gd name="connsiteX3077" fmla="*/ 1606844 w 12192001"/>
              <a:gd name="connsiteY3077" fmla="*/ 4804331 h 5071422"/>
              <a:gd name="connsiteX3078" fmla="*/ 1554949 w 12192001"/>
              <a:gd name="connsiteY3078" fmla="*/ 4813719 h 5071422"/>
              <a:gd name="connsiteX3079" fmla="*/ 1582396 w 12192001"/>
              <a:gd name="connsiteY3079" fmla="*/ 4787404 h 5071422"/>
              <a:gd name="connsiteX3080" fmla="*/ 1550915 w 12192001"/>
              <a:gd name="connsiteY3080" fmla="*/ 4750478 h 5071422"/>
              <a:gd name="connsiteX3081" fmla="*/ 1542630 w 12192001"/>
              <a:gd name="connsiteY3081" fmla="*/ 4787535 h 5071422"/>
              <a:gd name="connsiteX3082" fmla="*/ 1457417 w 12192001"/>
              <a:gd name="connsiteY3082" fmla="*/ 4746114 h 5071422"/>
              <a:gd name="connsiteX3083" fmla="*/ 1502779 w 12192001"/>
              <a:gd name="connsiteY3083" fmla="*/ 4787638 h 5071422"/>
              <a:gd name="connsiteX3084" fmla="*/ 1504940 w 12192001"/>
              <a:gd name="connsiteY3084" fmla="*/ 4837034 h 5071422"/>
              <a:gd name="connsiteX3085" fmla="*/ 1431761 w 12192001"/>
              <a:gd name="connsiteY3085" fmla="*/ 4786283 h 5071422"/>
              <a:gd name="connsiteX3086" fmla="*/ 1445969 w 12192001"/>
              <a:gd name="connsiteY3086" fmla="*/ 4826431 h 5071422"/>
              <a:gd name="connsiteX3087" fmla="*/ 1379914 w 12192001"/>
              <a:gd name="connsiteY3087" fmla="*/ 4795750 h 5071422"/>
              <a:gd name="connsiteX3088" fmla="*/ 1378671 w 12192001"/>
              <a:gd name="connsiteY3088" fmla="*/ 4852844 h 5071422"/>
              <a:gd name="connsiteX3089" fmla="*/ 1376837 w 12192001"/>
              <a:gd name="connsiteY3089" fmla="*/ 4839039 h 5071422"/>
              <a:gd name="connsiteX3090" fmla="*/ 1353913 w 12192001"/>
              <a:gd name="connsiteY3090" fmla="*/ 4800534 h 5071422"/>
              <a:gd name="connsiteX3091" fmla="*/ 1320952 w 12192001"/>
              <a:gd name="connsiteY3091" fmla="*/ 4785185 h 5071422"/>
              <a:gd name="connsiteX3092" fmla="*/ 1291628 w 12192001"/>
              <a:gd name="connsiteY3092" fmla="*/ 4797660 h 5071422"/>
              <a:gd name="connsiteX3093" fmla="*/ 1323381 w 12192001"/>
              <a:gd name="connsiteY3093" fmla="*/ 4870057 h 5071422"/>
              <a:gd name="connsiteX3094" fmla="*/ 1279849 w 12192001"/>
              <a:gd name="connsiteY3094" fmla="*/ 4842340 h 5071422"/>
              <a:gd name="connsiteX3095" fmla="*/ 1268125 w 12192001"/>
              <a:gd name="connsiteY3095" fmla="*/ 4887183 h 5071422"/>
              <a:gd name="connsiteX3096" fmla="*/ 1190307 w 12192001"/>
              <a:gd name="connsiteY3096" fmla="*/ 4901308 h 5071422"/>
              <a:gd name="connsiteX3097" fmla="*/ 1216610 w 12192001"/>
              <a:gd name="connsiteY3097" fmla="*/ 4932244 h 5071422"/>
              <a:gd name="connsiteX3098" fmla="*/ 1140385 w 12192001"/>
              <a:gd name="connsiteY3098" fmla="*/ 4924654 h 5071422"/>
              <a:gd name="connsiteX3099" fmla="*/ 1110656 w 12192001"/>
              <a:gd name="connsiteY3099" fmla="*/ 4901585 h 5071422"/>
              <a:gd name="connsiteX3100" fmla="*/ 1124209 w 12192001"/>
              <a:gd name="connsiteY3100" fmla="*/ 4870591 h 5071422"/>
              <a:gd name="connsiteX3101" fmla="*/ 1108498 w 12192001"/>
              <a:gd name="connsiteY3101" fmla="*/ 4852188 h 5071422"/>
              <a:gd name="connsiteX3102" fmla="*/ 1034477 w 12192001"/>
              <a:gd name="connsiteY3102" fmla="*/ 4894073 h 5071422"/>
              <a:gd name="connsiteX3103" fmla="*/ 1082886 w 12192001"/>
              <a:gd name="connsiteY3103" fmla="*/ 4892348 h 5071422"/>
              <a:gd name="connsiteX3104" fmla="*/ 1121210 w 12192001"/>
              <a:gd name="connsiteY3104" fmla="*/ 4913833 h 5071422"/>
              <a:gd name="connsiteX3105" fmla="*/ 1051965 w 12192001"/>
              <a:gd name="connsiteY3105" fmla="*/ 4926539 h 5071422"/>
              <a:gd name="connsiteX3106" fmla="*/ 1047357 w 12192001"/>
              <a:gd name="connsiteY3106" fmla="*/ 4991329 h 5071422"/>
              <a:gd name="connsiteX3107" fmla="*/ 932859 w 12192001"/>
              <a:gd name="connsiteY3107" fmla="*/ 4962375 h 5071422"/>
              <a:gd name="connsiteX3108" fmla="*/ 953777 w 12192001"/>
              <a:gd name="connsiteY3108" fmla="*/ 4987015 h 5071422"/>
              <a:gd name="connsiteX3109" fmla="*/ 933406 w 12192001"/>
              <a:gd name="connsiteY3109" fmla="*/ 5033324 h 5071422"/>
              <a:gd name="connsiteX3110" fmla="*/ 860590 w 12192001"/>
              <a:gd name="connsiteY3110" fmla="*/ 5018077 h 5071422"/>
              <a:gd name="connsiteX3111" fmla="*/ 775376 w 12192001"/>
              <a:gd name="connsiteY3111" fmla="*/ 4976695 h 5071422"/>
              <a:gd name="connsiteX3112" fmla="*/ 832470 w 12192001"/>
              <a:gd name="connsiteY3112" fmla="*/ 4973457 h 5071422"/>
              <a:gd name="connsiteX3113" fmla="*/ 836237 w 12192001"/>
              <a:gd name="connsiteY3113" fmla="*/ 5001267 h 5071422"/>
              <a:gd name="connsiteX3114" fmla="*/ 870759 w 12192001"/>
              <a:gd name="connsiteY3114" fmla="*/ 4994946 h 5071422"/>
              <a:gd name="connsiteX3115" fmla="*/ 851645 w 12192001"/>
              <a:gd name="connsiteY3115" fmla="*/ 4984281 h 5071422"/>
              <a:gd name="connsiteX3116" fmla="*/ 915250 w 12192001"/>
              <a:gd name="connsiteY3116" fmla="*/ 4929968 h 5071422"/>
              <a:gd name="connsiteX3117" fmla="*/ 1003233 w 12192001"/>
              <a:gd name="connsiteY3117" fmla="*/ 4892668 h 5071422"/>
              <a:gd name="connsiteX3118" fmla="*/ 1023881 w 12192001"/>
              <a:gd name="connsiteY3118" fmla="*/ 4881833 h 5071422"/>
              <a:gd name="connsiteX3119" fmla="*/ 1153226 w 12192001"/>
              <a:gd name="connsiteY3119" fmla="*/ 4822728 h 5071422"/>
              <a:gd name="connsiteX3120" fmla="*/ 1180353 w 12192001"/>
              <a:gd name="connsiteY3120" fmla="*/ 4760903 h 5071422"/>
              <a:gd name="connsiteX3121" fmla="*/ 1222181 w 12192001"/>
              <a:gd name="connsiteY3121" fmla="*/ 4774802 h 5071422"/>
              <a:gd name="connsiteX3122" fmla="*/ 1203291 w 12192001"/>
              <a:gd name="connsiteY3122" fmla="*/ 4799533 h 5071422"/>
              <a:gd name="connsiteX3123" fmla="*/ 1231018 w 12192001"/>
              <a:gd name="connsiteY3123" fmla="*/ 4808731 h 5071422"/>
              <a:gd name="connsiteX3124" fmla="*/ 1222181 w 12192001"/>
              <a:gd name="connsiteY3124" fmla="*/ 4774802 h 5071422"/>
              <a:gd name="connsiteX3125" fmla="*/ 1252985 w 12192001"/>
              <a:gd name="connsiteY3125" fmla="*/ 4740709 h 5071422"/>
              <a:gd name="connsiteX3126" fmla="*/ 1265346 w 12192001"/>
              <a:gd name="connsiteY3126" fmla="*/ 4766928 h 5071422"/>
              <a:gd name="connsiteX3127" fmla="*/ 1294667 w 12192001"/>
              <a:gd name="connsiteY3127" fmla="*/ 4754414 h 5071422"/>
              <a:gd name="connsiteX3128" fmla="*/ 1313557 w 12192001"/>
              <a:gd name="connsiteY3128" fmla="*/ 4729681 h 5071422"/>
              <a:gd name="connsiteX3129" fmla="*/ 1307951 w 12192001"/>
              <a:gd name="connsiteY3129" fmla="*/ 4687983 h 5071422"/>
              <a:gd name="connsiteX3130" fmla="*/ 1415085 w 12192001"/>
              <a:gd name="connsiteY3130" fmla="*/ 4661305 h 5071422"/>
              <a:gd name="connsiteX3131" fmla="*/ 1436094 w 12192001"/>
              <a:gd name="connsiteY3131" fmla="*/ 4685975 h 5071422"/>
              <a:gd name="connsiteX3132" fmla="*/ 1449944 w 12192001"/>
              <a:gd name="connsiteY3132" fmla="*/ 4690658 h 5071422"/>
              <a:gd name="connsiteX3133" fmla="*/ 1465063 w 12192001"/>
              <a:gd name="connsiteY3133" fmla="*/ 4638077 h 5071422"/>
              <a:gd name="connsiteX3134" fmla="*/ 1589499 w 12192001"/>
              <a:gd name="connsiteY3134" fmla="*/ 4608417 h 5071422"/>
              <a:gd name="connsiteX3135" fmla="*/ 1624371 w 12192001"/>
              <a:gd name="connsiteY3135" fmla="*/ 4637520 h 5071422"/>
              <a:gd name="connsiteX3136" fmla="*/ 1584533 w 12192001"/>
              <a:gd name="connsiteY3136" fmla="*/ 4637746 h 5071422"/>
              <a:gd name="connsiteX3137" fmla="*/ 1586767 w 12192001"/>
              <a:gd name="connsiteY3137" fmla="*/ 4687052 h 5071422"/>
              <a:gd name="connsiteX3138" fmla="*/ 1645380 w 12192001"/>
              <a:gd name="connsiteY3138" fmla="*/ 4662192 h 5071422"/>
              <a:gd name="connsiteX3139" fmla="*/ 1610767 w 12192001"/>
              <a:gd name="connsiteY3139" fmla="*/ 4668440 h 5071422"/>
              <a:gd name="connsiteX3140" fmla="*/ 1615414 w 12192001"/>
              <a:gd name="connsiteY3140" fmla="*/ 4603602 h 5071422"/>
              <a:gd name="connsiteX3141" fmla="*/ 1694712 w 12192001"/>
              <a:gd name="connsiteY3141" fmla="*/ 4567860 h 5071422"/>
              <a:gd name="connsiteX3142" fmla="*/ 1688764 w 12192001"/>
              <a:gd name="connsiteY3142" fmla="*/ 4540164 h 5071422"/>
              <a:gd name="connsiteX3143" fmla="*/ 1703975 w 12192001"/>
              <a:gd name="connsiteY3143" fmla="*/ 4525509 h 5071422"/>
              <a:gd name="connsiteX3144" fmla="*/ 1698194 w 12192001"/>
              <a:gd name="connsiteY3144" fmla="*/ 4560109 h 5071422"/>
              <a:gd name="connsiteX3145" fmla="*/ 1774415 w 12192001"/>
              <a:gd name="connsiteY3145" fmla="*/ 4567656 h 5071422"/>
              <a:gd name="connsiteX3146" fmla="*/ 1781845 w 12192001"/>
              <a:gd name="connsiteY3146" fmla="*/ 4623117 h 5071422"/>
              <a:gd name="connsiteX3147" fmla="*/ 1796883 w 12192001"/>
              <a:gd name="connsiteY3147" fmla="*/ 4570545 h 5071422"/>
              <a:gd name="connsiteX3148" fmla="*/ 1781207 w 12192001"/>
              <a:gd name="connsiteY3148" fmla="*/ 4552099 h 5071422"/>
              <a:gd name="connsiteX3149" fmla="*/ 1884375 w 12192001"/>
              <a:gd name="connsiteY3149" fmla="*/ 4462421 h 5071422"/>
              <a:gd name="connsiteX3150" fmla="*/ 1989868 w 12192001"/>
              <a:gd name="connsiteY3150" fmla="*/ 4457416 h 5071422"/>
              <a:gd name="connsiteX3151" fmla="*/ 1954663 w 12192001"/>
              <a:gd name="connsiteY3151" fmla="*/ 4392679 h 5071422"/>
              <a:gd name="connsiteX3152" fmla="*/ 1990881 w 12192001"/>
              <a:gd name="connsiteY3152" fmla="*/ 4364841 h 5071422"/>
              <a:gd name="connsiteX3153" fmla="*/ 2000115 w 12192001"/>
              <a:gd name="connsiteY3153" fmla="*/ 4434232 h 5071422"/>
              <a:gd name="connsiteX3154" fmla="*/ 2089886 w 12192001"/>
              <a:gd name="connsiteY3154" fmla="*/ 4410743 h 5071422"/>
              <a:gd name="connsiteX3155" fmla="*/ 2154155 w 12192001"/>
              <a:gd name="connsiteY3155" fmla="*/ 4427659 h 5071422"/>
              <a:gd name="connsiteX3156" fmla="*/ 2141823 w 12192001"/>
              <a:gd name="connsiteY3156" fmla="*/ 4401350 h 5071422"/>
              <a:gd name="connsiteX3157" fmla="*/ 2122941 w 12192001"/>
              <a:gd name="connsiteY3157" fmla="*/ 4426164 h 5071422"/>
              <a:gd name="connsiteX3158" fmla="*/ 2115818 w 12192001"/>
              <a:gd name="connsiteY3158" fmla="*/ 4406092 h 5071422"/>
              <a:gd name="connsiteX3159" fmla="*/ 2105337 w 12192001"/>
              <a:gd name="connsiteY3159" fmla="*/ 4393796 h 5071422"/>
              <a:gd name="connsiteX3160" fmla="*/ 2150064 w 12192001"/>
              <a:gd name="connsiteY3160" fmla="*/ 4364296 h 5071422"/>
              <a:gd name="connsiteX3161" fmla="*/ 2118950 w 12192001"/>
              <a:gd name="connsiteY3161" fmla="*/ 4362922 h 5071422"/>
              <a:gd name="connsiteX3162" fmla="*/ 2149831 w 12192001"/>
              <a:gd name="connsiteY3162" fmla="*/ 4328818 h 5071422"/>
              <a:gd name="connsiteX3163" fmla="*/ 2201368 w 12192001"/>
              <a:gd name="connsiteY3163" fmla="*/ 4283925 h 5071422"/>
              <a:gd name="connsiteX3164" fmla="*/ 2231200 w 12192001"/>
              <a:gd name="connsiteY3164" fmla="*/ 4342441 h 5071422"/>
              <a:gd name="connsiteX3165" fmla="*/ 2234061 w 12192001"/>
              <a:gd name="connsiteY3165" fmla="*/ 4263793 h 5071422"/>
              <a:gd name="connsiteX3166" fmla="*/ 2247977 w 12192001"/>
              <a:gd name="connsiteY3166" fmla="*/ 4268308 h 5071422"/>
              <a:gd name="connsiteX3167" fmla="*/ 2283181 w 12192001"/>
              <a:gd name="connsiteY3167" fmla="*/ 4333044 h 5071422"/>
              <a:gd name="connsiteX3168" fmla="*/ 2355722 w 12192001"/>
              <a:gd name="connsiteY3168" fmla="*/ 4312817 h 5071422"/>
              <a:gd name="connsiteX3169" fmla="*/ 2348266 w 12192001"/>
              <a:gd name="connsiteY3169" fmla="*/ 4257110 h 5071422"/>
              <a:gd name="connsiteX3170" fmla="*/ 2403250 w 12192001"/>
              <a:gd name="connsiteY3170" fmla="*/ 4204553 h 5071422"/>
              <a:gd name="connsiteX3171" fmla="*/ 2424255 w 12192001"/>
              <a:gd name="connsiteY3171" fmla="*/ 4229179 h 5071422"/>
              <a:gd name="connsiteX3172" fmla="*/ 2410697 w 12192001"/>
              <a:gd name="connsiteY3172" fmla="*/ 4260134 h 5071422"/>
              <a:gd name="connsiteX3173" fmla="*/ 2364049 w 12192001"/>
              <a:gd name="connsiteY3173" fmla="*/ 4275754 h 5071422"/>
              <a:gd name="connsiteX3174" fmla="*/ 2426373 w 12192001"/>
              <a:gd name="connsiteY3174" fmla="*/ 4278583 h 5071422"/>
              <a:gd name="connsiteX3175" fmla="*/ 2498280 w 12192001"/>
              <a:gd name="connsiteY3175" fmla="*/ 4187376 h 5071422"/>
              <a:gd name="connsiteX3176" fmla="*/ 2460353 w 12192001"/>
              <a:gd name="connsiteY3176" fmla="*/ 4201353 h 5071422"/>
              <a:gd name="connsiteX3177" fmla="*/ 2505110 w 12192001"/>
              <a:gd name="connsiteY3177" fmla="*/ 4171767 h 5071422"/>
              <a:gd name="connsiteX3178" fmla="*/ 2521196 w 12192001"/>
              <a:gd name="connsiteY3178" fmla="*/ 4225800 h 5071422"/>
              <a:gd name="connsiteX3179" fmla="*/ 2536319 w 12192001"/>
              <a:gd name="connsiteY3179" fmla="*/ 4173219 h 5071422"/>
              <a:gd name="connsiteX3180" fmla="*/ 2549888 w 12192001"/>
              <a:gd name="connsiteY3180" fmla="*/ 4170816 h 5071422"/>
              <a:gd name="connsiteX3181" fmla="*/ 2371053 w 12192001"/>
              <a:gd name="connsiteY3181" fmla="*/ 4166300 h 5071422"/>
              <a:gd name="connsiteX3182" fmla="*/ 2368152 w 12192001"/>
              <a:gd name="connsiteY3182" fmla="*/ 4187401 h 5071422"/>
              <a:gd name="connsiteX3183" fmla="*/ 2293845 w 12192001"/>
              <a:gd name="connsiteY3183" fmla="*/ 4175568 h 5071422"/>
              <a:gd name="connsiteX3184" fmla="*/ 2276787 w 12192001"/>
              <a:gd name="connsiteY3184" fmla="*/ 4184842 h 5071422"/>
              <a:gd name="connsiteX3185" fmla="*/ 2264990 w 12192001"/>
              <a:gd name="connsiteY3185" fmla="*/ 4170973 h 5071422"/>
              <a:gd name="connsiteX3186" fmla="*/ 2232577 w 12192001"/>
              <a:gd name="connsiteY3186" fmla="*/ 4165812 h 5071422"/>
              <a:gd name="connsiteX3187" fmla="*/ 2221489 w 12192001"/>
              <a:gd name="connsiteY3187" fmla="*/ 4201929 h 5071422"/>
              <a:gd name="connsiteX3188" fmla="*/ 2216948 w 12192001"/>
              <a:gd name="connsiteY3188" fmla="*/ 4168269 h 5071422"/>
              <a:gd name="connsiteX3189" fmla="*/ 2183774 w 12192001"/>
              <a:gd name="connsiteY3189" fmla="*/ 4173589 h 5071422"/>
              <a:gd name="connsiteX3190" fmla="*/ 2184799 w 12192001"/>
              <a:gd name="connsiteY3190" fmla="*/ 4208206 h 5071422"/>
              <a:gd name="connsiteX3191" fmla="*/ 2135995 w 12192001"/>
              <a:gd name="connsiteY3191" fmla="*/ 4208031 h 5071422"/>
              <a:gd name="connsiteX3192" fmla="*/ 2088411 w 12192001"/>
              <a:gd name="connsiteY3192" fmla="*/ 4233136 h 5071422"/>
              <a:gd name="connsiteX3193" fmla="*/ 2083644 w 12192001"/>
              <a:gd name="connsiteY3193" fmla="*/ 4192181 h 5071422"/>
              <a:gd name="connsiteX3194" fmla="*/ 2096073 w 12192001"/>
              <a:gd name="connsiteY3194" fmla="*/ 4181887 h 5071422"/>
              <a:gd name="connsiteX3195" fmla="*/ 2070406 w 12192001"/>
              <a:gd name="connsiteY3195" fmla="*/ 4145843 h 5071422"/>
              <a:gd name="connsiteX3196" fmla="*/ 2060619 w 12192001"/>
              <a:gd name="connsiteY3196" fmla="*/ 4149371 h 5071422"/>
              <a:gd name="connsiteX3197" fmla="*/ 2070496 w 12192001"/>
              <a:gd name="connsiteY3197" fmla="*/ 4165342 h 5071422"/>
              <a:gd name="connsiteX3198" fmla="*/ 2046441 w 12192001"/>
              <a:gd name="connsiteY3198" fmla="*/ 4183833 h 5071422"/>
              <a:gd name="connsiteX3199" fmla="*/ 2031376 w 12192001"/>
              <a:gd name="connsiteY3199" fmla="*/ 4159906 h 5071422"/>
              <a:gd name="connsiteX3200" fmla="*/ 2021580 w 12192001"/>
              <a:gd name="connsiteY3200" fmla="*/ 4163434 h 5071422"/>
              <a:gd name="connsiteX3201" fmla="*/ 2023922 w 12192001"/>
              <a:gd name="connsiteY3201" fmla="*/ 4180871 h 5071422"/>
              <a:gd name="connsiteX3202" fmla="*/ 1976955 w 12192001"/>
              <a:gd name="connsiteY3202" fmla="*/ 4160979 h 5071422"/>
              <a:gd name="connsiteX3203" fmla="*/ 1989671 w 12192001"/>
              <a:gd name="connsiteY3203" fmla="*/ 4222624 h 5071422"/>
              <a:gd name="connsiteX3204" fmla="*/ 1961589 w 12192001"/>
              <a:gd name="connsiteY3204" fmla="*/ 4177960 h 5071422"/>
              <a:gd name="connsiteX3205" fmla="*/ 1944304 w 12192001"/>
              <a:gd name="connsiteY3205" fmla="*/ 4181100 h 5071422"/>
              <a:gd name="connsiteX3206" fmla="*/ 1968946 w 12192001"/>
              <a:gd name="connsiteY3206" fmla="*/ 4233510 h 5071422"/>
              <a:gd name="connsiteX3207" fmla="*/ 1936489 w 12192001"/>
              <a:gd name="connsiteY3207" fmla="*/ 4289155 h 5071422"/>
              <a:gd name="connsiteX3208" fmla="*/ 1822349 w 12192001"/>
              <a:gd name="connsiteY3208" fmla="*/ 4295671 h 5071422"/>
              <a:gd name="connsiteX3209" fmla="*/ 1729370 w 12192001"/>
              <a:gd name="connsiteY3209" fmla="*/ 4362381 h 5071422"/>
              <a:gd name="connsiteX3210" fmla="*/ 1790217 w 12192001"/>
              <a:gd name="connsiteY3210" fmla="*/ 4386867 h 5071422"/>
              <a:gd name="connsiteX3211" fmla="*/ 1700322 w 12192001"/>
              <a:gd name="connsiteY3211" fmla="*/ 4410369 h 5071422"/>
              <a:gd name="connsiteX3212" fmla="*/ 1705288 w 12192001"/>
              <a:gd name="connsiteY3212" fmla="*/ 4381041 h 5071422"/>
              <a:gd name="connsiteX3213" fmla="*/ 1666990 w 12192001"/>
              <a:gd name="connsiteY3213" fmla="*/ 4359434 h 5071422"/>
              <a:gd name="connsiteX3214" fmla="*/ 1579286 w 12192001"/>
              <a:gd name="connsiteY3214" fmla="*/ 4432287 h 5071422"/>
              <a:gd name="connsiteX3215" fmla="*/ 1478712 w 12192001"/>
              <a:gd name="connsiteY3215" fmla="*/ 4407929 h 5071422"/>
              <a:gd name="connsiteX3216" fmla="*/ 1492231 w 12192001"/>
              <a:gd name="connsiteY3216" fmla="*/ 4376978 h 5071422"/>
              <a:gd name="connsiteX3217" fmla="*/ 1439490 w 12192001"/>
              <a:gd name="connsiteY3217" fmla="*/ 4478967 h 5071422"/>
              <a:gd name="connsiteX3218" fmla="*/ 1419720 w 12192001"/>
              <a:gd name="connsiteY3218" fmla="*/ 4397121 h 5071422"/>
              <a:gd name="connsiteX3219" fmla="*/ 1366402 w 12192001"/>
              <a:gd name="connsiteY3219" fmla="*/ 4428246 h 5071422"/>
              <a:gd name="connsiteX3220" fmla="*/ 1401205 w 12192001"/>
              <a:gd name="connsiteY3220" fmla="*/ 4457482 h 5071422"/>
              <a:gd name="connsiteX3221" fmla="*/ 1325303 w 12192001"/>
              <a:gd name="connsiteY3221" fmla="*/ 4485443 h 5071422"/>
              <a:gd name="connsiteX3222" fmla="*/ 1329026 w 12192001"/>
              <a:gd name="connsiteY3222" fmla="*/ 4513254 h 5071422"/>
              <a:gd name="connsiteX3223" fmla="*/ 1303099 w 12192001"/>
              <a:gd name="connsiteY3223" fmla="*/ 4517948 h 5071422"/>
              <a:gd name="connsiteX3224" fmla="*/ 1307983 w 12192001"/>
              <a:gd name="connsiteY3224" fmla="*/ 4488632 h 5071422"/>
              <a:gd name="connsiteX3225" fmla="*/ 1175311 w 12192001"/>
              <a:gd name="connsiteY3225" fmla="*/ 4555384 h 5071422"/>
              <a:gd name="connsiteX3226" fmla="*/ 1158310 w 12192001"/>
              <a:gd name="connsiteY3226" fmla="*/ 4594082 h 5071422"/>
              <a:gd name="connsiteX3227" fmla="*/ 1130540 w 12192001"/>
              <a:gd name="connsiteY3227" fmla="*/ 4584845 h 5071422"/>
              <a:gd name="connsiteX3228" fmla="*/ 1027389 w 12192001"/>
              <a:gd name="connsiteY3228" fmla="*/ 4674688 h 5071422"/>
              <a:gd name="connsiteX3229" fmla="*/ 915328 w 12192001"/>
              <a:gd name="connsiteY3229" fmla="*/ 4730650 h 5071422"/>
              <a:gd name="connsiteX3230" fmla="*/ 965929 w 12192001"/>
              <a:gd name="connsiteY3230" fmla="*/ 4778276 h 5071422"/>
              <a:gd name="connsiteX3231" fmla="*/ 856988 w 12192001"/>
              <a:gd name="connsiteY3231" fmla="*/ 4790984 h 5071422"/>
              <a:gd name="connsiteX3232" fmla="*/ 819307 w 12192001"/>
              <a:gd name="connsiteY3232" fmla="*/ 4641377 h 5071422"/>
              <a:gd name="connsiteX3233" fmla="*/ 759128 w 12192001"/>
              <a:gd name="connsiteY3233" fmla="*/ 4687828 h 5071422"/>
              <a:gd name="connsiteX3234" fmla="*/ 823950 w 12192001"/>
              <a:gd name="connsiteY3234" fmla="*/ 4576501 h 5071422"/>
              <a:gd name="connsiteX3235" fmla="*/ 801703 w 12192001"/>
              <a:gd name="connsiteY3235" fmla="*/ 4608970 h 5071422"/>
              <a:gd name="connsiteX3236" fmla="*/ 744338 w 12192001"/>
              <a:gd name="connsiteY3236" fmla="*/ 4576773 h 5071422"/>
              <a:gd name="connsiteX3237" fmla="*/ 736295 w 12192001"/>
              <a:gd name="connsiteY3237" fmla="*/ 4649391 h 5071422"/>
              <a:gd name="connsiteX3238" fmla="*/ 697724 w 12192001"/>
              <a:gd name="connsiteY3238" fmla="*/ 4592307 h 5071422"/>
              <a:gd name="connsiteX3239" fmla="*/ 661592 w 12192001"/>
              <a:gd name="connsiteY3239" fmla="*/ 4620179 h 5071422"/>
              <a:gd name="connsiteX3240" fmla="*/ 641221 w 12192001"/>
              <a:gd name="connsiteY3240" fmla="*/ 4666533 h 5071422"/>
              <a:gd name="connsiteX3241" fmla="*/ 658869 w 12192001"/>
              <a:gd name="connsiteY3241" fmla="*/ 4698936 h 5071422"/>
              <a:gd name="connsiteX3242" fmla="*/ 601693 w 12192001"/>
              <a:gd name="connsiteY3242" fmla="*/ 4702182 h 5071422"/>
              <a:gd name="connsiteX3243" fmla="*/ 610935 w 12192001"/>
              <a:gd name="connsiteY3243" fmla="*/ 4771660 h 5071422"/>
              <a:gd name="connsiteX3244" fmla="*/ 576080 w 12192001"/>
              <a:gd name="connsiteY3244" fmla="*/ 4742347 h 5071422"/>
              <a:gd name="connsiteX3245" fmla="*/ 573958 w 12192001"/>
              <a:gd name="connsiteY3245" fmla="*/ 4692903 h 5071422"/>
              <a:gd name="connsiteX3246" fmla="*/ 537243 w 12192001"/>
              <a:gd name="connsiteY3246" fmla="*/ 4649869 h 5071422"/>
              <a:gd name="connsiteX3247" fmla="*/ 513118 w 12192001"/>
              <a:gd name="connsiteY3247" fmla="*/ 4668495 h 5071422"/>
              <a:gd name="connsiteX3248" fmla="*/ 524842 w 12192001"/>
              <a:gd name="connsiteY3248" fmla="*/ 4623695 h 5071422"/>
              <a:gd name="connsiteX3249" fmla="*/ 490280 w 12192001"/>
              <a:gd name="connsiteY3249" fmla="*/ 4630020 h 5071422"/>
              <a:gd name="connsiteX3250" fmla="*/ 497706 w 12192001"/>
              <a:gd name="connsiteY3250" fmla="*/ 4685441 h 5071422"/>
              <a:gd name="connsiteX3251" fmla="*/ 477020 w 12192001"/>
              <a:gd name="connsiteY3251" fmla="*/ 4696321 h 5071422"/>
              <a:gd name="connsiteX3252" fmla="*/ 371760 w 12192001"/>
              <a:gd name="connsiteY3252" fmla="*/ 4736804 h 5071422"/>
              <a:gd name="connsiteX3253" fmla="*/ 352322 w 12192001"/>
              <a:gd name="connsiteY3253" fmla="*/ 4690588 h 5071422"/>
              <a:gd name="connsiteX3254" fmla="*/ 372688 w 12192001"/>
              <a:gd name="connsiteY3254" fmla="*/ 4644195 h 5071422"/>
              <a:gd name="connsiteX3255" fmla="*/ 373043 w 12192001"/>
              <a:gd name="connsiteY3255" fmla="*/ 4679662 h 5071422"/>
              <a:gd name="connsiteX3256" fmla="*/ 474678 w 12192001"/>
              <a:gd name="connsiteY3256" fmla="*/ 4611484 h 5071422"/>
              <a:gd name="connsiteX3257" fmla="*/ 384813 w 12192001"/>
              <a:gd name="connsiteY3257" fmla="*/ 4634896 h 5071422"/>
              <a:gd name="connsiteX3258" fmla="*/ 427711 w 12192001"/>
              <a:gd name="connsiteY3258" fmla="*/ 4591590 h 5071422"/>
              <a:gd name="connsiteX3259" fmla="*/ 372132 w 12192001"/>
              <a:gd name="connsiteY3259" fmla="*/ 4573165 h 5071422"/>
              <a:gd name="connsiteX3260" fmla="*/ 370881 w 12192001"/>
              <a:gd name="connsiteY3260" fmla="*/ 4630221 h 5071422"/>
              <a:gd name="connsiteX3261" fmla="*/ 346484 w 12192001"/>
              <a:gd name="connsiteY3261" fmla="*/ 4613415 h 5071422"/>
              <a:gd name="connsiteX3262" fmla="*/ 355398 w 12192001"/>
              <a:gd name="connsiteY3262" fmla="*/ 4647297 h 5071422"/>
              <a:gd name="connsiteX3263" fmla="*/ 331439 w 12192001"/>
              <a:gd name="connsiteY3263" fmla="*/ 4665905 h 5071422"/>
              <a:gd name="connsiteX3264" fmla="*/ 289395 w 12192001"/>
              <a:gd name="connsiteY3264" fmla="*/ 4616692 h 5071422"/>
              <a:gd name="connsiteX3265" fmla="*/ 281348 w 12192001"/>
              <a:gd name="connsiteY3265" fmla="*/ 4689229 h 5071422"/>
              <a:gd name="connsiteX3266" fmla="*/ 224530 w 12192001"/>
              <a:gd name="connsiteY3266" fmla="*/ 4727980 h 5071422"/>
              <a:gd name="connsiteX3267" fmla="*/ 172683 w 12192001"/>
              <a:gd name="connsiteY3267" fmla="*/ 4737451 h 5071422"/>
              <a:gd name="connsiteX3268" fmla="*/ 193688 w 12192001"/>
              <a:gd name="connsiteY3268" fmla="*/ 4762081 h 5071422"/>
              <a:gd name="connsiteX3269" fmla="*/ 123029 w 12192001"/>
              <a:gd name="connsiteY3269" fmla="*/ 4796232 h 5071422"/>
              <a:gd name="connsiteX3270" fmla="*/ 101751 w 12192001"/>
              <a:gd name="connsiteY3270" fmla="*/ 4736127 h 5071422"/>
              <a:gd name="connsiteX3271" fmla="*/ 52938 w 12192001"/>
              <a:gd name="connsiteY3271" fmla="*/ 4702268 h 5071422"/>
              <a:gd name="connsiteX3272" fmla="*/ 49849 w 12192001"/>
              <a:gd name="connsiteY3272" fmla="*/ 4745437 h 5071422"/>
              <a:gd name="connsiteX3273" fmla="*/ 11848 w 12192001"/>
              <a:gd name="connsiteY3273" fmla="*/ 4759548 h 5071422"/>
              <a:gd name="connsiteX3274" fmla="*/ 1 w 12192001"/>
              <a:gd name="connsiteY3274" fmla="*/ 4740768 h 5071422"/>
              <a:gd name="connsiteX3275" fmla="*/ 1 w 12192001"/>
              <a:gd name="connsiteY3275" fmla="*/ 4605164 h 5071422"/>
              <a:gd name="connsiteX3276" fmla="*/ 168 w 12192001"/>
              <a:gd name="connsiteY3276" fmla="*/ 4605160 h 5071422"/>
              <a:gd name="connsiteX3277" fmla="*/ 46195 w 12192001"/>
              <a:gd name="connsiteY3277" fmla="*/ 4518681 h 5071422"/>
              <a:gd name="connsiteX3278" fmla="*/ 94913 w 12192001"/>
              <a:gd name="connsiteY3278" fmla="*/ 4552384 h 5071422"/>
              <a:gd name="connsiteX3279" fmla="*/ 77395 w 12192001"/>
              <a:gd name="connsiteY3279" fmla="*/ 4520050 h 5071422"/>
              <a:gd name="connsiteX3280" fmla="*/ 128927 w 12192001"/>
              <a:gd name="connsiteY3280" fmla="*/ 4475110 h 5071422"/>
              <a:gd name="connsiteX3281" fmla="*/ 123970 w 12192001"/>
              <a:gd name="connsiteY3281" fmla="*/ 4504521 h 5071422"/>
              <a:gd name="connsiteX3282" fmla="*/ 158816 w 12192001"/>
              <a:gd name="connsiteY3282" fmla="*/ 4533748 h 5071422"/>
              <a:gd name="connsiteX3283" fmla="*/ 172416 w 12192001"/>
              <a:gd name="connsiteY3283" fmla="*/ 4502792 h 5071422"/>
              <a:gd name="connsiteX3284" fmla="*/ 154816 w 12192001"/>
              <a:gd name="connsiteY3284" fmla="*/ 4470464 h 5071422"/>
              <a:gd name="connsiteX3285" fmla="*/ 218392 w 12192001"/>
              <a:gd name="connsiteY3285" fmla="*/ 4416236 h 5071422"/>
              <a:gd name="connsiteX3286" fmla="*/ 273957 w 12192001"/>
              <a:gd name="connsiteY3286" fmla="*/ 4434538 h 5071422"/>
              <a:gd name="connsiteX3287" fmla="*/ 289132 w 12192001"/>
              <a:gd name="connsiteY3287" fmla="*/ 4382077 h 5071422"/>
              <a:gd name="connsiteX3288" fmla="*/ 244392 w 12192001"/>
              <a:gd name="connsiteY3288" fmla="*/ 4411452 h 5071422"/>
              <a:gd name="connsiteX3289" fmla="*/ 165029 w 12192001"/>
              <a:gd name="connsiteY3289" fmla="*/ 4447367 h 5071422"/>
              <a:gd name="connsiteX3290" fmla="*/ 135136 w 12192001"/>
              <a:gd name="connsiteY3290" fmla="*/ 4388646 h 5071422"/>
              <a:gd name="connsiteX3291" fmla="*/ 303052 w 12192001"/>
              <a:gd name="connsiteY3291" fmla="*/ 4386627 h 5071422"/>
              <a:gd name="connsiteX3292" fmla="*/ 382394 w 12192001"/>
              <a:gd name="connsiteY3292" fmla="*/ 4350879 h 5071422"/>
              <a:gd name="connsiteX3293" fmla="*/ 377466 w 12192001"/>
              <a:gd name="connsiteY3293" fmla="*/ 4380200 h 5071422"/>
              <a:gd name="connsiteX3294" fmla="*/ 408964 w 12192001"/>
              <a:gd name="connsiteY3294" fmla="*/ 4417251 h 5071422"/>
              <a:gd name="connsiteX3295" fmla="*/ 433006 w 12192001"/>
              <a:gd name="connsiteY3295" fmla="*/ 4398630 h 5071422"/>
              <a:gd name="connsiteX3296" fmla="*/ 389473 w 12192001"/>
              <a:gd name="connsiteY3296" fmla="*/ 4370957 h 5071422"/>
              <a:gd name="connsiteX3297" fmla="*/ 423721 w 12192001"/>
              <a:gd name="connsiteY3297" fmla="*/ 4329162 h 5071422"/>
              <a:gd name="connsiteX3298" fmla="*/ 444726 w 12192001"/>
              <a:gd name="connsiteY3298" fmla="*/ 4353792 h 5071422"/>
              <a:gd name="connsiteX3299" fmla="*/ 465368 w 12192001"/>
              <a:gd name="connsiteY3299" fmla="*/ 4342912 h 5071422"/>
              <a:gd name="connsiteX3300" fmla="*/ 445926 w 12192001"/>
              <a:gd name="connsiteY3300" fmla="*/ 4296657 h 5071422"/>
              <a:gd name="connsiteX3301" fmla="*/ 503381 w 12192001"/>
              <a:gd name="connsiteY3301" fmla="*/ 4328923 h 5071422"/>
              <a:gd name="connsiteX3302" fmla="*/ 503661 w 12192001"/>
              <a:gd name="connsiteY3302" fmla="*/ 4364480 h 5071422"/>
              <a:gd name="connsiteX3303" fmla="*/ 531513 w 12192001"/>
              <a:gd name="connsiteY3303" fmla="*/ 4373664 h 5071422"/>
              <a:gd name="connsiteX3304" fmla="*/ 591094 w 12192001"/>
              <a:gd name="connsiteY3304" fmla="*/ 4256197 h 5071422"/>
              <a:gd name="connsiteX3305" fmla="*/ 500987 w 12192001"/>
              <a:gd name="connsiteY3305" fmla="*/ 4244009 h 5071422"/>
              <a:gd name="connsiteX3306" fmla="*/ 425051 w 12192001"/>
              <a:gd name="connsiteY3306" fmla="*/ 4272057 h 5071422"/>
              <a:gd name="connsiteX3307" fmla="*/ 464574 w 12192001"/>
              <a:gd name="connsiteY3307" fmla="*/ 4236365 h 5071422"/>
              <a:gd name="connsiteX3308" fmla="*/ 424372 w 12192001"/>
              <a:gd name="connsiteY3308" fmla="*/ 4201039 h 5071422"/>
              <a:gd name="connsiteX3309" fmla="*/ 399075 w 12192001"/>
              <a:gd name="connsiteY3309" fmla="*/ 4276669 h 5071422"/>
              <a:gd name="connsiteX3310" fmla="*/ 384608 w 12192001"/>
              <a:gd name="connsiteY3310" fmla="*/ 4201170 h 5071422"/>
              <a:gd name="connsiteX3311" fmla="*/ 364186 w 12192001"/>
              <a:gd name="connsiteY3311" fmla="*/ 4247404 h 5071422"/>
              <a:gd name="connsiteX3312" fmla="*/ 329348 w 12192001"/>
              <a:gd name="connsiteY3312" fmla="*/ 4218258 h 5071422"/>
              <a:gd name="connsiteX3313" fmla="*/ 317625 w 12192001"/>
              <a:gd name="connsiteY3313" fmla="*/ 4263057 h 5071422"/>
              <a:gd name="connsiteX3314" fmla="*/ 288261 w 12192001"/>
              <a:gd name="connsiteY3314" fmla="*/ 4275577 h 5071422"/>
              <a:gd name="connsiteX3315" fmla="*/ 224048 w 12192001"/>
              <a:gd name="connsiteY3315" fmla="*/ 4258780 h 5071422"/>
              <a:gd name="connsiteX3316" fmla="*/ 226249 w 12192001"/>
              <a:gd name="connsiteY3316" fmla="*/ 4308178 h 5071422"/>
              <a:gd name="connsiteX3317" fmla="*/ 287062 w 12192001"/>
              <a:gd name="connsiteY3317" fmla="*/ 4332711 h 5071422"/>
              <a:gd name="connsiteX3318" fmla="*/ 248712 w 12192001"/>
              <a:gd name="connsiteY3318" fmla="*/ 4311022 h 5071422"/>
              <a:gd name="connsiteX3319" fmla="*/ 243806 w 12192001"/>
              <a:gd name="connsiteY3319" fmla="*/ 4340506 h 5071422"/>
              <a:gd name="connsiteX3320" fmla="*/ 203992 w 12192001"/>
              <a:gd name="connsiteY3320" fmla="*/ 4340605 h 5071422"/>
              <a:gd name="connsiteX3321" fmla="*/ 172232 w 12192001"/>
              <a:gd name="connsiteY3321" fmla="*/ 4268121 h 5071422"/>
              <a:gd name="connsiteX3322" fmla="*/ 158261 w 12192001"/>
              <a:gd name="connsiteY3322" fmla="*/ 4263494 h 5071422"/>
              <a:gd name="connsiteX3323" fmla="*/ 165703 w 12192001"/>
              <a:gd name="connsiteY3323" fmla="*/ 4319076 h 5071422"/>
              <a:gd name="connsiteX3324" fmla="*/ 134818 w 12192001"/>
              <a:gd name="connsiteY3324" fmla="*/ 4353138 h 5071422"/>
              <a:gd name="connsiteX3325" fmla="*/ 131138 w 12192001"/>
              <a:gd name="connsiteY3325" fmla="*/ 4325362 h 5071422"/>
              <a:gd name="connsiteX3326" fmla="*/ 51490 w 12192001"/>
              <a:gd name="connsiteY3326" fmla="*/ 4325682 h 5071422"/>
              <a:gd name="connsiteX3327" fmla="*/ 19422 w 12192001"/>
              <a:gd name="connsiteY3327" fmla="*/ 4341486 h 5071422"/>
              <a:gd name="connsiteX3328" fmla="*/ 1 w 12192001"/>
              <a:gd name="connsiteY3328" fmla="*/ 4346237 h 5071422"/>
              <a:gd name="connsiteX3329" fmla="*/ 1 w 12192001"/>
              <a:gd name="connsiteY3329" fmla="*/ 4207593 h 5071422"/>
              <a:gd name="connsiteX3330" fmla="*/ 4717 w 12192001"/>
              <a:gd name="connsiteY3330" fmla="*/ 4206913 h 5071422"/>
              <a:gd name="connsiteX3331" fmla="*/ 67572 w 12192001"/>
              <a:gd name="connsiteY3331" fmla="*/ 4180445 h 5071422"/>
              <a:gd name="connsiteX3332" fmla="*/ 12006 w 12192001"/>
              <a:gd name="connsiteY3332" fmla="*/ 4162144 h 5071422"/>
              <a:gd name="connsiteX3333" fmla="*/ 42883 w 12192001"/>
              <a:gd name="connsiteY3333" fmla="*/ 4127956 h 5071422"/>
              <a:gd name="connsiteX3334" fmla="*/ 60129 w 12192001"/>
              <a:gd name="connsiteY3334" fmla="*/ 4124863 h 5071422"/>
              <a:gd name="connsiteX3335" fmla="*/ 158645 w 12192001"/>
              <a:gd name="connsiteY3335" fmla="*/ 4099979 h 5071422"/>
              <a:gd name="connsiteX3336" fmla="*/ 144519 w 12192001"/>
              <a:gd name="connsiteY3336" fmla="*/ 4059778 h 5071422"/>
              <a:gd name="connsiteX3337" fmla="*/ 177204 w 12192001"/>
              <a:gd name="connsiteY3337" fmla="*/ 4039613 h 5071422"/>
              <a:gd name="connsiteX3338" fmla="*/ 169195 w 12192001"/>
              <a:gd name="connsiteY3338" fmla="*/ 4072354 h 5071422"/>
              <a:gd name="connsiteX3339" fmla="*/ 175477 w 12192001"/>
              <a:gd name="connsiteY3339" fmla="*/ 4071627 h 5071422"/>
              <a:gd name="connsiteX3340" fmla="*/ 200280 w 12192001"/>
              <a:gd name="connsiteY3340" fmla="*/ 4079986 h 5071422"/>
              <a:gd name="connsiteX3341" fmla="*/ 188700 w 12192001"/>
              <a:gd name="connsiteY3341" fmla="*/ 4085838 h 5071422"/>
              <a:gd name="connsiteX3342" fmla="*/ 209782 w 12192001"/>
              <a:gd name="connsiteY3342" fmla="*/ 4078568 h 5071422"/>
              <a:gd name="connsiteX3343" fmla="*/ 219985 w 12192001"/>
              <a:gd name="connsiteY3343" fmla="*/ 4044622 h 5071422"/>
              <a:gd name="connsiteX3344" fmla="*/ 128843 w 12192001"/>
              <a:gd name="connsiteY3344" fmla="*/ 4031050 h 5071422"/>
              <a:gd name="connsiteX3345" fmla="*/ 66080 w 12192001"/>
              <a:gd name="connsiteY3345" fmla="*/ 4038737 h 5071422"/>
              <a:gd name="connsiteX3346" fmla="*/ 66821 w 12192001"/>
              <a:gd name="connsiteY3346" fmla="*/ 4036427 h 5071422"/>
              <a:gd name="connsiteX3347" fmla="*/ 64758 w 12192001"/>
              <a:gd name="connsiteY3347" fmla="*/ 4027441 h 5071422"/>
              <a:gd name="connsiteX3348" fmla="*/ 31424 w 12192001"/>
              <a:gd name="connsiteY3348" fmla="*/ 4017022 h 5071422"/>
              <a:gd name="connsiteX3349" fmla="*/ 1 w 12192001"/>
              <a:gd name="connsiteY3349" fmla="*/ 4010987 h 5071422"/>
              <a:gd name="connsiteX3350" fmla="*/ 1 w 12192001"/>
              <a:gd name="connsiteY3350" fmla="*/ 3866020 h 5071422"/>
              <a:gd name="connsiteX3351" fmla="*/ 16699 w 12192001"/>
              <a:gd name="connsiteY3351" fmla="*/ 3865462 h 5071422"/>
              <a:gd name="connsiteX3352" fmla="*/ 38859 w 12192001"/>
              <a:gd name="connsiteY3352" fmla="*/ 3853002 h 5071422"/>
              <a:gd name="connsiteX3353" fmla="*/ 33137 w 12192001"/>
              <a:gd name="connsiteY3353" fmla="*/ 3895195 h 5071422"/>
              <a:gd name="connsiteX3354" fmla="*/ 66304 w 12192001"/>
              <a:gd name="connsiteY3354" fmla="*/ 3866383 h 5071422"/>
              <a:gd name="connsiteX3355" fmla="*/ 50556 w 12192001"/>
              <a:gd name="connsiteY3355" fmla="*/ 3831832 h 5071422"/>
              <a:gd name="connsiteX3356" fmla="*/ 86640 w 12192001"/>
              <a:gd name="connsiteY3356" fmla="*/ 3844825 h 5071422"/>
              <a:gd name="connsiteX3357" fmla="*/ 90753 w 12192001"/>
              <a:gd name="connsiteY3357" fmla="*/ 3900709 h 5071422"/>
              <a:gd name="connsiteX3358" fmla="*/ 194131 w 12192001"/>
              <a:gd name="connsiteY3358" fmla="*/ 3870178 h 5071422"/>
              <a:gd name="connsiteX3359" fmla="*/ 213644 w 12192001"/>
              <a:gd name="connsiteY3359" fmla="*/ 3897699 h 5071422"/>
              <a:gd name="connsiteX3360" fmla="*/ 237948 w 12192001"/>
              <a:gd name="connsiteY3360" fmla="*/ 3869090 h 5071422"/>
              <a:gd name="connsiteX3361" fmla="*/ 223291 w 12192001"/>
              <a:gd name="connsiteY3361" fmla="*/ 3848461 h 5071422"/>
              <a:gd name="connsiteX3362" fmla="*/ 305376 w 12192001"/>
              <a:gd name="connsiteY3362" fmla="*/ 3888502 h 5071422"/>
              <a:gd name="connsiteX3363" fmla="*/ 303371 w 12192001"/>
              <a:gd name="connsiteY3363" fmla="*/ 3860429 h 5071422"/>
              <a:gd name="connsiteX3364" fmla="*/ 279936 w 12192001"/>
              <a:gd name="connsiteY3364" fmla="*/ 3839994 h 5071422"/>
              <a:gd name="connsiteX3365" fmla="*/ 454581 w 12192001"/>
              <a:gd name="connsiteY3365" fmla="*/ 3821799 h 5071422"/>
              <a:gd name="connsiteX3366" fmla="*/ 456557 w 12192001"/>
              <a:gd name="connsiteY3366" fmla="*/ 3849583 h 5071422"/>
              <a:gd name="connsiteX3367" fmla="*/ 567855 w 12192001"/>
              <a:gd name="connsiteY3367" fmla="*/ 3867942 h 5071422"/>
              <a:gd name="connsiteX3368" fmla="*/ 684909 w 12192001"/>
              <a:gd name="connsiteY3368" fmla="*/ 3844065 h 5071422"/>
              <a:gd name="connsiteX3369" fmla="*/ 689599 w 12192001"/>
              <a:gd name="connsiteY3369" fmla="*/ 3851030 h 5071422"/>
              <a:gd name="connsiteX3370" fmla="*/ 691257 w 12192001"/>
              <a:gd name="connsiteY3370" fmla="*/ 3847260 h 5071422"/>
              <a:gd name="connsiteX3371" fmla="*/ 693385 w 12192001"/>
              <a:gd name="connsiteY3371" fmla="*/ 3856659 h 5071422"/>
              <a:gd name="connsiteX3372" fmla="*/ 698621 w 12192001"/>
              <a:gd name="connsiteY3372" fmla="*/ 3864439 h 5071422"/>
              <a:gd name="connsiteX3373" fmla="*/ 736937 w 12192001"/>
              <a:gd name="connsiteY3373" fmla="*/ 3861901 h 5071422"/>
              <a:gd name="connsiteX3374" fmla="*/ 757828 w 12192001"/>
              <a:gd name="connsiteY3374" fmla="*/ 3883897 h 5071422"/>
              <a:gd name="connsiteX3375" fmla="*/ 760050 w 12192001"/>
              <a:gd name="connsiteY3375" fmla="*/ 3882566 h 5071422"/>
              <a:gd name="connsiteX3376" fmla="*/ 784978 w 12192001"/>
              <a:gd name="connsiteY3376" fmla="*/ 3859150 h 5071422"/>
              <a:gd name="connsiteX3377" fmla="*/ 793796 w 12192001"/>
              <a:gd name="connsiteY3377" fmla="*/ 3859955 h 5071422"/>
              <a:gd name="connsiteX3378" fmla="*/ 816017 w 12192001"/>
              <a:gd name="connsiteY3378" fmla="*/ 3833129 h 5071422"/>
              <a:gd name="connsiteX3379" fmla="*/ 817416 w 12192001"/>
              <a:gd name="connsiteY3379" fmla="*/ 3836933 h 5071422"/>
              <a:gd name="connsiteX3380" fmla="*/ 815531 w 12192001"/>
              <a:gd name="connsiteY3380" fmla="*/ 3863215 h 5071422"/>
              <a:gd name="connsiteX3381" fmla="*/ 821961 w 12192001"/>
              <a:gd name="connsiteY3381" fmla="*/ 3868489 h 5071422"/>
              <a:gd name="connsiteX3382" fmla="*/ 862890 w 12192001"/>
              <a:gd name="connsiteY3382" fmla="*/ 3836933 h 5071422"/>
              <a:gd name="connsiteX3383" fmla="*/ 863248 w 12192001"/>
              <a:gd name="connsiteY3383" fmla="*/ 3872399 h 5071422"/>
              <a:gd name="connsiteX3384" fmla="*/ 887290 w 12192001"/>
              <a:gd name="connsiteY3384" fmla="*/ 3853778 h 5071422"/>
              <a:gd name="connsiteX3385" fmla="*/ 889267 w 12192001"/>
              <a:gd name="connsiteY3385" fmla="*/ 3857111 h 5071422"/>
              <a:gd name="connsiteX3386" fmla="*/ 900539 w 12192001"/>
              <a:gd name="connsiteY3386" fmla="*/ 3845706 h 5071422"/>
              <a:gd name="connsiteX3387" fmla="*/ 912371 w 12192001"/>
              <a:gd name="connsiteY3387" fmla="*/ 3887428 h 5071422"/>
              <a:gd name="connsiteX3388" fmla="*/ 917738 w 12192001"/>
              <a:gd name="connsiteY3388" fmla="*/ 3888234 h 5071422"/>
              <a:gd name="connsiteX3389" fmla="*/ 925877 w 12192001"/>
              <a:gd name="connsiteY3389" fmla="*/ 3883903 h 5071422"/>
              <a:gd name="connsiteX3390" fmla="*/ 944708 w 12192001"/>
              <a:gd name="connsiteY3390" fmla="*/ 3886092 h 5071422"/>
              <a:gd name="connsiteX3391" fmla="*/ 930503 w 12192001"/>
              <a:gd name="connsiteY3391" fmla="*/ 3845987 h 5071422"/>
              <a:gd name="connsiteX3392" fmla="*/ 942776 w 12192001"/>
              <a:gd name="connsiteY3392" fmla="*/ 3836680 h 5071422"/>
              <a:gd name="connsiteX3393" fmla="*/ 913198 w 12192001"/>
              <a:gd name="connsiteY3393" fmla="*/ 3838392 h 5071422"/>
              <a:gd name="connsiteX3394" fmla="*/ 968746 w 12192001"/>
              <a:gd name="connsiteY3394" fmla="*/ 3816045 h 5071422"/>
              <a:gd name="connsiteX3395" fmla="*/ 969039 w 12192001"/>
              <a:gd name="connsiteY3395" fmla="*/ 3816773 h 5071422"/>
              <a:gd name="connsiteX3396" fmla="*/ 974075 w 12192001"/>
              <a:gd name="connsiteY3396" fmla="*/ 3812952 h 5071422"/>
              <a:gd name="connsiteX3397" fmla="*/ 962987 w 12192001"/>
              <a:gd name="connsiteY3397" fmla="*/ 3799964 h 5071422"/>
              <a:gd name="connsiteX3398" fmla="*/ 912001 w 12192001"/>
              <a:gd name="connsiteY3398" fmla="*/ 3761485 h 5071422"/>
              <a:gd name="connsiteX3399" fmla="*/ 987192 w 12192001"/>
              <a:gd name="connsiteY3399" fmla="*/ 3766689 h 5071422"/>
              <a:gd name="connsiteX3400" fmla="*/ 1002815 w 12192001"/>
              <a:gd name="connsiteY3400" fmla="*/ 3801213 h 5071422"/>
              <a:gd name="connsiteX3401" fmla="*/ 1018334 w 12192001"/>
              <a:gd name="connsiteY3401" fmla="*/ 3772759 h 5071422"/>
              <a:gd name="connsiteX3402" fmla="*/ 1027837 w 12192001"/>
              <a:gd name="connsiteY3402" fmla="*/ 3806298 h 5071422"/>
              <a:gd name="connsiteX3403" fmla="*/ 1035772 w 12192001"/>
              <a:gd name="connsiteY3403" fmla="*/ 3805545 h 5071422"/>
              <a:gd name="connsiteX3404" fmla="*/ 1026849 w 12192001"/>
              <a:gd name="connsiteY3404" fmla="*/ 3771581 h 5071422"/>
              <a:gd name="connsiteX3405" fmla="*/ 1044673 w 12192001"/>
              <a:gd name="connsiteY3405" fmla="*/ 3773899 h 5071422"/>
              <a:gd name="connsiteX3406" fmla="*/ 1044765 w 12192001"/>
              <a:gd name="connsiteY3406" fmla="*/ 3772163 h 5071422"/>
              <a:gd name="connsiteX3407" fmla="*/ 1049682 w 12192001"/>
              <a:gd name="connsiteY3407" fmla="*/ 3774549 h 5071422"/>
              <a:gd name="connsiteX3408" fmla="*/ 1085149 w 12192001"/>
              <a:gd name="connsiteY3408" fmla="*/ 3779166 h 5071422"/>
              <a:gd name="connsiteX3409" fmla="*/ 1084869 w 12192001"/>
              <a:gd name="connsiteY3409" fmla="*/ 3778182 h 5071422"/>
              <a:gd name="connsiteX3410" fmla="*/ 1087597 w 12192001"/>
              <a:gd name="connsiteY3410" fmla="*/ 3779486 h 5071422"/>
              <a:gd name="connsiteX3411" fmla="*/ 1089876 w 12192001"/>
              <a:gd name="connsiteY3411" fmla="*/ 3779779 h 5071422"/>
              <a:gd name="connsiteX3412" fmla="*/ 1151479 w 12192001"/>
              <a:gd name="connsiteY3412" fmla="*/ 3777447 h 5071422"/>
              <a:gd name="connsiteX3413" fmla="*/ 1147743 w 12192001"/>
              <a:gd name="connsiteY3413" fmla="*/ 3749512 h 5071422"/>
              <a:gd name="connsiteX3414" fmla="*/ 1201803 w 12192001"/>
              <a:gd name="connsiteY3414" fmla="*/ 3789560 h 5071422"/>
              <a:gd name="connsiteX3415" fmla="*/ 1196237 w 12192001"/>
              <a:gd name="connsiteY3415" fmla="*/ 3747862 h 5071422"/>
              <a:gd name="connsiteX3416" fmla="*/ 1353766 w 12192001"/>
              <a:gd name="connsiteY3416" fmla="*/ 3733576 h 5071422"/>
              <a:gd name="connsiteX3417" fmla="*/ 1358744 w 12192001"/>
              <a:gd name="connsiteY3417" fmla="*/ 3693862 h 5071422"/>
              <a:gd name="connsiteX3418" fmla="*/ 1297621 w 12192001"/>
              <a:gd name="connsiteY3418" fmla="*/ 3694370 h 5071422"/>
              <a:gd name="connsiteX3419" fmla="*/ 1218354 w 12192001"/>
              <a:gd name="connsiteY3419" fmla="*/ 3676843 h 5071422"/>
              <a:gd name="connsiteX3420" fmla="*/ 1128659 w 12192001"/>
              <a:gd name="connsiteY3420" fmla="*/ 3714026 h 5071422"/>
              <a:gd name="connsiteX3421" fmla="*/ 1100325 w 12192001"/>
              <a:gd name="connsiteY3421" fmla="*/ 3686743 h 5071422"/>
              <a:gd name="connsiteX3422" fmla="*/ 1034009 w 12192001"/>
              <a:gd name="connsiteY3422" fmla="*/ 3681462 h 5071422"/>
              <a:gd name="connsiteX3423" fmla="*/ 946154 w 12192001"/>
              <a:gd name="connsiteY3423" fmla="*/ 3683535 h 5071422"/>
              <a:gd name="connsiteX3424" fmla="*/ 985119 w 12192001"/>
              <a:gd name="connsiteY3424" fmla="*/ 3675594 h 5071422"/>
              <a:gd name="connsiteX3425" fmla="*/ 842597 w 12192001"/>
              <a:gd name="connsiteY3425" fmla="*/ 3651135 h 5071422"/>
              <a:gd name="connsiteX3426" fmla="*/ 682653 w 12192001"/>
              <a:gd name="connsiteY3426" fmla="*/ 3690037 h 5071422"/>
              <a:gd name="connsiteX3427" fmla="*/ 654362 w 12192001"/>
              <a:gd name="connsiteY3427" fmla="*/ 3662754 h 5071422"/>
              <a:gd name="connsiteX3428" fmla="*/ 595684 w 12192001"/>
              <a:gd name="connsiteY3428" fmla="*/ 3643272 h 5071422"/>
              <a:gd name="connsiteX3429" fmla="*/ 473764 w 12192001"/>
              <a:gd name="connsiteY3429" fmla="*/ 3660219 h 5071422"/>
              <a:gd name="connsiteX3430" fmla="*/ 483415 w 12192001"/>
              <a:gd name="connsiteY3430" fmla="*/ 3610980 h 5071422"/>
              <a:gd name="connsiteX3431" fmla="*/ 468908 w 12192001"/>
              <a:gd name="connsiteY3431" fmla="*/ 3653324 h 5071422"/>
              <a:gd name="connsiteX3432" fmla="*/ 324498 w 12192001"/>
              <a:gd name="connsiteY3432" fmla="*/ 3663937 h 5071422"/>
              <a:gd name="connsiteX3433" fmla="*/ 294229 w 12192001"/>
              <a:gd name="connsiteY3433" fmla="*/ 3671609 h 5071422"/>
              <a:gd name="connsiteX3434" fmla="*/ 287292 w 12192001"/>
              <a:gd name="connsiteY3434" fmla="*/ 3636774 h 5071422"/>
              <a:gd name="connsiteX3435" fmla="*/ 227862 w 12192001"/>
              <a:gd name="connsiteY3435" fmla="*/ 3666246 h 5071422"/>
              <a:gd name="connsiteX3436" fmla="*/ 174127 w 12192001"/>
              <a:gd name="connsiteY3436" fmla="*/ 3653651 h 5071422"/>
              <a:gd name="connsiteX3437" fmla="*/ 139528 w 12192001"/>
              <a:gd name="connsiteY3437" fmla="*/ 3621863 h 5071422"/>
              <a:gd name="connsiteX3438" fmla="*/ 124113 w 12192001"/>
              <a:gd name="connsiteY3438" fmla="*/ 3620962 h 5071422"/>
              <a:gd name="connsiteX3439" fmla="*/ 146059 w 12192001"/>
              <a:gd name="connsiteY3439" fmla="*/ 3675906 h 5071422"/>
              <a:gd name="connsiteX3440" fmla="*/ 113059 w 12192001"/>
              <a:gd name="connsiteY3440" fmla="*/ 3660646 h 5071422"/>
              <a:gd name="connsiteX3441" fmla="*/ 98199 w 12192001"/>
              <a:gd name="connsiteY3441" fmla="*/ 3694502 h 5071422"/>
              <a:gd name="connsiteX3442" fmla="*/ 102880 w 12192001"/>
              <a:gd name="connsiteY3442" fmla="*/ 3704354 h 5071422"/>
              <a:gd name="connsiteX3443" fmla="*/ 82423 w 12192001"/>
              <a:gd name="connsiteY3443" fmla="*/ 3725925 h 5071422"/>
              <a:gd name="connsiteX3444" fmla="*/ 106931 w 12192001"/>
              <a:gd name="connsiteY3444" fmla="*/ 3760449 h 5071422"/>
              <a:gd name="connsiteX3445" fmla="*/ 69772 w 12192001"/>
              <a:gd name="connsiteY3445" fmla="*/ 3733368 h 5071422"/>
              <a:gd name="connsiteX3446" fmla="*/ 79458 w 12192001"/>
              <a:gd name="connsiteY3446" fmla="*/ 3684082 h 5071422"/>
              <a:gd name="connsiteX3447" fmla="*/ 88283 w 12192001"/>
              <a:gd name="connsiteY3447" fmla="*/ 3687419 h 5071422"/>
              <a:gd name="connsiteX3448" fmla="*/ 77482 w 12192001"/>
              <a:gd name="connsiteY3448" fmla="*/ 3671180 h 5071422"/>
              <a:gd name="connsiteX3449" fmla="*/ 50774 w 12192001"/>
              <a:gd name="connsiteY3449" fmla="*/ 3657772 h 5071422"/>
              <a:gd name="connsiteX3450" fmla="*/ 25118 w 12192001"/>
              <a:gd name="connsiteY3450" fmla="*/ 3697941 h 5071422"/>
              <a:gd name="connsiteX3451" fmla="*/ 10875 w 12192001"/>
              <a:gd name="connsiteY3451" fmla="*/ 3657835 h 5071422"/>
              <a:gd name="connsiteX3452" fmla="*/ 19553 w 12192001"/>
              <a:gd name="connsiteY3452" fmla="*/ 3656200 h 5071422"/>
              <a:gd name="connsiteX3453" fmla="*/ 69170 w 12192001"/>
              <a:gd name="connsiteY3453" fmla="*/ 3629957 h 5071422"/>
              <a:gd name="connsiteX3454" fmla="*/ 95576 w 12192001"/>
              <a:gd name="connsiteY3454" fmla="*/ 3619297 h 5071422"/>
              <a:gd name="connsiteX3455" fmla="*/ 90177 w 12192001"/>
              <a:gd name="connsiteY3455" fmla="*/ 3618983 h 5071422"/>
              <a:gd name="connsiteX3456" fmla="*/ 8955 w 12192001"/>
              <a:gd name="connsiteY3456" fmla="*/ 3607827 h 5071422"/>
              <a:gd name="connsiteX3457" fmla="*/ 0 w 12192001"/>
              <a:gd name="connsiteY3457" fmla="*/ 3600646 h 5071422"/>
              <a:gd name="connsiteX3458" fmla="*/ 1 w 12192001"/>
              <a:gd name="connsiteY3458" fmla="*/ 2846216 h 5071422"/>
              <a:gd name="connsiteX3459" fmla="*/ 7000 w 12192001"/>
              <a:gd name="connsiteY3459" fmla="*/ 2845501 h 5071422"/>
              <a:gd name="connsiteX3460" fmla="*/ 37410 w 12192001"/>
              <a:gd name="connsiteY3460" fmla="*/ 2829636 h 5071422"/>
              <a:gd name="connsiteX3461" fmla="*/ 30233 w 12192001"/>
              <a:gd name="connsiteY3461" fmla="*/ 2816519 h 5071422"/>
              <a:gd name="connsiteX3462" fmla="*/ 20508 w 12192001"/>
              <a:gd name="connsiteY3462" fmla="*/ 2807715 h 5071422"/>
              <a:gd name="connsiteX3463" fmla="*/ 11850 w 12192001"/>
              <a:gd name="connsiteY3463" fmla="*/ 2792914 h 5071422"/>
              <a:gd name="connsiteX3464" fmla="*/ 14963 w 12192001"/>
              <a:gd name="connsiteY3464" fmla="*/ 2789566 h 5071422"/>
              <a:gd name="connsiteX3465" fmla="*/ 16833 w 12192001"/>
              <a:gd name="connsiteY3465" fmla="*/ 2776474 h 5071422"/>
              <a:gd name="connsiteX3466" fmla="*/ 20247 w 12192001"/>
              <a:gd name="connsiteY3466" fmla="*/ 2773082 h 5071422"/>
              <a:gd name="connsiteX3467" fmla="*/ 32522 w 12192001"/>
              <a:gd name="connsiteY3467" fmla="*/ 2773754 h 5071422"/>
              <a:gd name="connsiteX3468" fmla="*/ 34930 w 12192001"/>
              <a:gd name="connsiteY3468" fmla="*/ 2774066 h 5071422"/>
              <a:gd name="connsiteX3469" fmla="*/ 17949 w 12192001"/>
              <a:gd name="connsiteY3469" fmla="*/ 2768661 h 5071422"/>
              <a:gd name="connsiteX3470" fmla="*/ 16833 w 12192001"/>
              <a:gd name="connsiteY3470" fmla="*/ 2776474 h 5071422"/>
              <a:gd name="connsiteX3471" fmla="*/ 14868 w 12192001"/>
              <a:gd name="connsiteY3471" fmla="*/ 2778427 h 5071422"/>
              <a:gd name="connsiteX3472" fmla="*/ 10378 w 12192001"/>
              <a:gd name="connsiteY3472" fmla="*/ 2790397 h 5071422"/>
              <a:gd name="connsiteX3473" fmla="*/ 11850 w 12192001"/>
              <a:gd name="connsiteY3473" fmla="*/ 2792914 h 5071422"/>
              <a:gd name="connsiteX3474" fmla="*/ 5330 w 12192001"/>
              <a:gd name="connsiteY3474" fmla="*/ 2799925 h 5071422"/>
              <a:gd name="connsiteX3475" fmla="*/ 0 w 12192001"/>
              <a:gd name="connsiteY3475" fmla="*/ 2804166 h 5071422"/>
              <a:gd name="connsiteX3476" fmla="*/ 1 w 12192001"/>
              <a:gd name="connsiteY3476" fmla="*/ 2708315 h 5071422"/>
              <a:gd name="connsiteX3477" fmla="*/ 10517 w 12192001"/>
              <a:gd name="connsiteY3477" fmla="*/ 2704722 h 5071422"/>
              <a:gd name="connsiteX3478" fmla="*/ 31708 w 12192001"/>
              <a:gd name="connsiteY3478" fmla="*/ 2649740 h 5071422"/>
              <a:gd name="connsiteX3479" fmla="*/ 80555 w 12192001"/>
              <a:gd name="connsiteY3479" fmla="*/ 2655568 h 5071422"/>
              <a:gd name="connsiteX3480" fmla="*/ 58232 w 12192001"/>
              <a:gd name="connsiteY3480" fmla="*/ 2712005 h 5071422"/>
              <a:gd name="connsiteX3481" fmla="*/ 104964 w 12192001"/>
              <a:gd name="connsiteY3481" fmla="*/ 2689942 h 5071422"/>
              <a:gd name="connsiteX3482" fmla="*/ 166330 w 12192001"/>
              <a:gd name="connsiteY3482" fmla="*/ 2625475 h 5071422"/>
              <a:gd name="connsiteX3483" fmla="*/ 164429 w 12192001"/>
              <a:gd name="connsiteY3483" fmla="*/ 2660423 h 5071422"/>
              <a:gd name="connsiteX3484" fmla="*/ 198585 w 12192001"/>
              <a:gd name="connsiteY3484" fmla="*/ 2645669 h 5071422"/>
              <a:gd name="connsiteX3485" fmla="*/ 231807 w 12192001"/>
              <a:gd name="connsiteY3485" fmla="*/ 2679718 h 5071422"/>
              <a:gd name="connsiteX3486" fmla="*/ 262906 w 12192001"/>
              <a:gd name="connsiteY3486" fmla="*/ 2623005 h 5071422"/>
              <a:gd name="connsiteX3487" fmla="*/ 287372 w 12192001"/>
              <a:gd name="connsiteY3487" fmla="*/ 2657495 h 5071422"/>
              <a:gd name="connsiteX3488" fmla="*/ 320491 w 12192001"/>
              <a:gd name="connsiteY3488" fmla="*/ 2628601 h 5071422"/>
              <a:gd name="connsiteX3489" fmla="*/ 318643 w 12192001"/>
              <a:gd name="connsiteY3489" fmla="*/ 2663630 h 5071422"/>
              <a:gd name="connsiteX3490" fmla="*/ 329270 w 12192001"/>
              <a:gd name="connsiteY3490" fmla="*/ 2628368 h 5071422"/>
              <a:gd name="connsiteX3491" fmla="*/ 352794 w 12192001"/>
              <a:gd name="connsiteY3491" fmla="*/ 2648834 h 5071422"/>
              <a:gd name="connsiteX3492" fmla="*/ 352743 w 12192001"/>
              <a:gd name="connsiteY3492" fmla="*/ 2648926 h 5071422"/>
              <a:gd name="connsiteX3493" fmla="*/ 364567 w 12192001"/>
              <a:gd name="connsiteY3493" fmla="*/ 2640991 h 5071422"/>
              <a:gd name="connsiteX3494" fmla="*/ 372982 w 12192001"/>
              <a:gd name="connsiteY3494" fmla="*/ 2630381 h 5071422"/>
              <a:gd name="connsiteX3495" fmla="*/ 373311 w 12192001"/>
              <a:gd name="connsiteY3495" fmla="*/ 2627422 h 5071422"/>
              <a:gd name="connsiteX3496" fmla="*/ 374272 w 12192001"/>
              <a:gd name="connsiteY3496" fmla="*/ 2628754 h 5071422"/>
              <a:gd name="connsiteX3497" fmla="*/ 377880 w 12192001"/>
              <a:gd name="connsiteY3497" fmla="*/ 2624203 h 5071422"/>
              <a:gd name="connsiteX3498" fmla="*/ 417949 w 12192001"/>
              <a:gd name="connsiteY3498" fmla="*/ 2641696 h 5071422"/>
              <a:gd name="connsiteX3499" fmla="*/ 418135 w 12192001"/>
              <a:gd name="connsiteY3499" fmla="*/ 2640186 h 5071422"/>
              <a:gd name="connsiteX3500" fmla="*/ 419035 w 12192001"/>
              <a:gd name="connsiteY3500" fmla="*/ 2642169 h 5071422"/>
              <a:gd name="connsiteX3501" fmla="*/ 423704 w 12192001"/>
              <a:gd name="connsiteY3501" fmla="*/ 2644205 h 5071422"/>
              <a:gd name="connsiteX3502" fmla="*/ 549149 w 12192001"/>
              <a:gd name="connsiteY3502" fmla="*/ 2614363 h 5071422"/>
              <a:gd name="connsiteX3503" fmla="*/ 721432 w 12192001"/>
              <a:gd name="connsiteY3503" fmla="*/ 2511953 h 5071422"/>
              <a:gd name="connsiteX3504" fmla="*/ 771493 w 12192001"/>
              <a:gd name="connsiteY3504" fmla="*/ 2488716 h 5071422"/>
              <a:gd name="connsiteX3505" fmla="*/ 835667 w 12192001"/>
              <a:gd name="connsiteY3505" fmla="*/ 2505515 h 5071422"/>
              <a:gd name="connsiteX3506" fmla="*/ 835391 w 12192001"/>
              <a:gd name="connsiteY3506" fmla="*/ 2469998 h 5071422"/>
              <a:gd name="connsiteX3507" fmla="*/ 866587 w 12192001"/>
              <a:gd name="connsiteY3507" fmla="*/ 2471367 h 5071422"/>
              <a:gd name="connsiteX3508" fmla="*/ 1010146 w 12192001"/>
              <a:gd name="connsiteY3508" fmla="*/ 2452455 h 5071422"/>
              <a:gd name="connsiteX3509" fmla="*/ 1032945 w 12192001"/>
              <a:gd name="connsiteY3509" fmla="*/ 2490973 h 5071422"/>
              <a:gd name="connsiteX3510" fmla="*/ 1013502 w 12192001"/>
              <a:gd name="connsiteY3510" fmla="*/ 2444716 h 5071422"/>
              <a:gd name="connsiteX3511" fmla="*/ 1136324 w 12192001"/>
              <a:gd name="connsiteY3511" fmla="*/ 2436570 h 5071422"/>
              <a:gd name="connsiteX3512" fmla="*/ 1148479 w 12192001"/>
              <a:gd name="connsiteY3512" fmla="*/ 2406139 h 5071422"/>
              <a:gd name="connsiteX3513" fmla="*/ 1126918 w 12192001"/>
              <a:gd name="connsiteY3513" fmla="*/ 2387373 h 5071422"/>
              <a:gd name="connsiteX3514" fmla="*/ 1131060 w 12192001"/>
              <a:gd name="connsiteY3514" fmla="*/ 2385394 h 5071422"/>
              <a:gd name="connsiteX3515" fmla="*/ 1132974 w 12192001"/>
              <a:gd name="connsiteY3515" fmla="*/ 2363802 h 5071422"/>
              <a:gd name="connsiteX3516" fmla="*/ 1043235 w 12192001"/>
              <a:gd name="connsiteY3516" fmla="*/ 2400991 h 5071422"/>
              <a:gd name="connsiteX3517" fmla="*/ 1047290 w 12192001"/>
              <a:gd name="connsiteY3517" fmla="*/ 2353451 h 5071422"/>
              <a:gd name="connsiteX3518" fmla="*/ 1044867 w 12192001"/>
              <a:gd name="connsiteY3518" fmla="*/ 2351419 h 5071422"/>
              <a:gd name="connsiteX3519" fmla="*/ 1020883 w 12192001"/>
              <a:gd name="connsiteY3519" fmla="*/ 2401556 h 5071422"/>
              <a:gd name="connsiteX3520" fmla="*/ 985607 w 12192001"/>
              <a:gd name="connsiteY3520" fmla="*/ 2395356 h 5071422"/>
              <a:gd name="connsiteX3521" fmla="*/ 1002190 w 12192001"/>
              <a:gd name="connsiteY3521" fmla="*/ 2380948 h 5071422"/>
              <a:gd name="connsiteX3522" fmla="*/ 936843 w 12192001"/>
              <a:gd name="connsiteY3522" fmla="*/ 2389519 h 5071422"/>
              <a:gd name="connsiteX3523" fmla="*/ 936007 w 12192001"/>
              <a:gd name="connsiteY3523" fmla="*/ 2387835 h 5071422"/>
              <a:gd name="connsiteX3524" fmla="*/ 934650 w 12192001"/>
              <a:gd name="connsiteY3524" fmla="*/ 2388588 h 5071422"/>
              <a:gd name="connsiteX3525" fmla="*/ 908983 w 12192001"/>
              <a:gd name="connsiteY3525" fmla="*/ 2357309 h 5071422"/>
              <a:gd name="connsiteX3526" fmla="*/ 903231 w 12192001"/>
              <a:gd name="connsiteY3526" fmla="*/ 2364639 h 5071422"/>
              <a:gd name="connsiteX3527" fmla="*/ 892903 w 12192001"/>
              <a:gd name="connsiteY3527" fmla="*/ 2390659 h 5071422"/>
              <a:gd name="connsiteX3528" fmla="*/ 869508 w 12192001"/>
              <a:gd name="connsiteY3528" fmla="*/ 2370263 h 5071422"/>
              <a:gd name="connsiteX3529" fmla="*/ 867385 w 12192001"/>
              <a:gd name="connsiteY3529" fmla="*/ 2342244 h 5071422"/>
              <a:gd name="connsiteX3530" fmla="*/ 742528 w 12192001"/>
              <a:gd name="connsiteY3530" fmla="*/ 2380335 h 5071422"/>
              <a:gd name="connsiteX3531" fmla="*/ 745230 w 12192001"/>
              <a:gd name="connsiteY3531" fmla="*/ 2331172 h 5071422"/>
              <a:gd name="connsiteX3532" fmla="*/ 744070 w 12192001"/>
              <a:gd name="connsiteY3532" fmla="*/ 2330833 h 5071422"/>
              <a:gd name="connsiteX3533" fmla="*/ 726780 w 12192001"/>
              <a:gd name="connsiteY3533" fmla="*/ 2338735 h 5071422"/>
              <a:gd name="connsiteX3534" fmla="*/ 731752 w 12192001"/>
              <a:gd name="connsiteY3534" fmla="*/ 2352620 h 5071422"/>
              <a:gd name="connsiteX3535" fmla="*/ 706363 w 12192001"/>
              <a:gd name="connsiteY3535" fmla="*/ 2348065 h 5071422"/>
              <a:gd name="connsiteX3536" fmla="*/ 695703 w 12192001"/>
              <a:gd name="connsiteY3536" fmla="*/ 2352938 h 5071422"/>
              <a:gd name="connsiteX3537" fmla="*/ 677709 w 12192001"/>
              <a:gd name="connsiteY3537" fmla="*/ 2328365 h 5071422"/>
              <a:gd name="connsiteX3538" fmla="*/ 671825 w 12192001"/>
              <a:gd name="connsiteY3538" fmla="*/ 2316701 h 5071422"/>
              <a:gd name="connsiteX3539" fmla="*/ 667359 w 12192001"/>
              <a:gd name="connsiteY3539" fmla="*/ 2312176 h 5071422"/>
              <a:gd name="connsiteX3540" fmla="*/ 680077 w 12192001"/>
              <a:gd name="connsiteY3540" fmla="*/ 2367801 h 5071422"/>
              <a:gd name="connsiteX3541" fmla="*/ 536687 w 12192001"/>
              <a:gd name="connsiteY3541" fmla="*/ 2392347 h 5071422"/>
              <a:gd name="connsiteX3542" fmla="*/ 562017 w 12192001"/>
              <a:gd name="connsiteY3542" fmla="*/ 2377787 h 5071422"/>
              <a:gd name="connsiteX3543" fmla="*/ 545401 w 12192001"/>
              <a:gd name="connsiteY3543" fmla="*/ 2329127 h 5071422"/>
              <a:gd name="connsiteX3544" fmla="*/ 543725 w 12192001"/>
              <a:gd name="connsiteY3544" fmla="*/ 2330594 h 5071422"/>
              <a:gd name="connsiteX3545" fmla="*/ 548525 w 12192001"/>
              <a:gd name="connsiteY3545" fmla="*/ 2344200 h 5071422"/>
              <a:gd name="connsiteX3546" fmla="*/ 529887 w 12192001"/>
              <a:gd name="connsiteY3546" fmla="*/ 2342697 h 5071422"/>
              <a:gd name="connsiteX3547" fmla="*/ 508108 w 12192001"/>
              <a:gd name="connsiteY3547" fmla="*/ 2361749 h 5071422"/>
              <a:gd name="connsiteX3548" fmla="*/ 468378 w 12192001"/>
              <a:gd name="connsiteY3548" fmla="*/ 2360098 h 5071422"/>
              <a:gd name="connsiteX3549" fmla="*/ 456668 w 12192001"/>
              <a:gd name="connsiteY3549" fmla="*/ 2356443 h 5071422"/>
              <a:gd name="connsiteX3550" fmla="*/ 453775 w 12192001"/>
              <a:gd name="connsiteY3550" fmla="*/ 2396928 h 5071422"/>
              <a:gd name="connsiteX3551" fmla="*/ 308021 w 12192001"/>
              <a:gd name="connsiteY3551" fmla="*/ 2366448 h 5071422"/>
              <a:gd name="connsiteX3552" fmla="*/ 301751 w 12192001"/>
              <a:gd name="connsiteY3552" fmla="*/ 2377658 h 5071422"/>
              <a:gd name="connsiteX3553" fmla="*/ 319614 w 12192001"/>
              <a:gd name="connsiteY3553" fmla="*/ 2376236 h 5071422"/>
              <a:gd name="connsiteX3554" fmla="*/ 292851 w 12192001"/>
              <a:gd name="connsiteY3554" fmla="*/ 2401453 h 5071422"/>
              <a:gd name="connsiteX3555" fmla="*/ 289950 w 12192001"/>
              <a:gd name="connsiteY3555" fmla="*/ 2401175 h 5071422"/>
              <a:gd name="connsiteX3556" fmla="*/ 298187 w 12192001"/>
              <a:gd name="connsiteY3556" fmla="*/ 2425257 h 5071422"/>
              <a:gd name="connsiteX3557" fmla="*/ 280175 w 12192001"/>
              <a:gd name="connsiteY3557" fmla="*/ 2422417 h 5071422"/>
              <a:gd name="connsiteX3558" fmla="*/ 273478 w 12192001"/>
              <a:gd name="connsiteY3558" fmla="*/ 2399582 h 5071422"/>
              <a:gd name="connsiteX3559" fmla="*/ 269190 w 12192001"/>
              <a:gd name="connsiteY3559" fmla="*/ 2399171 h 5071422"/>
              <a:gd name="connsiteX3560" fmla="*/ 254255 w 12192001"/>
              <a:gd name="connsiteY3560" fmla="*/ 2425612 h 5071422"/>
              <a:gd name="connsiteX3561" fmla="*/ 228999 w 12192001"/>
              <a:gd name="connsiteY3561" fmla="*/ 2437665 h 5071422"/>
              <a:gd name="connsiteX3562" fmla="*/ 253062 w 12192001"/>
              <a:gd name="connsiteY3562" fmla="*/ 2419255 h 5071422"/>
              <a:gd name="connsiteX3563" fmla="*/ 246012 w 12192001"/>
              <a:gd name="connsiteY3563" fmla="*/ 2399088 h 5071422"/>
              <a:gd name="connsiteX3564" fmla="*/ 114505 w 12192001"/>
              <a:gd name="connsiteY3564" fmla="*/ 2408797 h 5071422"/>
              <a:gd name="connsiteX3565" fmla="*/ 106415 w 12192001"/>
              <a:gd name="connsiteY3565" fmla="*/ 2481338 h 5071422"/>
              <a:gd name="connsiteX3566" fmla="*/ 111023 w 12192001"/>
              <a:gd name="connsiteY3566" fmla="*/ 2416543 h 5071422"/>
              <a:gd name="connsiteX3567" fmla="*/ 40079 w 12192001"/>
              <a:gd name="connsiteY3567" fmla="*/ 2415098 h 5071422"/>
              <a:gd name="connsiteX3568" fmla="*/ 45904 w 12192001"/>
              <a:gd name="connsiteY3568" fmla="*/ 2492149 h 5071422"/>
              <a:gd name="connsiteX3569" fmla="*/ 22759 w 12192001"/>
              <a:gd name="connsiteY3569" fmla="*/ 2418287 h 5071422"/>
              <a:gd name="connsiteX3570" fmla="*/ 4096 w 12192001"/>
              <a:gd name="connsiteY3570" fmla="*/ 2435625 h 5071422"/>
              <a:gd name="connsiteX3571" fmla="*/ 1 w 12192001"/>
              <a:gd name="connsiteY3571" fmla="*/ 2436628 h 5071422"/>
              <a:gd name="connsiteX3572" fmla="*/ 1 w 12192001"/>
              <a:gd name="connsiteY3572" fmla="*/ 2369629 h 5071422"/>
              <a:gd name="connsiteX3573" fmla="*/ 815 w 12192001"/>
              <a:gd name="connsiteY3573" fmla="*/ 2369013 h 5071422"/>
              <a:gd name="connsiteX3574" fmla="*/ 24351 w 12192001"/>
              <a:gd name="connsiteY3574" fmla="*/ 2396571 h 5071422"/>
              <a:gd name="connsiteX3575" fmla="*/ 24492 w 12192001"/>
              <a:gd name="connsiteY3575" fmla="*/ 2357999 h 5071422"/>
              <a:gd name="connsiteX3576" fmla="*/ 3934 w 12192001"/>
              <a:gd name="connsiteY3576" fmla="*/ 2337358 h 5071422"/>
              <a:gd name="connsiteX3577" fmla="*/ 4993 w 12192001"/>
              <a:gd name="connsiteY3577" fmla="*/ 2335553 h 5071422"/>
              <a:gd name="connsiteX3578" fmla="*/ 14430 w 12192001"/>
              <a:gd name="connsiteY3578" fmla="*/ 2330522 h 5071422"/>
              <a:gd name="connsiteX3579" fmla="*/ 41443 w 12192001"/>
              <a:gd name="connsiteY3579" fmla="*/ 2357908 h 5071422"/>
              <a:gd name="connsiteX3580" fmla="*/ 100374 w 12192001"/>
              <a:gd name="connsiteY3580" fmla="*/ 2368558 h 5071422"/>
              <a:gd name="connsiteX3581" fmla="*/ 80932 w 12192001"/>
              <a:gd name="connsiteY3581" fmla="*/ 2322301 h 5071422"/>
              <a:gd name="connsiteX3582" fmla="*/ 114049 w 12192001"/>
              <a:gd name="connsiteY3582" fmla="*/ 2311154 h 5071422"/>
              <a:gd name="connsiteX3583" fmla="*/ 118005 w 12192001"/>
              <a:gd name="connsiteY3583" fmla="*/ 2309646 h 5071422"/>
              <a:gd name="connsiteX3584" fmla="*/ 108134 w 12192001"/>
              <a:gd name="connsiteY3584" fmla="*/ 2304947 h 5071422"/>
              <a:gd name="connsiteX3585" fmla="*/ 113904 w 12192001"/>
              <a:gd name="connsiteY3585" fmla="*/ 2262794 h 5071422"/>
              <a:gd name="connsiteX3586" fmla="*/ 102941 w 12192001"/>
              <a:gd name="connsiteY3586" fmla="*/ 2275483 h 5071422"/>
              <a:gd name="connsiteX3587" fmla="*/ 99524 w 12192001"/>
              <a:gd name="connsiteY3587" fmla="*/ 2272216 h 5071422"/>
              <a:gd name="connsiteX3588" fmla="*/ 106346 w 12192001"/>
              <a:gd name="connsiteY3588" fmla="*/ 2282235 h 5071422"/>
              <a:gd name="connsiteX3589" fmla="*/ 88868 w 12192001"/>
              <a:gd name="connsiteY3589" fmla="*/ 2283889 h 5071422"/>
              <a:gd name="connsiteX3590" fmla="*/ 74308 w 12192001"/>
              <a:gd name="connsiteY3590" fmla="*/ 2276698 h 5071422"/>
              <a:gd name="connsiteX3591" fmla="*/ 64239 w 12192001"/>
              <a:gd name="connsiteY3591" fmla="*/ 2306088 h 5071422"/>
              <a:gd name="connsiteX3592" fmla="*/ 36918 w 12192001"/>
              <a:gd name="connsiteY3592" fmla="*/ 2292733 h 5071422"/>
              <a:gd name="connsiteX3593" fmla="*/ 43764 w 12192001"/>
              <a:gd name="connsiteY3593" fmla="*/ 2327534 h 5071422"/>
              <a:gd name="connsiteX3594" fmla="*/ 7896 w 12192001"/>
              <a:gd name="connsiteY3594" fmla="*/ 2303581 h 5071422"/>
              <a:gd name="connsiteX3595" fmla="*/ 1 w 12192001"/>
              <a:gd name="connsiteY3595" fmla="*/ 2302480 h 5071422"/>
              <a:gd name="connsiteX3596" fmla="*/ 1 w 12192001"/>
              <a:gd name="connsiteY3596" fmla="*/ 1977487 h 5071422"/>
              <a:gd name="connsiteX3597" fmla="*/ 652 w 12192001"/>
              <a:gd name="connsiteY3597" fmla="*/ 1978306 h 5071422"/>
              <a:gd name="connsiteX3598" fmla="*/ 1 w 12192001"/>
              <a:gd name="connsiteY3598" fmla="*/ 1975280 h 5071422"/>
              <a:gd name="connsiteX3599" fmla="*/ 1 w 12192001"/>
              <a:gd name="connsiteY3599" fmla="*/ 1658405 h 5071422"/>
              <a:gd name="connsiteX3600" fmla="*/ 2892 w 12192001"/>
              <a:gd name="connsiteY3600" fmla="*/ 1659689 h 5071422"/>
              <a:gd name="connsiteX3601" fmla="*/ 9798 w 12192001"/>
              <a:gd name="connsiteY3601" fmla="*/ 1677118 h 5071422"/>
              <a:gd name="connsiteX3602" fmla="*/ 10663 w 12192001"/>
              <a:gd name="connsiteY3602" fmla="*/ 1628030 h 5071422"/>
              <a:gd name="connsiteX3603" fmla="*/ 1 w 12192001"/>
              <a:gd name="connsiteY3603" fmla="*/ 1619919 h 5071422"/>
              <a:gd name="connsiteX3604" fmla="*/ 1 w 12192001"/>
              <a:gd name="connsiteY3604" fmla="*/ 1490038 h 5071422"/>
              <a:gd name="connsiteX3605" fmla="*/ 6374 w 12192001"/>
              <a:gd name="connsiteY3605" fmla="*/ 1490608 h 5071422"/>
              <a:gd name="connsiteX3606" fmla="*/ 34837 w 12192001"/>
              <a:gd name="connsiteY3606" fmla="*/ 1473829 h 5071422"/>
              <a:gd name="connsiteX3607" fmla="*/ 154073 w 12192001"/>
              <a:gd name="connsiteY3607" fmla="*/ 1540869 h 5071422"/>
              <a:gd name="connsiteX3608" fmla="*/ 179390 w 12192001"/>
              <a:gd name="connsiteY3608" fmla="*/ 1526189 h 5071422"/>
              <a:gd name="connsiteX3609" fmla="*/ 203890 w 12192001"/>
              <a:gd name="connsiteY3609" fmla="*/ 1560632 h 5071422"/>
              <a:gd name="connsiteX3610" fmla="*/ 347348 w 12192001"/>
              <a:gd name="connsiteY3610" fmla="*/ 1599072 h 5071422"/>
              <a:gd name="connsiteX3611" fmla="*/ 336616 w 12192001"/>
              <a:gd name="connsiteY3611" fmla="*/ 1571357 h 5071422"/>
              <a:gd name="connsiteX3612" fmla="*/ 362957 w 12192001"/>
              <a:gd name="connsiteY3612" fmla="*/ 1570692 h 5071422"/>
              <a:gd name="connsiteX3613" fmla="*/ 364955 w 12192001"/>
              <a:gd name="connsiteY3613" fmla="*/ 1598679 h 5071422"/>
              <a:gd name="connsiteX3614" fmla="*/ 444952 w 12192001"/>
              <a:gd name="connsiteY3614" fmla="*/ 1610657 h 5071422"/>
              <a:gd name="connsiteX3615" fmla="*/ 416805 w 12192001"/>
              <a:gd name="connsiteY3615" fmla="*/ 1646347 h 5071422"/>
              <a:gd name="connsiteX3616" fmla="*/ 475331 w 12192001"/>
              <a:gd name="connsiteY3616" fmla="*/ 1666004 h 5071422"/>
              <a:gd name="connsiteX3617" fmla="*/ 478080 w 12192001"/>
              <a:gd name="connsiteY3617" fmla="*/ 1581849 h 5071422"/>
              <a:gd name="connsiteX3618" fmla="*/ 550420 w 12192001"/>
              <a:gd name="connsiteY3618" fmla="*/ 1671014 h 5071422"/>
              <a:gd name="connsiteX3619" fmla="*/ 530902 w 12192001"/>
              <a:gd name="connsiteY3619" fmla="*/ 1643450 h 5071422"/>
              <a:gd name="connsiteX3620" fmla="*/ 624440 w 12192001"/>
              <a:gd name="connsiteY3620" fmla="*/ 1599190 h 5071422"/>
              <a:gd name="connsiteX3621" fmla="*/ 725103 w 12192001"/>
              <a:gd name="connsiteY3621" fmla="*/ 1652728 h 5071422"/>
              <a:gd name="connsiteX3622" fmla="*/ 758219 w 12192001"/>
              <a:gd name="connsiteY3622" fmla="*/ 1623800 h 5071422"/>
              <a:gd name="connsiteX3623" fmla="*/ 747406 w 12192001"/>
              <a:gd name="connsiteY3623" fmla="*/ 1596089 h 5071422"/>
              <a:gd name="connsiteX3624" fmla="*/ 840199 w 12192001"/>
              <a:gd name="connsiteY3624" fmla="*/ 1600860 h 5071422"/>
              <a:gd name="connsiteX3625" fmla="*/ 785587 w 12192001"/>
              <a:gd name="connsiteY3625" fmla="*/ 1637184 h 5071422"/>
              <a:gd name="connsiteX3626" fmla="*/ 890170 w 12192001"/>
              <a:gd name="connsiteY3626" fmla="*/ 1683639 h 5071422"/>
              <a:gd name="connsiteX3627" fmla="*/ 1003258 w 12192001"/>
              <a:gd name="connsiteY3627" fmla="*/ 1666856 h 5071422"/>
              <a:gd name="connsiteX3628" fmla="*/ 1046330 w 12192001"/>
              <a:gd name="connsiteY3628" fmla="*/ 1714757 h 5071422"/>
              <a:gd name="connsiteX3629" fmla="*/ 1032837 w 12192001"/>
              <a:gd name="connsiteY3629" fmla="*/ 1771077 h 5071422"/>
              <a:gd name="connsiteX3630" fmla="*/ 1050400 w 12192001"/>
              <a:gd name="connsiteY3630" fmla="*/ 1770644 h 5071422"/>
              <a:gd name="connsiteX3631" fmla="*/ 1068833 w 12192001"/>
              <a:gd name="connsiteY3631" fmla="*/ 1721211 h 5071422"/>
              <a:gd name="connsiteX3632" fmla="*/ 1068891 w 12192001"/>
              <a:gd name="connsiteY3632" fmla="*/ 1784155 h 5071422"/>
              <a:gd name="connsiteX3633" fmla="*/ 1110844 w 12192001"/>
              <a:gd name="connsiteY3633" fmla="*/ 1755144 h 5071422"/>
              <a:gd name="connsiteX3634" fmla="*/ 1113817 w 12192001"/>
              <a:gd name="connsiteY3634" fmla="*/ 1797112 h 5071422"/>
              <a:gd name="connsiteX3635" fmla="*/ 1132293 w 12192001"/>
              <a:gd name="connsiteY3635" fmla="*/ 1747674 h 5071422"/>
              <a:gd name="connsiteX3636" fmla="*/ 1159600 w 12192001"/>
              <a:gd name="connsiteY3636" fmla="*/ 1760899 h 5071422"/>
              <a:gd name="connsiteX3637" fmla="*/ 1148926 w 12192001"/>
              <a:gd name="connsiteY3637" fmla="*/ 1796085 h 5071422"/>
              <a:gd name="connsiteX3638" fmla="*/ 1193799 w 12192001"/>
              <a:gd name="connsiteY3638" fmla="*/ 1746142 h 5071422"/>
              <a:gd name="connsiteX3639" fmla="*/ 1163385 w 12192001"/>
              <a:gd name="connsiteY3639" fmla="*/ 1690879 h 5071422"/>
              <a:gd name="connsiteX3640" fmla="*/ 1215074 w 12192001"/>
              <a:gd name="connsiteY3640" fmla="*/ 1705807 h 5071422"/>
              <a:gd name="connsiteX3641" fmla="*/ 1262827 w 12192001"/>
              <a:gd name="connsiteY3641" fmla="*/ 1695733 h 5071422"/>
              <a:gd name="connsiteX3642" fmla="*/ 1273835 w 12192001"/>
              <a:gd name="connsiteY3642" fmla="*/ 1758115 h 5071422"/>
              <a:gd name="connsiteX3643" fmla="*/ 1322678 w 12192001"/>
              <a:gd name="connsiteY3643" fmla="*/ 1763906 h 5071422"/>
              <a:gd name="connsiteX3644" fmla="*/ 1300027 w 12192001"/>
              <a:gd name="connsiteY3644" fmla="*/ 1694433 h 5071422"/>
              <a:gd name="connsiteX3645" fmla="*/ 1330402 w 12192001"/>
              <a:gd name="connsiteY3645" fmla="*/ 1749743 h 5071422"/>
              <a:gd name="connsiteX3646" fmla="*/ 1357643 w 12192001"/>
              <a:gd name="connsiteY3646" fmla="*/ 1699943 h 5071422"/>
              <a:gd name="connsiteX3647" fmla="*/ 1438706 w 12192001"/>
              <a:gd name="connsiteY3647" fmla="*/ 1725974 h 5071422"/>
              <a:gd name="connsiteX3648" fmla="*/ 1421147 w 12192001"/>
              <a:gd name="connsiteY3648" fmla="*/ 1726401 h 5071422"/>
              <a:gd name="connsiteX3649" fmla="*/ 1428084 w 12192001"/>
              <a:gd name="connsiteY3649" fmla="*/ 1761276 h 5071422"/>
              <a:gd name="connsiteX3650" fmla="*/ 1512871 w 12192001"/>
              <a:gd name="connsiteY3650" fmla="*/ 1717124 h 5071422"/>
              <a:gd name="connsiteX3651" fmla="*/ 1529517 w 12192001"/>
              <a:gd name="connsiteY3651" fmla="*/ 1765659 h 5071422"/>
              <a:gd name="connsiteX3652" fmla="*/ 1567554 w 12192001"/>
              <a:gd name="connsiteY3652" fmla="*/ 1743820 h 5071422"/>
              <a:gd name="connsiteX3653" fmla="*/ 1580346 w 12192001"/>
              <a:gd name="connsiteY3653" fmla="*/ 1799315 h 5071422"/>
              <a:gd name="connsiteX3654" fmla="*/ 1623248 w 12192001"/>
              <a:gd name="connsiteY3654" fmla="*/ 1784409 h 5071422"/>
              <a:gd name="connsiteX3655" fmla="*/ 1619867 w 12192001"/>
              <a:gd name="connsiteY3655" fmla="*/ 1811859 h 5071422"/>
              <a:gd name="connsiteX3656" fmla="*/ 1637372 w 12192001"/>
              <a:gd name="connsiteY3656" fmla="*/ 1830243 h 5071422"/>
              <a:gd name="connsiteX3657" fmla="*/ 1586676 w 12192001"/>
              <a:gd name="connsiteY3657" fmla="*/ 1826753 h 5071422"/>
              <a:gd name="connsiteX3658" fmla="*/ 1506180 w 12192001"/>
              <a:gd name="connsiteY3658" fmla="*/ 1808161 h 5071422"/>
              <a:gd name="connsiteX3659" fmla="*/ 1501740 w 12192001"/>
              <a:gd name="connsiteY3659" fmla="*/ 1860694 h 5071422"/>
              <a:gd name="connsiteX3660" fmla="*/ 1543820 w 12192001"/>
              <a:gd name="connsiteY3660" fmla="*/ 1848864 h 5071422"/>
              <a:gd name="connsiteX3661" fmla="*/ 1624786 w 12192001"/>
              <a:gd name="connsiteY3661" fmla="*/ 1850053 h 5071422"/>
              <a:gd name="connsiteX3662" fmla="*/ 1651614 w 12192001"/>
              <a:gd name="connsiteY3662" fmla="*/ 1831225 h 5071422"/>
              <a:gd name="connsiteX3663" fmla="*/ 1642109 w 12192001"/>
              <a:gd name="connsiteY3663" fmla="*/ 1830568 h 5071422"/>
              <a:gd name="connsiteX3664" fmla="*/ 1657154 w 12192001"/>
              <a:gd name="connsiteY3664" fmla="*/ 1813616 h 5071422"/>
              <a:gd name="connsiteX3665" fmla="*/ 1662156 w 12192001"/>
              <a:gd name="connsiteY3665" fmla="*/ 1823827 h 5071422"/>
              <a:gd name="connsiteX3666" fmla="*/ 1663261 w 12192001"/>
              <a:gd name="connsiteY3666" fmla="*/ 1823047 h 5071422"/>
              <a:gd name="connsiteX3667" fmla="*/ 1683113 w 12192001"/>
              <a:gd name="connsiteY3667" fmla="*/ 1814206 h 5071422"/>
              <a:gd name="connsiteX3668" fmla="*/ 1697533 w 12192001"/>
              <a:gd name="connsiteY3668" fmla="*/ 1791144 h 5071422"/>
              <a:gd name="connsiteX3669" fmla="*/ 1699137 w 12192001"/>
              <a:gd name="connsiteY3669" fmla="*/ 1740542 h 5071422"/>
              <a:gd name="connsiteX3670" fmla="*/ 1719785 w 12192001"/>
              <a:gd name="connsiteY3670" fmla="*/ 1781944 h 5071422"/>
              <a:gd name="connsiteX3671" fmla="*/ 1760435 w 12192001"/>
              <a:gd name="connsiteY3671" fmla="*/ 1775601 h 5071422"/>
              <a:gd name="connsiteX3672" fmla="*/ 1776682 w 12192001"/>
              <a:gd name="connsiteY3672" fmla="*/ 1779716 h 5071422"/>
              <a:gd name="connsiteX3673" fmla="*/ 1778058 w 12192001"/>
              <a:gd name="connsiteY3673" fmla="*/ 1779488 h 5071422"/>
              <a:gd name="connsiteX3674" fmla="*/ 1783089 w 12192001"/>
              <a:gd name="connsiteY3674" fmla="*/ 1745348 h 5071422"/>
              <a:gd name="connsiteX3675" fmla="*/ 1804533 w 12192001"/>
              <a:gd name="connsiteY3675" fmla="*/ 1737835 h 5071422"/>
              <a:gd name="connsiteX3676" fmla="*/ 1817426 w 12192001"/>
              <a:gd name="connsiteY3676" fmla="*/ 1763668 h 5071422"/>
              <a:gd name="connsiteX3677" fmla="*/ 1827786 w 12192001"/>
              <a:gd name="connsiteY3677" fmla="*/ 1771251 h 5071422"/>
              <a:gd name="connsiteX3678" fmla="*/ 1828987 w 12192001"/>
              <a:gd name="connsiteY3678" fmla="*/ 1771053 h 5071422"/>
              <a:gd name="connsiteX3679" fmla="*/ 1827035 w 12192001"/>
              <a:gd name="connsiteY3679" fmla="*/ 1744247 h 5071422"/>
              <a:gd name="connsiteX3680" fmla="*/ 1889482 w 12192001"/>
              <a:gd name="connsiteY3680" fmla="*/ 1756778 h 5071422"/>
              <a:gd name="connsiteX3681" fmla="*/ 1896339 w 12192001"/>
              <a:gd name="connsiteY3681" fmla="*/ 1728506 h 5071422"/>
              <a:gd name="connsiteX3682" fmla="*/ 1837667 w 12192001"/>
              <a:gd name="connsiteY3682" fmla="*/ 1709066 h 5071422"/>
              <a:gd name="connsiteX3683" fmla="*/ 1902074 w 12192001"/>
              <a:gd name="connsiteY3683" fmla="*/ 1686434 h 5071422"/>
              <a:gd name="connsiteX3684" fmla="*/ 1905087 w 12192001"/>
              <a:gd name="connsiteY3684" fmla="*/ 1728353 h 5071422"/>
              <a:gd name="connsiteX3685" fmla="*/ 1921631 w 12192001"/>
              <a:gd name="connsiteY3685" fmla="*/ 1713954 h 5071422"/>
              <a:gd name="connsiteX3686" fmla="*/ 1917653 w 12192001"/>
              <a:gd name="connsiteY3686" fmla="*/ 1658140 h 5071422"/>
              <a:gd name="connsiteX3687" fmla="*/ 1862096 w 12192001"/>
              <a:gd name="connsiteY3687" fmla="*/ 1680402 h 5071422"/>
              <a:gd name="connsiteX3688" fmla="*/ 1836624 w 12192001"/>
              <a:gd name="connsiteY3688" fmla="*/ 1632065 h 5071422"/>
              <a:gd name="connsiteX3689" fmla="*/ 1750776 w 12192001"/>
              <a:gd name="connsiteY3689" fmla="*/ 1662212 h 5071422"/>
              <a:gd name="connsiteX3690" fmla="*/ 1756537 w 12192001"/>
              <a:gd name="connsiteY3690" fmla="*/ 1620014 h 5071422"/>
              <a:gd name="connsiteX3691" fmla="*/ 1719480 w 12192001"/>
              <a:gd name="connsiteY3691" fmla="*/ 1655869 h 5071422"/>
              <a:gd name="connsiteX3692" fmla="*/ 1733103 w 12192001"/>
              <a:gd name="connsiteY3692" fmla="*/ 1599623 h 5071422"/>
              <a:gd name="connsiteX3693" fmla="*/ 1702985 w 12192001"/>
              <a:gd name="connsiteY3693" fmla="*/ 1670350 h 5071422"/>
              <a:gd name="connsiteX3694" fmla="*/ 1697894 w 12192001"/>
              <a:gd name="connsiteY3694" fmla="*/ 1600447 h 5071422"/>
              <a:gd name="connsiteX3695" fmla="*/ 1675588 w 12192001"/>
              <a:gd name="connsiteY3695" fmla="*/ 1657047 h 5071422"/>
              <a:gd name="connsiteX3696" fmla="*/ 1631685 w 12192001"/>
              <a:gd name="connsiteY3696" fmla="*/ 1658144 h 5071422"/>
              <a:gd name="connsiteX3697" fmla="*/ 1614133 w 12192001"/>
              <a:gd name="connsiteY3697" fmla="*/ 1658657 h 5071422"/>
              <a:gd name="connsiteX3698" fmla="*/ 1588654 w 12192001"/>
              <a:gd name="connsiteY3698" fmla="*/ 1610240 h 5071422"/>
              <a:gd name="connsiteX3699" fmla="*/ 1583868 w 12192001"/>
              <a:gd name="connsiteY3699" fmla="*/ 1666412 h 5071422"/>
              <a:gd name="connsiteX3700" fmla="*/ 1534038 w 12192001"/>
              <a:gd name="connsiteY3700" fmla="*/ 1646525 h 5071422"/>
              <a:gd name="connsiteX3701" fmla="*/ 1574013 w 12192001"/>
              <a:gd name="connsiteY3701" fmla="*/ 1652514 h 5071422"/>
              <a:gd name="connsiteX3702" fmla="*/ 1485094 w 12192001"/>
              <a:gd name="connsiteY3702" fmla="*/ 1577796 h 5071422"/>
              <a:gd name="connsiteX3703" fmla="*/ 1424640 w 12192001"/>
              <a:gd name="connsiteY3703" fmla="*/ 1593215 h 5071422"/>
              <a:gd name="connsiteX3704" fmla="*/ 1473488 w 12192001"/>
              <a:gd name="connsiteY3704" fmla="*/ 1599044 h 5071422"/>
              <a:gd name="connsiteX3705" fmla="*/ 1493045 w 12192001"/>
              <a:gd name="connsiteY3705" fmla="*/ 1626604 h 5071422"/>
              <a:gd name="connsiteX3706" fmla="*/ 1477475 w 12192001"/>
              <a:gd name="connsiteY3706" fmla="*/ 1654979 h 5071422"/>
              <a:gd name="connsiteX3707" fmla="*/ 1412969 w 12192001"/>
              <a:gd name="connsiteY3707" fmla="*/ 1614673 h 5071422"/>
              <a:gd name="connsiteX3708" fmla="*/ 1408965 w 12192001"/>
              <a:gd name="connsiteY3708" fmla="*/ 1558613 h 5071422"/>
              <a:gd name="connsiteX3709" fmla="*/ 1333829 w 12192001"/>
              <a:gd name="connsiteY3709" fmla="*/ 1553526 h 5071422"/>
              <a:gd name="connsiteX3710" fmla="*/ 1312494 w 12192001"/>
              <a:gd name="connsiteY3710" fmla="*/ 1624060 h 5071422"/>
              <a:gd name="connsiteX3711" fmla="*/ 1299784 w 12192001"/>
              <a:gd name="connsiteY3711" fmla="*/ 1631304 h 5071422"/>
              <a:gd name="connsiteX3712" fmla="*/ 1281023 w 12192001"/>
              <a:gd name="connsiteY3712" fmla="*/ 1554873 h 5071422"/>
              <a:gd name="connsiteX3713" fmla="*/ 1263686 w 12192001"/>
              <a:gd name="connsiteY3713" fmla="*/ 1618226 h 5071422"/>
              <a:gd name="connsiteX3714" fmla="*/ 1204111 w 12192001"/>
              <a:gd name="connsiteY3714" fmla="*/ 1584726 h 5071422"/>
              <a:gd name="connsiteX3715" fmla="*/ 1166953 w 12192001"/>
              <a:gd name="connsiteY3715" fmla="*/ 1557597 h 5071422"/>
              <a:gd name="connsiteX3716" fmla="*/ 1197140 w 12192001"/>
              <a:gd name="connsiteY3716" fmla="*/ 1549938 h 5071422"/>
              <a:gd name="connsiteX3717" fmla="*/ 1147357 w 12192001"/>
              <a:gd name="connsiteY3717" fmla="*/ 1530128 h 5071422"/>
              <a:gd name="connsiteX3718" fmla="*/ 1155124 w 12192001"/>
              <a:gd name="connsiteY3718" fmla="*/ 1515962 h 5071422"/>
              <a:gd name="connsiteX3719" fmla="*/ 1158026 w 12192001"/>
              <a:gd name="connsiteY3719" fmla="*/ 1494862 h 5071422"/>
              <a:gd name="connsiteX3720" fmla="*/ 1181551 w 12192001"/>
              <a:gd name="connsiteY3720" fmla="*/ 1515328 h 5071422"/>
              <a:gd name="connsiteX3721" fmla="*/ 1188287 w 12192001"/>
              <a:gd name="connsiteY3721" fmla="*/ 1487064 h 5071422"/>
              <a:gd name="connsiteX3722" fmla="*/ 1128787 w 12192001"/>
              <a:gd name="connsiteY3722" fmla="*/ 1516670 h 5071422"/>
              <a:gd name="connsiteX3723" fmla="*/ 1036119 w 12192001"/>
              <a:gd name="connsiteY3723" fmla="*/ 1511885 h 5071422"/>
              <a:gd name="connsiteX3724" fmla="*/ 1041159 w 12192001"/>
              <a:gd name="connsiteY3724" fmla="*/ 1581708 h 5071422"/>
              <a:gd name="connsiteX3725" fmla="*/ 1000044 w 12192001"/>
              <a:gd name="connsiteY3725" fmla="*/ 1561798 h 5071422"/>
              <a:gd name="connsiteX3726" fmla="*/ 1021380 w 12192001"/>
              <a:gd name="connsiteY3726" fmla="*/ 1491264 h 5071422"/>
              <a:gd name="connsiteX3727" fmla="*/ 917066 w 12192001"/>
              <a:gd name="connsiteY3727" fmla="*/ 1507771 h 5071422"/>
              <a:gd name="connsiteX3728" fmla="*/ 797846 w 12192001"/>
              <a:gd name="connsiteY3728" fmla="*/ 1440895 h 5071422"/>
              <a:gd name="connsiteX3729" fmla="*/ 809453 w 12192001"/>
              <a:gd name="connsiteY3729" fmla="*/ 1419652 h 5071422"/>
              <a:gd name="connsiteX3730" fmla="*/ 784059 w 12192001"/>
              <a:gd name="connsiteY3730" fmla="*/ 1371225 h 5071422"/>
              <a:gd name="connsiteX3731" fmla="*/ 788039 w 12192001"/>
              <a:gd name="connsiteY3731" fmla="*/ 1427039 h 5071422"/>
              <a:gd name="connsiteX3732" fmla="*/ 714935 w 12192001"/>
              <a:gd name="connsiteY3732" fmla="*/ 1449898 h 5071422"/>
              <a:gd name="connsiteX3733" fmla="*/ 727617 w 12192001"/>
              <a:gd name="connsiteY3733" fmla="*/ 1482604 h 5071422"/>
              <a:gd name="connsiteX3734" fmla="*/ 709749 w 12192001"/>
              <a:gd name="connsiteY3734" fmla="*/ 1471341 h 5071422"/>
              <a:gd name="connsiteX3735" fmla="*/ 709953 w 12192001"/>
              <a:gd name="connsiteY3735" fmla="*/ 1443014 h 5071422"/>
              <a:gd name="connsiteX3736" fmla="*/ 625052 w 12192001"/>
              <a:gd name="connsiteY3736" fmla="*/ 1424107 h 5071422"/>
              <a:gd name="connsiteX3737" fmla="*/ 607344 w 12192001"/>
              <a:gd name="connsiteY3737" fmla="*/ 1361561 h 5071422"/>
              <a:gd name="connsiteX3738" fmla="*/ 642505 w 12192001"/>
              <a:gd name="connsiteY3738" fmla="*/ 1360655 h 5071422"/>
              <a:gd name="connsiteX3739" fmla="*/ 580067 w 12192001"/>
              <a:gd name="connsiteY3739" fmla="*/ 1348206 h 5071422"/>
              <a:gd name="connsiteX3740" fmla="*/ 587884 w 12192001"/>
              <a:gd name="connsiteY3740" fmla="*/ 1396941 h 5071422"/>
              <a:gd name="connsiteX3741" fmla="*/ 626940 w 12192001"/>
              <a:gd name="connsiteY3741" fmla="*/ 1389078 h 5071422"/>
              <a:gd name="connsiteX3742" fmla="*/ 598698 w 12192001"/>
              <a:gd name="connsiteY3742" fmla="*/ 1424652 h 5071422"/>
              <a:gd name="connsiteX3743" fmla="*/ 470833 w 12192001"/>
              <a:gd name="connsiteY3743" fmla="*/ 1420861 h 5071422"/>
              <a:gd name="connsiteX3744" fmla="*/ 445358 w 12192001"/>
              <a:gd name="connsiteY3744" fmla="*/ 1372442 h 5071422"/>
              <a:gd name="connsiteX3745" fmla="*/ 432747 w 12192001"/>
              <a:gd name="connsiteY3745" fmla="*/ 1379838 h 5071422"/>
              <a:gd name="connsiteX3746" fmla="*/ 417181 w 12192001"/>
              <a:gd name="connsiteY3746" fmla="*/ 1408257 h 5071422"/>
              <a:gd name="connsiteX3747" fmla="*/ 306863 w 12192001"/>
              <a:gd name="connsiteY3747" fmla="*/ 1403874 h 5071422"/>
              <a:gd name="connsiteX3748" fmla="*/ 303890 w 12192001"/>
              <a:gd name="connsiteY3748" fmla="*/ 1361907 h 5071422"/>
              <a:gd name="connsiteX3749" fmla="*/ 280373 w 12192001"/>
              <a:gd name="connsiteY3749" fmla="*/ 1341523 h 5071422"/>
              <a:gd name="connsiteX3750" fmla="*/ 249125 w 12192001"/>
              <a:gd name="connsiteY3750" fmla="*/ 1335218 h 5071422"/>
              <a:gd name="connsiteX3751" fmla="*/ 242340 w 12192001"/>
              <a:gd name="connsiteY3751" fmla="*/ 1363399 h 5071422"/>
              <a:gd name="connsiteX3752" fmla="*/ 205259 w 12192001"/>
              <a:gd name="connsiteY3752" fmla="*/ 1336268 h 5071422"/>
              <a:gd name="connsiteX3753" fmla="*/ 207027 w 12192001"/>
              <a:gd name="connsiteY3753" fmla="*/ 1301251 h 5071422"/>
              <a:gd name="connsiteX3754" fmla="*/ 181742 w 12192001"/>
              <a:gd name="connsiteY3754" fmla="*/ 1315885 h 5071422"/>
              <a:gd name="connsiteX3755" fmla="*/ 205259 w 12192001"/>
              <a:gd name="connsiteY3755" fmla="*/ 1336268 h 5071422"/>
              <a:gd name="connsiteX3756" fmla="*/ 167122 w 12192001"/>
              <a:gd name="connsiteY3756" fmla="*/ 1358365 h 5071422"/>
              <a:gd name="connsiteX3757" fmla="*/ 128013 w 12192001"/>
              <a:gd name="connsiteY3757" fmla="*/ 1303333 h 5071422"/>
              <a:gd name="connsiteX3758" fmla="*/ 25396 w 12192001"/>
              <a:gd name="connsiteY3758" fmla="*/ 1298654 h 5071422"/>
              <a:gd name="connsiteX3759" fmla="*/ 1 w 12192001"/>
              <a:gd name="connsiteY3759" fmla="*/ 1279661 h 5071422"/>
              <a:gd name="connsiteX3760" fmla="*/ 0 w 12192001"/>
              <a:gd name="connsiteY3760" fmla="*/ 1259222 h 5071422"/>
              <a:gd name="connsiteX3761" fmla="*/ 17911 w 12192001"/>
              <a:gd name="connsiteY3761" fmla="*/ 1270008 h 5071422"/>
              <a:gd name="connsiteX3762" fmla="*/ 78238 w 12192001"/>
              <a:gd name="connsiteY3762" fmla="*/ 1283562 h 5071422"/>
              <a:gd name="connsiteX3763" fmla="*/ 89887 w 12192001"/>
              <a:gd name="connsiteY3763" fmla="*/ 1262353 h 5071422"/>
              <a:gd name="connsiteX3764" fmla="*/ 70325 w 12192001"/>
              <a:gd name="connsiteY3764" fmla="*/ 1234755 h 5071422"/>
              <a:gd name="connsiteX3765" fmla="*/ 94755 w 12192001"/>
              <a:gd name="connsiteY3765" fmla="*/ 1206134 h 5071422"/>
              <a:gd name="connsiteX3766" fmla="*/ 167854 w 12192001"/>
              <a:gd name="connsiteY3766" fmla="*/ 1183232 h 5071422"/>
              <a:gd name="connsiteX3767" fmla="*/ 148377 w 12192001"/>
              <a:gd name="connsiteY3767" fmla="*/ 1218862 h 5071422"/>
              <a:gd name="connsiteX3768" fmla="*/ 227442 w 12192001"/>
              <a:gd name="connsiteY3768" fmla="*/ 1216901 h 5071422"/>
              <a:gd name="connsiteX3769" fmla="*/ 248021 w 12192001"/>
              <a:gd name="connsiteY3769" fmla="*/ 1258433 h 5071422"/>
              <a:gd name="connsiteX3770" fmla="*/ 285023 w 12192001"/>
              <a:gd name="connsiteY3770" fmla="*/ 1222459 h 5071422"/>
              <a:gd name="connsiteX3771" fmla="*/ 268623 w 12192001"/>
              <a:gd name="connsiteY3771" fmla="*/ 1299792 h 5071422"/>
              <a:gd name="connsiteX3772" fmla="*/ 299867 w 12192001"/>
              <a:gd name="connsiteY3772" fmla="*/ 1306058 h 5071422"/>
              <a:gd name="connsiteX3773" fmla="*/ 329028 w 12192001"/>
              <a:gd name="connsiteY3773" fmla="*/ 1284340 h 5071422"/>
              <a:gd name="connsiteX3774" fmla="*/ 343661 w 12192001"/>
              <a:gd name="connsiteY3774" fmla="*/ 1241984 h 5071422"/>
              <a:gd name="connsiteX3775" fmla="*/ 342656 w 12192001"/>
              <a:gd name="connsiteY3775" fmla="*/ 1228093 h 5071422"/>
              <a:gd name="connsiteX3776" fmla="*/ 355460 w 12192001"/>
              <a:gd name="connsiteY3776" fmla="*/ 1283749 h 5071422"/>
              <a:gd name="connsiteX3777" fmla="*/ 413914 w 12192001"/>
              <a:gd name="connsiteY3777" fmla="*/ 1240300 h 5071422"/>
              <a:gd name="connsiteX3778" fmla="*/ 408149 w 12192001"/>
              <a:gd name="connsiteY3778" fmla="*/ 1282497 h 5071422"/>
              <a:gd name="connsiteX3779" fmla="*/ 469506 w 12192001"/>
              <a:gd name="connsiteY3779" fmla="*/ 1217951 h 5071422"/>
              <a:gd name="connsiteX3780" fmla="*/ 477414 w 12192001"/>
              <a:gd name="connsiteY3780" fmla="*/ 1266758 h 5071422"/>
              <a:gd name="connsiteX3781" fmla="*/ 441422 w 12192001"/>
              <a:gd name="connsiteY3781" fmla="*/ 1316623 h 5071422"/>
              <a:gd name="connsiteX3782" fmla="*/ 516457 w 12192001"/>
              <a:gd name="connsiteY3782" fmla="*/ 1258771 h 5071422"/>
              <a:gd name="connsiteX3783" fmla="*/ 532089 w 12192001"/>
              <a:gd name="connsiteY3783" fmla="*/ 1293377 h 5071422"/>
              <a:gd name="connsiteX3784" fmla="*/ 555422 w 12192001"/>
              <a:gd name="connsiteY3784" fmla="*/ 1250830 h 5071422"/>
              <a:gd name="connsiteX3785" fmla="*/ 523206 w 12192001"/>
              <a:gd name="connsiteY3785" fmla="*/ 1230632 h 5071422"/>
              <a:gd name="connsiteX3786" fmla="*/ 575926 w 12192001"/>
              <a:gd name="connsiteY3786" fmla="*/ 1229293 h 5071422"/>
              <a:gd name="connsiteX3787" fmla="*/ 419645 w 12192001"/>
              <a:gd name="connsiteY3787" fmla="*/ 1198190 h 5071422"/>
              <a:gd name="connsiteX3788" fmla="*/ 563083 w 12192001"/>
              <a:gd name="connsiteY3788" fmla="*/ 1173683 h 5071422"/>
              <a:gd name="connsiteX3789" fmla="*/ 602162 w 12192001"/>
              <a:gd name="connsiteY3789" fmla="*/ 1165609 h 5071422"/>
              <a:gd name="connsiteX3790" fmla="*/ 595300 w 12192001"/>
              <a:gd name="connsiteY3790" fmla="*/ 1193884 h 5071422"/>
              <a:gd name="connsiteX3791" fmla="*/ 681259 w 12192001"/>
              <a:gd name="connsiteY3791" fmla="*/ 1226716 h 5071422"/>
              <a:gd name="connsiteX3792" fmla="*/ 674547 w 12192001"/>
              <a:gd name="connsiteY3792" fmla="*/ 1254851 h 5071422"/>
              <a:gd name="connsiteX3793" fmla="*/ 713547 w 12192001"/>
              <a:gd name="connsiteY3793" fmla="*/ 1246824 h 5071422"/>
              <a:gd name="connsiteX3794" fmla="*/ 681259 w 12192001"/>
              <a:gd name="connsiteY3794" fmla="*/ 1226716 h 5071422"/>
              <a:gd name="connsiteX3795" fmla="*/ 741640 w 12192001"/>
              <a:gd name="connsiteY3795" fmla="*/ 1148234 h 5071422"/>
              <a:gd name="connsiteX3796" fmla="*/ 795339 w 12192001"/>
              <a:gd name="connsiteY3796" fmla="*/ 1160915 h 5071422"/>
              <a:gd name="connsiteX3797" fmla="*/ 927004 w 12192001"/>
              <a:gd name="connsiteY3797" fmla="*/ 1157629 h 5071422"/>
              <a:gd name="connsiteX3798" fmla="*/ 920259 w 12192001"/>
              <a:gd name="connsiteY3798" fmla="*/ 1185767 h 5071422"/>
              <a:gd name="connsiteX3799" fmla="*/ 933941 w 12192001"/>
              <a:gd name="connsiteY3799" fmla="*/ 1192464 h 5071422"/>
              <a:gd name="connsiteX3800" fmla="*/ 967061 w 12192001"/>
              <a:gd name="connsiteY3800" fmla="*/ 1163571 h 5071422"/>
              <a:gd name="connsiteX3801" fmla="*/ 969102 w 12192001"/>
              <a:gd name="connsiteY3801" fmla="*/ 1191597 h 5071422"/>
              <a:gd name="connsiteX3802" fmla="*/ 984710 w 12192001"/>
              <a:gd name="connsiteY3802" fmla="*/ 1163174 h 5071422"/>
              <a:gd name="connsiteX3803" fmla="*/ 991522 w 12192001"/>
              <a:gd name="connsiteY3803" fmla="*/ 1198021 h 5071422"/>
              <a:gd name="connsiteX3804" fmla="*/ 1002234 w 12192001"/>
              <a:gd name="connsiteY3804" fmla="*/ 1162790 h 5071422"/>
              <a:gd name="connsiteX3805" fmla="*/ 1090085 w 12192001"/>
              <a:gd name="connsiteY3805" fmla="*/ 1160674 h 5071422"/>
              <a:gd name="connsiteX3806" fmla="*/ 1094064 w 12192001"/>
              <a:gd name="connsiteY3806" fmla="*/ 1216488 h 5071422"/>
              <a:gd name="connsiteX3807" fmla="*/ 1213161 w 12192001"/>
              <a:gd name="connsiteY3807" fmla="*/ 1220595 h 5071422"/>
              <a:gd name="connsiteX3808" fmla="*/ 1214218 w 12192001"/>
              <a:gd name="connsiteY3808" fmla="*/ 1234562 h 5071422"/>
              <a:gd name="connsiteX3809" fmla="*/ 1185076 w 12192001"/>
              <a:gd name="connsiteY3809" fmla="*/ 1319271 h 5071422"/>
              <a:gd name="connsiteX3810" fmla="*/ 1218252 w 12192001"/>
              <a:gd name="connsiteY3810" fmla="*/ 1290498 h 5071422"/>
              <a:gd name="connsiteX3811" fmla="*/ 1222956 w 12192001"/>
              <a:gd name="connsiteY3811" fmla="*/ 1234333 h 5071422"/>
              <a:gd name="connsiteX3812" fmla="*/ 1231934 w 12192001"/>
              <a:gd name="connsiteY3812" fmla="*/ 1297190 h 5071422"/>
              <a:gd name="connsiteX3813" fmla="*/ 1268062 w 12192001"/>
              <a:gd name="connsiteY3813" fmla="*/ 1310178 h 5071422"/>
              <a:gd name="connsiteX3814" fmla="*/ 1397592 w 12192001"/>
              <a:gd name="connsiteY3814" fmla="*/ 1216054 h 5071422"/>
              <a:gd name="connsiteX3815" fmla="*/ 1387980 w 12192001"/>
              <a:gd name="connsiteY3815" fmla="*/ 1265248 h 5071422"/>
              <a:gd name="connsiteX3816" fmla="*/ 1424999 w 12192001"/>
              <a:gd name="connsiteY3816" fmla="*/ 1229395 h 5071422"/>
              <a:gd name="connsiteX3817" fmla="*/ 1459136 w 12192001"/>
              <a:gd name="connsiteY3817" fmla="*/ 1214477 h 5071422"/>
              <a:gd name="connsiteX3818" fmla="*/ 1450507 w 12192001"/>
              <a:gd name="connsiteY3818" fmla="*/ 1277726 h 5071422"/>
              <a:gd name="connsiteX3819" fmla="*/ 1467993 w 12192001"/>
              <a:gd name="connsiteY3819" fmla="*/ 1277390 h 5071422"/>
              <a:gd name="connsiteX3820" fmla="*/ 1477676 w 12192001"/>
              <a:gd name="connsiteY3820" fmla="*/ 1228065 h 5071422"/>
              <a:gd name="connsiteX3821" fmla="*/ 1503083 w 12192001"/>
              <a:gd name="connsiteY3821" fmla="*/ 1213415 h 5071422"/>
              <a:gd name="connsiteX3822" fmla="*/ 1718853 w 12192001"/>
              <a:gd name="connsiteY3822" fmla="*/ 1277995 h 5071422"/>
              <a:gd name="connsiteX3823" fmla="*/ 1759757 w 12192001"/>
              <a:gd name="connsiteY3823" fmla="*/ 1235098 h 5071422"/>
              <a:gd name="connsiteX3824" fmla="*/ 1811421 w 12192001"/>
              <a:gd name="connsiteY3824" fmla="*/ 1219797 h 5071422"/>
              <a:gd name="connsiteX3825" fmla="*/ 1868035 w 12192001"/>
              <a:gd name="connsiteY3825" fmla="*/ 1211459 h 5071422"/>
              <a:gd name="connsiteX3826" fmla="*/ 1867153 w 12192001"/>
              <a:gd name="connsiteY3826" fmla="*/ 1260378 h 5071422"/>
              <a:gd name="connsiteX3827" fmla="*/ 1904321 w 12192001"/>
              <a:gd name="connsiteY3827" fmla="*/ 1287546 h 5071422"/>
              <a:gd name="connsiteX3828" fmla="*/ 1938424 w 12192001"/>
              <a:gd name="connsiteY3828" fmla="*/ 1272714 h 5071422"/>
              <a:gd name="connsiteX3829" fmla="*/ 1931671 w 12192001"/>
              <a:gd name="connsiteY3829" fmla="*/ 1300809 h 5071422"/>
              <a:gd name="connsiteX3830" fmla="*/ 2192117 w 12192001"/>
              <a:gd name="connsiteY3830" fmla="*/ 1252349 h 5071422"/>
              <a:gd name="connsiteX3831" fmla="*/ 2116005 w 12192001"/>
              <a:gd name="connsiteY3831" fmla="*/ 1233329 h 5071422"/>
              <a:gd name="connsiteX3832" fmla="*/ 2128664 w 12192001"/>
              <a:gd name="connsiteY3832" fmla="*/ 1225968 h 5071422"/>
              <a:gd name="connsiteX3833" fmla="*/ 2103256 w 12192001"/>
              <a:gd name="connsiteY3833" fmla="*/ 1240574 h 5071422"/>
              <a:gd name="connsiteX3834" fmla="*/ 2093393 w 12192001"/>
              <a:gd name="connsiteY3834" fmla="*/ 1163810 h 5071422"/>
              <a:gd name="connsiteX3835" fmla="*/ 2182224 w 12192001"/>
              <a:gd name="connsiteY3835" fmla="*/ 1175714 h 5071422"/>
              <a:gd name="connsiteX3836" fmla="*/ 2218360 w 12192001"/>
              <a:gd name="connsiteY3836" fmla="*/ 1188784 h 5071422"/>
              <a:gd name="connsiteX3837" fmla="*/ 2202799 w 12192001"/>
              <a:gd name="connsiteY3837" fmla="*/ 1217202 h 5071422"/>
              <a:gd name="connsiteX3838" fmla="*/ 2223236 w 12192001"/>
              <a:gd name="connsiteY3838" fmla="*/ 1226729 h 5071422"/>
              <a:gd name="connsiteX3839" fmla="*/ 2234366 w 12192001"/>
              <a:gd name="connsiteY3839" fmla="*/ 1216277 h 5071422"/>
              <a:gd name="connsiteX3840" fmla="*/ 2232096 w 12192001"/>
              <a:gd name="connsiteY3840" fmla="*/ 1258336 h 5071422"/>
              <a:gd name="connsiteX3841" fmla="*/ 2197107 w 12192001"/>
              <a:gd name="connsiteY3841" fmla="*/ 1259309 h 5071422"/>
              <a:gd name="connsiteX3842" fmla="*/ 2210847 w 12192001"/>
              <a:gd name="connsiteY3842" fmla="*/ 1328905 h 5071422"/>
              <a:gd name="connsiteX3843" fmla="*/ 2241116 w 12192001"/>
              <a:gd name="connsiteY3843" fmla="*/ 1321233 h 5071422"/>
              <a:gd name="connsiteX3844" fmla="*/ 2332561 w 12192001"/>
              <a:gd name="connsiteY3844" fmla="*/ 1186046 h 5071422"/>
              <a:gd name="connsiteX3845" fmla="*/ 2352095 w 12192001"/>
              <a:gd name="connsiteY3845" fmla="*/ 1213399 h 5071422"/>
              <a:gd name="connsiteX3846" fmla="*/ 2422352 w 12192001"/>
              <a:gd name="connsiteY3846" fmla="*/ 1211758 h 5071422"/>
              <a:gd name="connsiteX3847" fmla="*/ 2411727 w 12192001"/>
              <a:gd name="connsiteY3847" fmla="*/ 1247021 h 5071422"/>
              <a:gd name="connsiteX3848" fmla="*/ 2452613 w 12192001"/>
              <a:gd name="connsiteY3848" fmla="*/ 1204004 h 5071422"/>
              <a:gd name="connsiteX3849" fmla="*/ 2483855 w 12192001"/>
              <a:gd name="connsiteY3849" fmla="*/ 1210230 h 5071422"/>
              <a:gd name="connsiteX3850" fmla="*/ 2509335 w 12192001"/>
              <a:gd name="connsiteY3850" fmla="*/ 1258648 h 5071422"/>
              <a:gd name="connsiteX3851" fmla="*/ 2529783 w 12192001"/>
              <a:gd name="connsiteY3851" fmla="*/ 1236995 h 5071422"/>
              <a:gd name="connsiteX3852" fmla="*/ 2510238 w 12192001"/>
              <a:gd name="connsiteY3852" fmla="*/ 1209557 h 5071422"/>
              <a:gd name="connsiteX3853" fmla="*/ 2548309 w 12192001"/>
              <a:gd name="connsiteY3853" fmla="*/ 1187631 h 5071422"/>
              <a:gd name="connsiteX3854" fmla="*/ 2560043 w 12192001"/>
              <a:gd name="connsiteY3854" fmla="*/ 1229198 h 5071422"/>
              <a:gd name="connsiteX3855" fmla="*/ 2590235 w 12192001"/>
              <a:gd name="connsiteY3855" fmla="*/ 1221534 h 5071422"/>
              <a:gd name="connsiteX3856" fmla="*/ 2591144 w 12192001"/>
              <a:gd name="connsiteY3856" fmla="*/ 1172485 h 5071422"/>
              <a:gd name="connsiteX3857" fmla="*/ 2538454 w 12192001"/>
              <a:gd name="connsiteY3857" fmla="*/ 1173737 h 5071422"/>
              <a:gd name="connsiteX3858" fmla="*/ 2544185 w 12192001"/>
              <a:gd name="connsiteY3858" fmla="*/ 1131627 h 5071422"/>
              <a:gd name="connsiteX3859" fmla="*/ 2583240 w 12192001"/>
              <a:gd name="connsiteY3859" fmla="*/ 1123760 h 5071422"/>
              <a:gd name="connsiteX3860" fmla="*/ 2575279 w 12192001"/>
              <a:gd name="connsiteY3860" fmla="*/ 1104493 h 5071422"/>
              <a:gd name="connsiteX3861" fmla="*/ 2620361 w 12192001"/>
              <a:gd name="connsiteY3861" fmla="*/ 1150888 h 5071422"/>
              <a:gd name="connsiteX3862" fmla="*/ 2684870 w 12192001"/>
              <a:gd name="connsiteY3862" fmla="*/ 1191198 h 5071422"/>
              <a:gd name="connsiteX3863" fmla="*/ 2676195 w 12192001"/>
              <a:gd name="connsiteY3863" fmla="*/ 1254413 h 5071422"/>
              <a:gd name="connsiteX3864" fmla="*/ 2737739 w 12192001"/>
              <a:gd name="connsiteY3864" fmla="*/ 1252876 h 5071422"/>
              <a:gd name="connsiteX3865" fmla="*/ 2757142 w 12192001"/>
              <a:gd name="connsiteY3865" fmla="*/ 1217376 h 5071422"/>
              <a:gd name="connsiteX3866" fmla="*/ 2756356 w 12192001"/>
              <a:gd name="connsiteY3866" fmla="*/ 1266373 h 5071422"/>
              <a:gd name="connsiteX3867" fmla="*/ 2781686 w 12192001"/>
              <a:gd name="connsiteY3867" fmla="*/ 1251814 h 5071422"/>
              <a:gd name="connsiteX3868" fmla="*/ 2782551 w 12192001"/>
              <a:gd name="connsiteY3868" fmla="*/ 1202731 h 5071422"/>
              <a:gd name="connsiteX3869" fmla="*/ 2759074 w 12192001"/>
              <a:gd name="connsiteY3869" fmla="*/ 1182342 h 5071422"/>
              <a:gd name="connsiteX3870" fmla="*/ 2794149 w 12192001"/>
              <a:gd name="connsiteY3870" fmla="*/ 1181401 h 5071422"/>
              <a:gd name="connsiteX3871" fmla="*/ 2774600 w 12192001"/>
              <a:gd name="connsiteY3871" fmla="*/ 1153967 h 5071422"/>
              <a:gd name="connsiteX3872" fmla="*/ 2786332 w 12192001"/>
              <a:gd name="connsiteY3872" fmla="*/ 1132711 h 5071422"/>
              <a:gd name="connsiteX3873" fmla="*/ 2807839 w 12192001"/>
              <a:gd name="connsiteY3873" fmla="*/ 1188180 h 5071422"/>
              <a:gd name="connsiteX3874" fmla="*/ 2842957 w 12192001"/>
              <a:gd name="connsiteY3874" fmla="*/ 1187234 h 5071422"/>
              <a:gd name="connsiteX3875" fmla="*/ 2882157 w 12192001"/>
              <a:gd name="connsiteY3875" fmla="*/ 1242345 h 5071422"/>
              <a:gd name="connsiteX3876" fmla="*/ 2890785 w 12192001"/>
              <a:gd name="connsiteY3876" fmla="*/ 1179091 h 5071422"/>
              <a:gd name="connsiteX3877" fmla="*/ 2899746 w 12192001"/>
              <a:gd name="connsiteY3877" fmla="*/ 1241788 h 5071422"/>
              <a:gd name="connsiteX3878" fmla="*/ 2999242 w 12192001"/>
              <a:gd name="connsiteY3878" fmla="*/ 1218383 h 5071422"/>
              <a:gd name="connsiteX3879" fmla="*/ 3039221 w 12192001"/>
              <a:gd name="connsiteY3879" fmla="*/ 1224372 h 5071422"/>
              <a:gd name="connsiteX3880" fmla="*/ 3073483 w 12192001"/>
              <a:gd name="connsiteY3880" fmla="*/ 1272599 h 5071422"/>
              <a:gd name="connsiteX3881" fmla="*/ 3111405 w 12192001"/>
              <a:gd name="connsiteY3881" fmla="*/ 1187697 h 5071422"/>
              <a:gd name="connsiteX3882" fmla="*/ 3140745 w 12192001"/>
              <a:gd name="connsiteY3882" fmla="*/ 1228826 h 5071422"/>
              <a:gd name="connsiteX3883" fmla="*/ 3121346 w 12192001"/>
              <a:gd name="connsiteY3883" fmla="*/ 1264409 h 5071422"/>
              <a:gd name="connsiteX3884" fmla="*/ 3189548 w 12192001"/>
              <a:gd name="connsiteY3884" fmla="*/ 1234660 h 5071422"/>
              <a:gd name="connsiteX3885" fmla="*/ 3157303 w 12192001"/>
              <a:gd name="connsiteY3885" fmla="*/ 1214548 h 5071422"/>
              <a:gd name="connsiteX3886" fmla="*/ 3279206 w 12192001"/>
              <a:gd name="connsiteY3886" fmla="*/ 1197480 h 5071422"/>
              <a:gd name="connsiteX3887" fmla="*/ 3381748 w 12192001"/>
              <a:gd name="connsiteY3887" fmla="*/ 1215909 h 5071422"/>
              <a:gd name="connsiteX3888" fmla="*/ 3410134 w 12192001"/>
              <a:gd name="connsiteY3888" fmla="*/ 1243313 h 5071422"/>
              <a:gd name="connsiteX3889" fmla="*/ 3394415 w 12192001"/>
              <a:gd name="connsiteY3889" fmla="*/ 1208673 h 5071422"/>
              <a:gd name="connsiteX3890" fmla="*/ 3417710 w 12192001"/>
              <a:gd name="connsiteY3890" fmla="*/ 1166135 h 5071422"/>
              <a:gd name="connsiteX3891" fmla="*/ 3481205 w 12192001"/>
              <a:gd name="connsiteY3891" fmla="*/ 1192512 h 5071422"/>
              <a:gd name="connsiteX3892" fmla="*/ 3465721 w 12192001"/>
              <a:gd name="connsiteY3892" fmla="*/ 1220922 h 5071422"/>
              <a:gd name="connsiteX3893" fmla="*/ 3509630 w 12192001"/>
              <a:gd name="connsiteY3893" fmla="*/ 1219907 h 5071422"/>
              <a:gd name="connsiteX3894" fmla="*/ 3537854 w 12192001"/>
              <a:gd name="connsiteY3894" fmla="*/ 1184127 h 5071422"/>
              <a:gd name="connsiteX3895" fmla="*/ 3549687 w 12192001"/>
              <a:gd name="connsiteY3895" fmla="*/ 1225849 h 5071422"/>
              <a:gd name="connsiteX3896" fmla="*/ 3562298 w 12192001"/>
              <a:gd name="connsiteY3896" fmla="*/ 1218452 h 5071422"/>
              <a:gd name="connsiteX3897" fmla="*/ 3532221 w 12192001"/>
              <a:gd name="connsiteY3897" fmla="*/ 1289176 h 5071422"/>
              <a:gd name="connsiteX3898" fmla="*/ 3604362 w 12192001"/>
              <a:gd name="connsiteY3898" fmla="*/ 1252463 h 5071422"/>
              <a:gd name="connsiteX3899" fmla="*/ 3620075 w 12192001"/>
              <a:gd name="connsiteY3899" fmla="*/ 1287060 h 5071422"/>
              <a:gd name="connsiteX3900" fmla="*/ 3657090 w 12192001"/>
              <a:gd name="connsiteY3900" fmla="*/ 1251211 h 5071422"/>
              <a:gd name="connsiteX3901" fmla="*/ 3625802 w 12192001"/>
              <a:gd name="connsiteY3901" fmla="*/ 1244906 h 5071422"/>
              <a:gd name="connsiteX3902" fmla="*/ 3695902 w 12192001"/>
              <a:gd name="connsiteY3902" fmla="*/ 1180211 h 5071422"/>
              <a:gd name="connsiteX3903" fmla="*/ 3704786 w 12192001"/>
              <a:gd name="connsiteY3903" fmla="*/ 1242955 h 5071422"/>
              <a:gd name="connsiteX3904" fmla="*/ 3672710 w 12192001"/>
              <a:gd name="connsiteY3904" fmla="*/ 1285691 h 5071422"/>
              <a:gd name="connsiteX3905" fmla="*/ 3732235 w 12192001"/>
              <a:gd name="connsiteY3905" fmla="*/ 1256336 h 5071422"/>
              <a:gd name="connsiteX3906" fmla="*/ 3711539 w 12192001"/>
              <a:gd name="connsiteY3906" fmla="*/ 1214860 h 5071422"/>
              <a:gd name="connsiteX3907" fmla="*/ 3757403 w 12192001"/>
              <a:gd name="connsiteY3907" fmla="*/ 1178639 h 5071422"/>
              <a:gd name="connsiteX3908" fmla="*/ 3774059 w 12192001"/>
              <a:gd name="connsiteY3908" fmla="*/ 1227299 h 5071422"/>
              <a:gd name="connsiteX3909" fmla="*/ 3893032 w 12192001"/>
              <a:gd name="connsiteY3909" fmla="*/ 1168264 h 5071422"/>
              <a:gd name="connsiteX3910" fmla="*/ 3893111 w 12192001"/>
              <a:gd name="connsiteY3910" fmla="*/ 1231409 h 5071422"/>
              <a:gd name="connsiteX3911" fmla="*/ 3926235 w 12192001"/>
              <a:gd name="connsiteY3911" fmla="*/ 1202559 h 5071422"/>
              <a:gd name="connsiteX3912" fmla="*/ 3928234 w 12192001"/>
              <a:gd name="connsiteY3912" fmla="*/ 1230550 h 5071422"/>
              <a:gd name="connsiteX3913" fmla="*/ 3951553 w 12192001"/>
              <a:gd name="connsiteY3913" fmla="*/ 1187884 h 5071422"/>
              <a:gd name="connsiteX3914" fmla="*/ 3911583 w 12192001"/>
              <a:gd name="connsiteY3914" fmla="*/ 1181934 h 5071422"/>
              <a:gd name="connsiteX3915" fmla="*/ 3899798 w 12192001"/>
              <a:gd name="connsiteY3915" fmla="*/ 1140289 h 5071422"/>
              <a:gd name="connsiteX3916" fmla="*/ 3987640 w 12192001"/>
              <a:gd name="connsiteY3916" fmla="*/ 1138092 h 5071422"/>
              <a:gd name="connsiteX3917" fmla="*/ 3991278 w 12192001"/>
              <a:gd name="connsiteY3917" fmla="*/ 1067878 h 5071422"/>
              <a:gd name="connsiteX3918" fmla="*/ 4021693 w 12192001"/>
              <a:gd name="connsiteY3918" fmla="*/ 1123140 h 5071422"/>
              <a:gd name="connsiteX3919" fmla="*/ 3936819 w 12192001"/>
              <a:gd name="connsiteY3919" fmla="*/ 1167262 h 5071422"/>
              <a:gd name="connsiteX3920" fmla="*/ 3975026 w 12192001"/>
              <a:gd name="connsiteY3920" fmla="*/ 1208268 h 5071422"/>
              <a:gd name="connsiteX3921" fmla="*/ 3974988 w 12192001"/>
              <a:gd name="connsiteY3921" fmla="*/ 1208275 h 5071422"/>
              <a:gd name="connsiteX3922" fmla="*/ 3975013 w 12192001"/>
              <a:gd name="connsiteY3922" fmla="*/ 1208347 h 5071422"/>
              <a:gd name="connsiteX3923" fmla="*/ 3967069 w 12192001"/>
              <a:gd name="connsiteY3923" fmla="*/ 1244992 h 5071422"/>
              <a:gd name="connsiteX3924" fmla="*/ 3967377 w 12192001"/>
              <a:gd name="connsiteY3924" fmla="*/ 1285498 h 5071422"/>
              <a:gd name="connsiteX3925" fmla="*/ 3933278 w 12192001"/>
              <a:gd name="connsiteY3925" fmla="*/ 1300371 h 5071422"/>
              <a:gd name="connsiteX3926" fmla="*/ 3974114 w 12192001"/>
              <a:gd name="connsiteY3926" fmla="*/ 1257238 h 5071422"/>
              <a:gd name="connsiteX3927" fmla="*/ 4017055 w 12192001"/>
              <a:gd name="connsiteY3927" fmla="*/ 1242330 h 5071422"/>
              <a:gd name="connsiteX3928" fmla="*/ 3985763 w 12192001"/>
              <a:gd name="connsiteY3928" fmla="*/ 1235986 h 5071422"/>
              <a:gd name="connsiteX3929" fmla="*/ 3975013 w 12192001"/>
              <a:gd name="connsiteY3929" fmla="*/ 1208347 h 5071422"/>
              <a:gd name="connsiteX3930" fmla="*/ 3975031 w 12192001"/>
              <a:gd name="connsiteY3930" fmla="*/ 1208271 h 5071422"/>
              <a:gd name="connsiteX3931" fmla="*/ 3975026 w 12192001"/>
              <a:gd name="connsiteY3931" fmla="*/ 1208268 h 5071422"/>
              <a:gd name="connsiteX3932" fmla="*/ 4034149 w 12192001"/>
              <a:gd name="connsiteY3932" fmla="*/ 1195736 h 5071422"/>
              <a:gd name="connsiteX3933" fmla="*/ 4163238 w 12192001"/>
              <a:gd name="connsiteY3933" fmla="*/ 1133623 h 5071422"/>
              <a:gd name="connsiteX3934" fmla="*/ 4145641 w 12192001"/>
              <a:gd name="connsiteY3934" fmla="*/ 1134099 h 5071422"/>
              <a:gd name="connsiteX3935" fmla="*/ 4170967 w 12192001"/>
              <a:gd name="connsiteY3935" fmla="*/ 1119505 h 5071422"/>
              <a:gd name="connsiteX3936" fmla="*/ 4108592 w 12192001"/>
              <a:gd name="connsiteY3936" fmla="*/ 1170039 h 5071422"/>
              <a:gd name="connsiteX3937" fmla="*/ 4050005 w 12192001"/>
              <a:gd name="connsiteY3937" fmla="*/ 1150591 h 5071422"/>
              <a:gd name="connsiteX3938" fmla="*/ 4080262 w 12192001"/>
              <a:gd name="connsiteY3938" fmla="*/ 1142798 h 5071422"/>
              <a:gd name="connsiteX3939" fmla="*/ 4072310 w 12192001"/>
              <a:gd name="connsiteY3939" fmla="*/ 1093991 h 5071422"/>
              <a:gd name="connsiteX3940" fmla="*/ 4110331 w 12192001"/>
              <a:gd name="connsiteY3940" fmla="*/ 1071988 h 5071422"/>
              <a:gd name="connsiteX3941" fmla="*/ 4097816 w 12192001"/>
              <a:gd name="connsiteY3941" fmla="*/ 1142284 h 5071422"/>
              <a:gd name="connsiteX3942" fmla="*/ 4130805 w 12192001"/>
              <a:gd name="connsiteY3942" fmla="*/ 1050542 h 5071422"/>
              <a:gd name="connsiteX3943" fmla="*/ 4102423 w 12192001"/>
              <a:gd name="connsiteY3943" fmla="*/ 1023221 h 5071422"/>
              <a:gd name="connsiteX3944" fmla="*/ 4123902 w 12192001"/>
              <a:gd name="connsiteY3944" fmla="*/ 1015621 h 5071422"/>
              <a:gd name="connsiteX3945" fmla="*/ 4173843 w 12192001"/>
              <a:gd name="connsiteY3945" fmla="*/ 1098529 h 5071422"/>
              <a:gd name="connsiteX3946" fmla="*/ 4276197 w 12192001"/>
              <a:gd name="connsiteY3946" fmla="*/ 1053988 h 5071422"/>
              <a:gd name="connsiteX3947" fmla="*/ 4274270 w 12192001"/>
              <a:gd name="connsiteY3947" fmla="*/ 1025868 h 5071422"/>
              <a:gd name="connsiteX3948" fmla="*/ 4291799 w 12192001"/>
              <a:gd name="connsiteY3948" fmla="*/ 1025522 h 5071422"/>
              <a:gd name="connsiteX3949" fmla="*/ 4295783 w 12192001"/>
              <a:gd name="connsiteY3949" fmla="*/ 1081375 h 5071422"/>
              <a:gd name="connsiteX3950" fmla="*/ 4225534 w 12192001"/>
              <a:gd name="connsiteY3950" fmla="*/ 1083098 h 5071422"/>
              <a:gd name="connsiteX3951" fmla="*/ 4233483 w 12192001"/>
              <a:gd name="connsiteY3951" fmla="*/ 1131862 h 5071422"/>
              <a:gd name="connsiteX3952" fmla="*/ 4322156 w 12192001"/>
              <a:gd name="connsiteY3952" fmla="*/ 1080667 h 5071422"/>
              <a:gd name="connsiteX3953" fmla="*/ 4306437 w 12192001"/>
              <a:gd name="connsiteY3953" fmla="*/ 1046027 h 5071422"/>
              <a:gd name="connsiteX3954" fmla="*/ 4387323 w 12192001"/>
              <a:gd name="connsiteY3954" fmla="*/ 1009127 h 5071422"/>
              <a:gd name="connsiteX3955" fmla="*/ 4428448 w 12192001"/>
              <a:gd name="connsiteY3955" fmla="*/ 1029158 h 5071422"/>
              <a:gd name="connsiteX3956" fmla="*/ 4444119 w 12192001"/>
              <a:gd name="connsiteY3956" fmla="*/ 1063759 h 5071422"/>
              <a:gd name="connsiteX3957" fmla="*/ 4418790 w 12192001"/>
              <a:gd name="connsiteY3957" fmla="*/ 1078314 h 5071422"/>
              <a:gd name="connsiteX3958" fmla="*/ 4416862 w 12192001"/>
              <a:gd name="connsiteY3958" fmla="*/ 1113391 h 5071422"/>
              <a:gd name="connsiteX3959" fmla="*/ 4452054 w 12192001"/>
              <a:gd name="connsiteY3959" fmla="*/ 1112398 h 5071422"/>
              <a:gd name="connsiteX3960" fmla="*/ 4450860 w 12192001"/>
              <a:gd name="connsiteY3960" fmla="*/ 1035540 h 5071422"/>
              <a:gd name="connsiteX3961" fmla="*/ 4504603 w 12192001"/>
              <a:gd name="connsiteY3961" fmla="*/ 1048216 h 5071422"/>
              <a:gd name="connsiteX3962" fmla="*/ 4528003 w 12192001"/>
              <a:gd name="connsiteY3962" fmla="*/ 1068695 h 5071422"/>
              <a:gd name="connsiteX3963" fmla="*/ 4502830 w 12192001"/>
              <a:gd name="connsiteY3963" fmla="*/ 1146308 h 5071422"/>
              <a:gd name="connsiteX3964" fmla="*/ 4350656 w 12192001"/>
              <a:gd name="connsiteY3964" fmla="*/ 1171127 h 5071422"/>
              <a:gd name="connsiteX3965" fmla="*/ 4405319 w 12192001"/>
              <a:gd name="connsiteY3965" fmla="*/ 1197621 h 5071422"/>
              <a:gd name="connsiteX3966" fmla="*/ 4423752 w 12192001"/>
              <a:gd name="connsiteY3966" fmla="*/ 1148187 h 5071422"/>
              <a:gd name="connsiteX3967" fmla="*/ 4444331 w 12192001"/>
              <a:gd name="connsiteY3967" fmla="*/ 1189718 h 5071422"/>
              <a:gd name="connsiteX3968" fmla="*/ 4463813 w 12192001"/>
              <a:gd name="connsiteY3968" fmla="*/ 1154172 h 5071422"/>
              <a:gd name="connsiteX3969" fmla="*/ 4469876 w 12192001"/>
              <a:gd name="connsiteY3969" fmla="*/ 1238004 h 5071422"/>
              <a:gd name="connsiteX3970" fmla="*/ 4531301 w 12192001"/>
              <a:gd name="connsiteY3970" fmla="*/ 1236484 h 5071422"/>
              <a:gd name="connsiteX3971" fmla="*/ 4519425 w 12192001"/>
              <a:gd name="connsiteY3971" fmla="*/ 1194767 h 5071422"/>
              <a:gd name="connsiteX3972" fmla="*/ 4490255 w 12192001"/>
              <a:gd name="connsiteY3972" fmla="*/ 1216485 h 5071422"/>
              <a:gd name="connsiteX3973" fmla="*/ 4491167 w 12192001"/>
              <a:gd name="connsiteY3973" fmla="*/ 1167435 h 5071422"/>
              <a:gd name="connsiteX3974" fmla="*/ 4493172 w 12192001"/>
              <a:gd name="connsiteY3974" fmla="*/ 1195466 h 5071422"/>
              <a:gd name="connsiteX3975" fmla="*/ 4507756 w 12192001"/>
              <a:gd name="connsiteY3975" fmla="*/ 1153071 h 5071422"/>
              <a:gd name="connsiteX3976" fmla="*/ 4560370 w 12192001"/>
              <a:gd name="connsiteY3976" fmla="*/ 1151909 h 5071422"/>
              <a:gd name="connsiteX3977" fmla="*/ 4515518 w 12192001"/>
              <a:gd name="connsiteY3977" fmla="*/ 1138861 h 5071422"/>
              <a:gd name="connsiteX3978" fmla="*/ 4543716 w 12192001"/>
              <a:gd name="connsiteY3978" fmla="*/ 1103293 h 5071422"/>
              <a:gd name="connsiteX3979" fmla="*/ 4626698 w 12192001"/>
              <a:gd name="connsiteY3979" fmla="*/ 1094160 h 5071422"/>
              <a:gd name="connsiteX3980" fmla="*/ 4659931 w 12192001"/>
              <a:gd name="connsiteY3980" fmla="*/ 1128331 h 5071422"/>
              <a:gd name="connsiteX3981" fmla="*/ 4661822 w 12192001"/>
              <a:gd name="connsiteY3981" fmla="*/ 1093301 h 5071422"/>
              <a:gd name="connsiteX3982" fmla="*/ 4682246 w 12192001"/>
              <a:gd name="connsiteY3982" fmla="*/ 1071774 h 5071422"/>
              <a:gd name="connsiteX3983" fmla="*/ 4728102 w 12192001"/>
              <a:gd name="connsiteY3983" fmla="*/ 1098629 h 5071422"/>
              <a:gd name="connsiteX3984" fmla="*/ 4683300 w 12192001"/>
              <a:gd name="connsiteY3984" fmla="*/ 1180431 h 5071422"/>
              <a:gd name="connsiteX3985" fmla="*/ 4676535 w 12192001"/>
              <a:gd name="connsiteY3985" fmla="*/ 1176869 h 5071422"/>
              <a:gd name="connsiteX3986" fmla="*/ 4675801 w 12192001"/>
              <a:gd name="connsiteY3986" fmla="*/ 1194121 h 5071422"/>
              <a:gd name="connsiteX3987" fmla="*/ 4662032 w 12192001"/>
              <a:gd name="connsiteY3987" fmla="*/ 1219261 h 5071422"/>
              <a:gd name="connsiteX3988" fmla="*/ 4675336 w 12192001"/>
              <a:gd name="connsiteY3988" fmla="*/ 1205124 h 5071422"/>
              <a:gd name="connsiteX3989" fmla="*/ 4675801 w 12192001"/>
              <a:gd name="connsiteY3989" fmla="*/ 1194121 h 5071422"/>
              <a:gd name="connsiteX3990" fmla="*/ 4683300 w 12192001"/>
              <a:gd name="connsiteY3990" fmla="*/ 1180431 h 5071422"/>
              <a:gd name="connsiteX3991" fmla="*/ 4701681 w 12192001"/>
              <a:gd name="connsiteY3991" fmla="*/ 1190099 h 5071422"/>
              <a:gd name="connsiteX3992" fmla="*/ 4726357 w 12192001"/>
              <a:gd name="connsiteY3992" fmla="*/ 1196675 h 5071422"/>
              <a:gd name="connsiteX3993" fmla="*/ 4743095 w 12192001"/>
              <a:gd name="connsiteY3993" fmla="*/ 1245288 h 5071422"/>
              <a:gd name="connsiteX3994" fmla="*/ 4786950 w 12192001"/>
              <a:gd name="connsiteY3994" fmla="*/ 1244152 h 5071422"/>
              <a:gd name="connsiteX3995" fmla="*/ 4797621 w 12192001"/>
              <a:gd name="connsiteY3995" fmla="*/ 1208886 h 5071422"/>
              <a:gd name="connsiteX3996" fmla="*/ 4770310 w 12192001"/>
              <a:gd name="connsiteY3996" fmla="*/ 1195656 h 5071422"/>
              <a:gd name="connsiteX3997" fmla="*/ 4794608 w 12192001"/>
              <a:gd name="connsiteY3997" fmla="*/ 1166965 h 5071422"/>
              <a:gd name="connsiteX3998" fmla="*/ 4762346 w 12192001"/>
              <a:gd name="connsiteY3998" fmla="*/ 1146728 h 5071422"/>
              <a:gd name="connsiteX3999" fmla="*/ 4815947 w 12192001"/>
              <a:gd name="connsiteY3999" fmla="*/ 1096471 h 5071422"/>
              <a:gd name="connsiteX4000" fmla="*/ 4822885 w 12192001"/>
              <a:gd name="connsiteY4000" fmla="*/ 1131306 h 5071422"/>
              <a:gd name="connsiteX4001" fmla="*/ 4882354 w 12192001"/>
              <a:gd name="connsiteY4001" fmla="*/ 1101829 h 5071422"/>
              <a:gd name="connsiteX4002" fmla="*/ 4955505 w 12192001"/>
              <a:gd name="connsiteY4002" fmla="*/ 1079049 h 5071422"/>
              <a:gd name="connsiteX4003" fmla="*/ 4976910 w 12192001"/>
              <a:gd name="connsiteY4003" fmla="*/ 1071579 h 5071422"/>
              <a:gd name="connsiteX4004" fmla="*/ 4997511 w 12192001"/>
              <a:gd name="connsiteY4004" fmla="*/ 1112943 h 5071422"/>
              <a:gd name="connsiteX4005" fmla="*/ 5065814 w 12192001"/>
              <a:gd name="connsiteY4005" fmla="*/ 1083354 h 5071422"/>
              <a:gd name="connsiteX4006" fmla="*/ 5077600 w 12192001"/>
              <a:gd name="connsiteY4006" fmla="*/ 1124993 h 5071422"/>
              <a:gd name="connsiteX4007" fmla="*/ 5098057 w 12192001"/>
              <a:gd name="connsiteY4007" fmla="*/ 1103385 h 5071422"/>
              <a:gd name="connsiteX4008" fmla="*/ 5104959 w 12192001"/>
              <a:gd name="connsiteY4008" fmla="*/ 1138301 h 5071422"/>
              <a:gd name="connsiteX4009" fmla="*/ 5131294 w 12192001"/>
              <a:gd name="connsiteY4009" fmla="*/ 1137593 h 5071422"/>
              <a:gd name="connsiteX4010" fmla="*/ 5128292 w 12192001"/>
              <a:gd name="connsiteY4010" fmla="*/ 1095755 h 5071422"/>
              <a:gd name="connsiteX4011" fmla="*/ 5215155 w 12192001"/>
              <a:gd name="connsiteY4011" fmla="*/ 1079542 h 5071422"/>
              <a:gd name="connsiteX4012" fmla="*/ 5213232 w 12192001"/>
              <a:gd name="connsiteY4012" fmla="*/ 1114619 h 5071422"/>
              <a:gd name="connsiteX4013" fmla="*/ 5253293 w 12192001"/>
              <a:gd name="connsiteY4013" fmla="*/ 1120642 h 5071422"/>
              <a:gd name="connsiteX4014" fmla="*/ 5341049 w 12192001"/>
              <a:gd name="connsiteY4014" fmla="*/ 1118371 h 5071422"/>
              <a:gd name="connsiteX4015" fmla="*/ 5384021 w 12192001"/>
              <a:gd name="connsiteY4015" fmla="*/ 1103337 h 5071422"/>
              <a:gd name="connsiteX4016" fmla="*/ 5402497 w 12192001"/>
              <a:gd name="connsiteY4016" fmla="*/ 1053939 h 5071422"/>
              <a:gd name="connsiteX4017" fmla="*/ 5430878 w 12192001"/>
              <a:gd name="connsiteY4017" fmla="*/ 1081255 h 5071422"/>
              <a:gd name="connsiteX4018" fmla="*/ 5397703 w 12192001"/>
              <a:gd name="connsiteY4018" fmla="*/ 1110029 h 5071422"/>
              <a:gd name="connsiteX4019" fmla="*/ 5394944 w 12192001"/>
              <a:gd name="connsiteY4019" fmla="*/ 1194107 h 5071422"/>
              <a:gd name="connsiteX4020" fmla="*/ 5436761 w 12192001"/>
              <a:gd name="connsiteY4020" fmla="*/ 1164945 h 5071422"/>
              <a:gd name="connsiteX4021" fmla="*/ 5514901 w 12192001"/>
              <a:gd name="connsiteY4021" fmla="*/ 1149126 h 5071422"/>
              <a:gd name="connsiteX4022" fmla="*/ 5530525 w 12192001"/>
              <a:gd name="connsiteY4022" fmla="*/ 1183650 h 5071422"/>
              <a:gd name="connsiteX4023" fmla="*/ 5533426 w 12192001"/>
              <a:gd name="connsiteY4023" fmla="*/ 1162550 h 5071422"/>
              <a:gd name="connsiteX4024" fmla="*/ 5692545 w 12192001"/>
              <a:gd name="connsiteY4024" fmla="*/ 1172683 h 5071422"/>
              <a:gd name="connsiteX4025" fmla="*/ 5653432 w 12192001"/>
              <a:gd name="connsiteY4025" fmla="*/ 1117650 h 5071422"/>
              <a:gd name="connsiteX4026" fmla="*/ 5628066 w 12192001"/>
              <a:gd name="connsiteY4026" fmla="*/ 1132252 h 5071422"/>
              <a:gd name="connsiteX4027" fmla="*/ 5637780 w 12192001"/>
              <a:gd name="connsiteY4027" fmla="*/ 1145996 h 5071422"/>
              <a:gd name="connsiteX4028" fmla="*/ 5536256 w 12192001"/>
              <a:gd name="connsiteY4028" fmla="*/ 1141539 h 5071422"/>
              <a:gd name="connsiteX4029" fmla="*/ 5542069 w 12192001"/>
              <a:gd name="connsiteY4029" fmla="*/ 1099420 h 5071422"/>
              <a:gd name="connsiteX4030" fmla="*/ 5578169 w 12192001"/>
              <a:gd name="connsiteY4030" fmla="*/ 1112576 h 5071422"/>
              <a:gd name="connsiteX4031" fmla="*/ 5659084 w 12192001"/>
              <a:gd name="connsiteY4031" fmla="*/ 1075547 h 5071422"/>
              <a:gd name="connsiteX4032" fmla="*/ 5657240 w 12192001"/>
              <a:gd name="connsiteY4032" fmla="*/ 1110616 h 5071422"/>
              <a:gd name="connsiteX4033" fmla="*/ 5691343 w 12192001"/>
              <a:gd name="connsiteY4033" fmla="*/ 1095786 h 5071422"/>
              <a:gd name="connsiteX4034" fmla="*/ 5676730 w 12192001"/>
              <a:gd name="connsiteY4034" fmla="*/ 1075152 h 5071422"/>
              <a:gd name="connsiteX4035" fmla="*/ 5802476 w 12192001"/>
              <a:gd name="connsiteY4035" fmla="*/ 1051007 h 5071422"/>
              <a:gd name="connsiteX4036" fmla="*/ 5823050 w 12192001"/>
              <a:gd name="connsiteY4036" fmla="*/ 1092496 h 5071422"/>
              <a:gd name="connsiteX4037" fmla="*/ 5838616 w 12192001"/>
              <a:gd name="connsiteY4037" fmla="*/ 1064115 h 5071422"/>
              <a:gd name="connsiteX4038" fmla="*/ 5845501 w 12192001"/>
              <a:gd name="connsiteY4038" fmla="*/ 1098873 h 5071422"/>
              <a:gd name="connsiteX4039" fmla="*/ 5870875 w 12192001"/>
              <a:gd name="connsiteY4039" fmla="*/ 1084309 h 5071422"/>
              <a:gd name="connsiteX4040" fmla="*/ 5860069 w 12192001"/>
              <a:gd name="connsiteY4040" fmla="*/ 1056684 h 5071422"/>
              <a:gd name="connsiteX4041" fmla="*/ 5900161 w 12192001"/>
              <a:gd name="connsiteY4041" fmla="*/ 1062583 h 5071422"/>
              <a:gd name="connsiteX4042" fmla="*/ 5898269 w 12192001"/>
              <a:gd name="connsiteY4042" fmla="*/ 1097573 h 5071422"/>
              <a:gd name="connsiteX4043" fmla="*/ 5922550 w 12192001"/>
              <a:gd name="connsiteY4043" fmla="*/ 1069128 h 5071422"/>
              <a:gd name="connsiteX4044" fmla="*/ 5915654 w 12192001"/>
              <a:gd name="connsiteY4044" fmla="*/ 1034254 h 5071422"/>
              <a:gd name="connsiteX4045" fmla="*/ 5990793 w 12192001"/>
              <a:gd name="connsiteY4045" fmla="*/ 1039380 h 5071422"/>
              <a:gd name="connsiteX4046" fmla="*/ 5985062 w 12192001"/>
              <a:gd name="connsiteY4046" fmla="*/ 1081490 h 5071422"/>
              <a:gd name="connsiteX4047" fmla="*/ 6193947 w 12192001"/>
              <a:gd name="connsiteY4047" fmla="*/ 1111269 h 5071422"/>
              <a:gd name="connsiteX4048" fmla="*/ 6195844 w 12192001"/>
              <a:gd name="connsiteY4048" fmla="*/ 1076322 h 5071422"/>
              <a:gd name="connsiteX4049" fmla="*/ 6211462 w 12192001"/>
              <a:gd name="connsiteY4049" fmla="*/ 1110803 h 5071422"/>
              <a:gd name="connsiteX4050" fmla="*/ 6222187 w 12192001"/>
              <a:gd name="connsiteY4050" fmla="*/ 1075696 h 5071422"/>
              <a:gd name="connsiteX4051" fmla="*/ 6242832 w 12192001"/>
              <a:gd name="connsiteY4051" fmla="*/ 1117094 h 5071422"/>
              <a:gd name="connsiteX4052" fmla="*/ 6298433 w 12192001"/>
              <a:gd name="connsiteY4052" fmla="*/ 1094828 h 5071422"/>
              <a:gd name="connsiteX4053" fmla="*/ 6291501 w 12192001"/>
              <a:gd name="connsiteY4053" fmla="*/ 1059993 h 5071422"/>
              <a:gd name="connsiteX4054" fmla="*/ 6308084 w 12192001"/>
              <a:gd name="connsiteY4054" fmla="*/ 1045589 h 5071422"/>
              <a:gd name="connsiteX4055" fmla="*/ 6383186 w 12192001"/>
              <a:gd name="connsiteY4055" fmla="*/ 1050718 h 5071422"/>
              <a:gd name="connsiteX4056" fmla="*/ 6341279 w 12192001"/>
              <a:gd name="connsiteY4056" fmla="*/ 1079802 h 5071422"/>
              <a:gd name="connsiteX4057" fmla="*/ 6347236 w 12192001"/>
              <a:gd name="connsiteY4057" fmla="*/ 1100618 h 5071422"/>
              <a:gd name="connsiteX4058" fmla="*/ 6443775 w 12192001"/>
              <a:gd name="connsiteY4058" fmla="*/ 1098153 h 5071422"/>
              <a:gd name="connsiteX4059" fmla="*/ 6385217 w 12192001"/>
              <a:gd name="connsiteY4059" fmla="*/ 1078662 h 5071422"/>
              <a:gd name="connsiteX4060" fmla="*/ 6387157 w 12192001"/>
              <a:gd name="connsiteY4060" fmla="*/ 1043707 h 5071422"/>
              <a:gd name="connsiteX4061" fmla="*/ 6430970 w 12192001"/>
              <a:gd name="connsiteY4061" fmla="*/ 1042537 h 5071422"/>
              <a:gd name="connsiteX4062" fmla="*/ 6477973 w 12192001"/>
              <a:gd name="connsiteY4062" fmla="*/ 1083434 h 5071422"/>
              <a:gd name="connsiteX4063" fmla="*/ 6456345 w 12192001"/>
              <a:gd name="connsiteY4063" fmla="*/ 1027977 h 5071422"/>
              <a:gd name="connsiteX4064" fmla="*/ 6498348 w 12192001"/>
              <a:gd name="connsiteY4064" fmla="*/ 1061832 h 5071422"/>
              <a:gd name="connsiteX4065" fmla="*/ 6533474 w 12192001"/>
              <a:gd name="connsiteY4065" fmla="*/ 1061012 h 5071422"/>
              <a:gd name="connsiteX4066" fmla="*/ 6633043 w 12192001"/>
              <a:gd name="connsiteY4066" fmla="*/ 1037516 h 5071422"/>
              <a:gd name="connsiteX4067" fmla="*/ 6660212 w 12192001"/>
              <a:gd name="connsiteY4067" fmla="*/ 987810 h 5071422"/>
              <a:gd name="connsiteX4068" fmla="*/ 6690500 w 12192001"/>
              <a:gd name="connsiteY4068" fmla="*/ 1043085 h 5071422"/>
              <a:gd name="connsiteX4069" fmla="*/ 6781198 w 12192001"/>
              <a:gd name="connsiteY4069" fmla="*/ 956926 h 5071422"/>
              <a:gd name="connsiteX4070" fmla="*/ 6820155 w 12192001"/>
              <a:gd name="connsiteY4070" fmla="*/ 948904 h 5071422"/>
              <a:gd name="connsiteX4071" fmla="*/ 6929438 w 12192001"/>
              <a:gd name="connsiteY4071" fmla="*/ 939151 h 5071422"/>
              <a:gd name="connsiteX4072" fmla="*/ 6902231 w 12192001"/>
              <a:gd name="connsiteY4072" fmla="*/ 988864 h 5071422"/>
              <a:gd name="connsiteX4073" fmla="*/ 6944209 w 12192001"/>
              <a:gd name="connsiteY4073" fmla="*/ 1022844 h 5071422"/>
              <a:gd name="connsiteX4074" fmla="*/ 6960784 w 12192001"/>
              <a:gd name="connsiteY4074" fmla="*/ 1008354 h 5071422"/>
              <a:gd name="connsiteX4075" fmla="*/ 6965540 w 12192001"/>
              <a:gd name="connsiteY4075" fmla="*/ 952267 h 5071422"/>
              <a:gd name="connsiteX4076" fmla="*/ 6969609 w 12192001"/>
              <a:gd name="connsiteY4076" fmla="*/ 1008155 h 5071422"/>
              <a:gd name="connsiteX4077" fmla="*/ 7009832 w 12192001"/>
              <a:gd name="connsiteY4077" fmla="*/ 1077277 h 5071422"/>
              <a:gd name="connsiteX4078" fmla="*/ 7025245 w 12192001"/>
              <a:gd name="connsiteY4078" fmla="*/ 985842 h 5071422"/>
              <a:gd name="connsiteX4079" fmla="*/ 7081951 w 12192001"/>
              <a:gd name="connsiteY4079" fmla="*/ 1040400 h 5071422"/>
              <a:gd name="connsiteX4080" fmla="*/ 7044604 w 12192001"/>
              <a:gd name="connsiteY4080" fmla="*/ 950308 h 5071422"/>
              <a:gd name="connsiteX4081" fmla="*/ 7125706 w 12192001"/>
              <a:gd name="connsiteY4081" fmla="*/ 976288 h 5071422"/>
              <a:gd name="connsiteX4082" fmla="*/ 7036744 w 12192001"/>
              <a:gd name="connsiteY4082" fmla="*/ 901573 h 5071422"/>
              <a:gd name="connsiteX4083" fmla="*/ 7099221 w 12192001"/>
              <a:gd name="connsiteY4083" fmla="*/ 914022 h 5071422"/>
              <a:gd name="connsiteX4084" fmla="*/ 7086550 w 12192001"/>
              <a:gd name="connsiteY4084" fmla="*/ 921215 h 5071422"/>
              <a:gd name="connsiteX4085" fmla="*/ 7147194 w 12192001"/>
              <a:gd name="connsiteY4085" fmla="*/ 968814 h 5071422"/>
              <a:gd name="connsiteX4086" fmla="*/ 7151173 w 12192001"/>
              <a:gd name="connsiteY4086" fmla="*/ 1024623 h 5071422"/>
              <a:gd name="connsiteX4087" fmla="*/ 7181442 w 12192001"/>
              <a:gd name="connsiteY4087" fmla="*/ 1016912 h 5071422"/>
              <a:gd name="connsiteX4088" fmla="*/ 7170585 w 12192001"/>
              <a:gd name="connsiteY4088" fmla="*/ 989210 h 5071422"/>
              <a:gd name="connsiteX4089" fmla="*/ 7217443 w 12192001"/>
              <a:gd name="connsiteY4089" fmla="*/ 967129 h 5071422"/>
              <a:gd name="connsiteX4090" fmla="*/ 7274005 w 12192001"/>
              <a:gd name="connsiteY4090" fmla="*/ 958715 h 5071422"/>
              <a:gd name="connsiteX4091" fmla="*/ 7293546 w 12192001"/>
              <a:gd name="connsiteY4091" fmla="*/ 986071 h 5071422"/>
              <a:gd name="connsiteX4092" fmla="*/ 7326679 w 12192001"/>
              <a:gd name="connsiteY4092" fmla="*/ 957302 h 5071422"/>
              <a:gd name="connsiteX4093" fmla="*/ 7357093 w 12192001"/>
              <a:gd name="connsiteY4093" fmla="*/ 1012564 h 5071422"/>
              <a:gd name="connsiteX4094" fmla="*/ 7420456 w 12192001"/>
              <a:gd name="connsiteY4094" fmla="*/ 976089 h 5071422"/>
              <a:gd name="connsiteX4095" fmla="*/ 7388299 w 12192001"/>
              <a:gd name="connsiteY4095" fmla="*/ 1018834 h 5071422"/>
              <a:gd name="connsiteX4096" fmla="*/ 7420594 w 12192001"/>
              <a:gd name="connsiteY4096" fmla="*/ 1038980 h 5071422"/>
              <a:gd name="connsiteX4097" fmla="*/ 7468177 w 12192001"/>
              <a:gd name="connsiteY4097" fmla="*/ 967708 h 5071422"/>
              <a:gd name="connsiteX4098" fmla="*/ 7599971 w 12192001"/>
              <a:gd name="connsiteY4098" fmla="*/ 964493 h 5071422"/>
              <a:gd name="connsiteX4099" fmla="*/ 7615493 w 12192001"/>
              <a:gd name="connsiteY4099" fmla="*/ 936077 h 5071422"/>
              <a:gd name="connsiteX4100" fmla="*/ 7645917 w 12192001"/>
              <a:gd name="connsiteY4100" fmla="*/ 991422 h 5071422"/>
              <a:gd name="connsiteX4101" fmla="*/ 7646785 w 12192001"/>
              <a:gd name="connsiteY4101" fmla="*/ 942377 h 5071422"/>
              <a:gd name="connsiteX4102" fmla="*/ 7714994 w 12192001"/>
              <a:gd name="connsiteY4102" fmla="*/ 912671 h 5071422"/>
              <a:gd name="connsiteX4103" fmla="*/ 7718014 w 12192001"/>
              <a:gd name="connsiteY4103" fmla="*/ 954673 h 5071422"/>
              <a:gd name="connsiteX4104" fmla="*/ 7781368 w 12192001"/>
              <a:gd name="connsiteY4104" fmla="*/ 918155 h 5071422"/>
              <a:gd name="connsiteX4105" fmla="*/ 7838014 w 12192001"/>
              <a:gd name="connsiteY4105" fmla="*/ 909732 h 5071422"/>
              <a:gd name="connsiteX4106" fmla="*/ 7863438 w 12192001"/>
              <a:gd name="connsiteY4106" fmla="*/ 958033 h 5071422"/>
              <a:gd name="connsiteX4107" fmla="*/ 7906361 w 12192001"/>
              <a:gd name="connsiteY4107" fmla="*/ 942961 h 5071422"/>
              <a:gd name="connsiteX4108" fmla="*/ 7911113 w 12192001"/>
              <a:gd name="connsiteY4108" fmla="*/ 886830 h 5071422"/>
              <a:gd name="connsiteX4109" fmla="*/ 7922080 w 12192001"/>
              <a:gd name="connsiteY4109" fmla="*/ 977596 h 5071422"/>
              <a:gd name="connsiteX4110" fmla="*/ 7943525 w 12192001"/>
              <a:gd name="connsiteY4110" fmla="*/ 970084 h 5071422"/>
              <a:gd name="connsiteX4111" fmla="*/ 7944390 w 12192001"/>
              <a:gd name="connsiteY4111" fmla="*/ 921039 h 5071422"/>
              <a:gd name="connsiteX4112" fmla="*/ 7964962 w 12192001"/>
              <a:gd name="connsiteY4112" fmla="*/ 962489 h 5071422"/>
              <a:gd name="connsiteX4113" fmla="*/ 7959920 w 12192001"/>
              <a:gd name="connsiteY4113" fmla="*/ 892663 h 5071422"/>
              <a:gd name="connsiteX4114" fmla="*/ 7981361 w 12192001"/>
              <a:gd name="connsiteY4114" fmla="*/ 885151 h 5071422"/>
              <a:gd name="connsiteX4115" fmla="*/ 7996019 w 12192001"/>
              <a:gd name="connsiteY4115" fmla="*/ 905781 h 5071422"/>
              <a:gd name="connsiteX4116" fmla="*/ 7984373 w 12192001"/>
              <a:gd name="connsiteY4116" fmla="*/ 927071 h 5071422"/>
              <a:gd name="connsiteX4117" fmla="*/ 8028278 w 12192001"/>
              <a:gd name="connsiteY4117" fmla="*/ 925974 h 5071422"/>
              <a:gd name="connsiteX4118" fmla="*/ 7996019 w 12192001"/>
              <a:gd name="connsiteY4118" fmla="*/ 905781 h 5071422"/>
              <a:gd name="connsiteX4119" fmla="*/ 8039769 w 12192001"/>
              <a:gd name="connsiteY4119" fmla="*/ 841667 h 5071422"/>
              <a:gd name="connsiteX4120" fmla="*/ 8061402 w 12192001"/>
              <a:gd name="connsiteY4120" fmla="*/ 897124 h 5071422"/>
              <a:gd name="connsiteX4121" fmla="*/ 8051751 w 12192001"/>
              <a:gd name="connsiteY4121" fmla="*/ 946363 h 5071422"/>
              <a:gd name="connsiteX4122" fmla="*/ 8107338 w 12192001"/>
              <a:gd name="connsiteY4122" fmla="*/ 923970 h 5071422"/>
              <a:gd name="connsiteX4123" fmla="*/ 8070175 w 12192001"/>
              <a:gd name="connsiteY4123" fmla="*/ 896848 h 5071422"/>
              <a:gd name="connsiteX4124" fmla="*/ 8145178 w 12192001"/>
              <a:gd name="connsiteY4124" fmla="*/ 839081 h 5071422"/>
              <a:gd name="connsiteX4125" fmla="*/ 8196020 w 12192001"/>
              <a:gd name="connsiteY4125" fmla="*/ 872819 h 5071422"/>
              <a:gd name="connsiteX4126" fmla="*/ 8245779 w 12192001"/>
              <a:gd name="connsiteY4126" fmla="*/ 829639 h 5071422"/>
              <a:gd name="connsiteX4127" fmla="*/ 8295598 w 12192001"/>
              <a:gd name="connsiteY4127" fmla="*/ 849405 h 5071422"/>
              <a:gd name="connsiteX4128" fmla="*/ 8257577 w 12192001"/>
              <a:gd name="connsiteY4128" fmla="*/ 871403 h 5071422"/>
              <a:gd name="connsiteX4129" fmla="*/ 8244079 w 12192001"/>
              <a:gd name="connsiteY4129" fmla="*/ 927685 h 5071422"/>
              <a:gd name="connsiteX4130" fmla="*/ 8280168 w 12192001"/>
              <a:gd name="connsiteY4130" fmla="*/ 940716 h 5071422"/>
              <a:gd name="connsiteX4131" fmla="*/ 8352161 w 12192001"/>
              <a:gd name="connsiteY4131" fmla="*/ 840990 h 5071422"/>
              <a:gd name="connsiteX4132" fmla="*/ 8352223 w 12192001"/>
              <a:gd name="connsiteY4132" fmla="*/ 903972 h 5071422"/>
              <a:gd name="connsiteX4133" fmla="*/ 8324085 w 12192001"/>
              <a:gd name="connsiteY4133" fmla="*/ 939744 h 5071422"/>
              <a:gd name="connsiteX4134" fmla="*/ 8399238 w 12192001"/>
              <a:gd name="connsiteY4134" fmla="*/ 944951 h 5071422"/>
              <a:gd name="connsiteX4135" fmla="*/ 8459665 w 12192001"/>
              <a:gd name="connsiteY4135" fmla="*/ 929286 h 5071422"/>
              <a:gd name="connsiteX4136" fmla="*/ 8520979 w 12192001"/>
              <a:gd name="connsiteY4136" fmla="*/ 864746 h 5071422"/>
              <a:gd name="connsiteX4137" fmla="*/ 8503608 w 12192001"/>
              <a:gd name="connsiteY4137" fmla="*/ 928186 h 5071422"/>
              <a:gd name="connsiteX4138" fmla="*/ 8613777 w 12192001"/>
              <a:gd name="connsiteY4138" fmla="*/ 869556 h 5071422"/>
              <a:gd name="connsiteX4139" fmla="*/ 8591349 w 12192001"/>
              <a:gd name="connsiteY4139" fmla="*/ 863010 h 5071422"/>
              <a:gd name="connsiteX4140" fmla="*/ 8610748 w 12192001"/>
              <a:gd name="connsiteY4140" fmla="*/ 827472 h 5071422"/>
              <a:gd name="connsiteX4141" fmla="*/ 8661636 w 12192001"/>
              <a:gd name="connsiteY4141" fmla="*/ 861283 h 5071422"/>
              <a:gd name="connsiteX4142" fmla="*/ 8710296 w 12192001"/>
              <a:gd name="connsiteY4142" fmla="*/ 804144 h 5071422"/>
              <a:gd name="connsiteX4143" fmla="*/ 8743525 w 12192001"/>
              <a:gd name="connsiteY4143" fmla="*/ 838275 h 5071422"/>
              <a:gd name="connsiteX4144" fmla="*/ 8728672 w 12192001"/>
              <a:gd name="connsiteY4144" fmla="*/ 754551 h 5071422"/>
              <a:gd name="connsiteX4145" fmla="*/ 8821542 w 12192001"/>
              <a:gd name="connsiteY4145" fmla="*/ 822425 h 5071422"/>
              <a:gd name="connsiteX4146" fmla="*/ 8814596 w 12192001"/>
              <a:gd name="connsiteY4146" fmla="*/ 787512 h 5071422"/>
              <a:gd name="connsiteX4147" fmla="*/ 8835168 w 12192001"/>
              <a:gd name="connsiteY4147" fmla="*/ 829001 h 5071422"/>
              <a:gd name="connsiteX4148" fmla="*/ 8886874 w 12192001"/>
              <a:gd name="connsiteY4148" fmla="*/ 813694 h 5071422"/>
              <a:gd name="connsiteX4149" fmla="*/ 8887747 w 12192001"/>
              <a:gd name="connsiteY4149" fmla="*/ 764689 h 5071422"/>
              <a:gd name="connsiteX4150" fmla="*/ 8908448 w 12192001"/>
              <a:gd name="connsiteY4150" fmla="*/ 806208 h 5071422"/>
              <a:gd name="connsiteX4151" fmla="*/ 8968841 w 12192001"/>
              <a:gd name="connsiteY4151" fmla="*/ 790630 h 5071422"/>
              <a:gd name="connsiteX4152" fmla="*/ 8973557 w 12192001"/>
              <a:gd name="connsiteY4152" fmla="*/ 734547 h 5071422"/>
              <a:gd name="connsiteX4153" fmla="*/ 9012651 w 12192001"/>
              <a:gd name="connsiteY4153" fmla="*/ 726677 h 5071422"/>
              <a:gd name="connsiteX4154" fmla="*/ 9006882 w 12192001"/>
              <a:gd name="connsiteY4154" fmla="*/ 768791 h 5071422"/>
              <a:gd name="connsiteX4155" fmla="*/ 9219538 w 12192001"/>
              <a:gd name="connsiteY4155" fmla="*/ 728468 h 5071422"/>
              <a:gd name="connsiteX4156" fmla="*/ 9217493 w 12192001"/>
              <a:gd name="connsiteY4156" fmla="*/ 700443 h 5071422"/>
              <a:gd name="connsiteX4157" fmla="*/ 9248742 w 12192001"/>
              <a:gd name="connsiteY4157" fmla="*/ 706750 h 5071422"/>
              <a:gd name="connsiteX4158" fmla="*/ 9255675 w 12192001"/>
              <a:gd name="connsiteY4158" fmla="*/ 741538 h 5071422"/>
              <a:gd name="connsiteX4159" fmla="*/ 9315182 w 12192001"/>
              <a:gd name="connsiteY4159" fmla="*/ 712061 h 5071422"/>
              <a:gd name="connsiteX4160" fmla="*/ 9330815 w 12192001"/>
              <a:gd name="connsiteY4160" fmla="*/ 746667 h 5071422"/>
              <a:gd name="connsiteX4161" fmla="*/ 9407856 w 12192001"/>
              <a:gd name="connsiteY4161" fmla="*/ 716845 h 5071422"/>
              <a:gd name="connsiteX4162" fmla="*/ 9402024 w 12192001"/>
              <a:gd name="connsiteY4162" fmla="*/ 696017 h 5071422"/>
              <a:gd name="connsiteX4163" fmla="*/ 9361910 w 12192001"/>
              <a:gd name="connsiteY4163" fmla="*/ 689912 h 5071422"/>
              <a:gd name="connsiteX4164" fmla="*/ 9405786 w 12192001"/>
              <a:gd name="connsiteY4164" fmla="*/ 625786 h 5071422"/>
              <a:gd name="connsiteX4165" fmla="*/ 9400997 w 12192001"/>
              <a:gd name="connsiteY4165" fmla="*/ 681964 h 5071422"/>
              <a:gd name="connsiteX4166" fmla="*/ 9613495 w 12192001"/>
              <a:gd name="connsiteY4166" fmla="*/ 578538 h 5071422"/>
              <a:gd name="connsiteX4167" fmla="*/ 9642703 w 12192001"/>
              <a:gd name="connsiteY4167" fmla="*/ 556820 h 5071422"/>
              <a:gd name="connsiteX4168" fmla="*/ 9604875 w 12192001"/>
              <a:gd name="connsiteY4168" fmla="*/ 641874 h 5071422"/>
              <a:gd name="connsiteX4169" fmla="*/ 9732646 w 12192001"/>
              <a:gd name="connsiteY4169" fmla="*/ 582808 h 5071422"/>
              <a:gd name="connsiteX4170" fmla="*/ 9728718 w 12192001"/>
              <a:gd name="connsiteY4170" fmla="*/ 589855 h 5071422"/>
              <a:gd name="connsiteX4171" fmla="*/ 9694758 w 12192001"/>
              <a:gd name="connsiteY4171" fmla="*/ 667659 h 5071422"/>
              <a:gd name="connsiteX4172" fmla="*/ 9768688 w 12192001"/>
              <a:gd name="connsiteY4172" fmla="*/ 595761 h 5071422"/>
              <a:gd name="connsiteX4173" fmla="*/ 9779554 w 12192001"/>
              <a:gd name="connsiteY4173" fmla="*/ 623589 h 5071422"/>
              <a:gd name="connsiteX4174" fmla="*/ 9943118 w 12192001"/>
              <a:gd name="connsiteY4174" fmla="*/ 451525 h 5071422"/>
              <a:gd name="connsiteX4175" fmla="*/ 9952005 w 12192001"/>
              <a:gd name="connsiteY4175" fmla="*/ 514308 h 5071422"/>
              <a:gd name="connsiteX4176" fmla="*/ 9937399 w 12192001"/>
              <a:gd name="connsiteY4176" fmla="*/ 493757 h 5071422"/>
              <a:gd name="connsiteX4177" fmla="*/ 9930646 w 12192001"/>
              <a:gd name="connsiteY4177" fmla="*/ 521813 h 5071422"/>
              <a:gd name="connsiteX4178" fmla="*/ 9974546 w 12192001"/>
              <a:gd name="connsiteY4178" fmla="*/ 520716 h 5071422"/>
              <a:gd name="connsiteX4179" fmla="*/ 9976399 w 12192001"/>
              <a:gd name="connsiteY4179" fmla="*/ 485730 h 5071422"/>
              <a:gd name="connsiteX4180" fmla="*/ 10013510 w 12192001"/>
              <a:gd name="connsiteY4180" fmla="*/ 512776 h 5071422"/>
              <a:gd name="connsiteX4181" fmla="*/ 10020306 w 12192001"/>
              <a:gd name="connsiteY4181" fmla="*/ 484720 h 5071422"/>
              <a:gd name="connsiteX4182" fmla="*/ 9991882 w 12192001"/>
              <a:gd name="connsiteY4182" fmla="*/ 457363 h 5071422"/>
              <a:gd name="connsiteX4183" fmla="*/ 9952921 w 12192001"/>
              <a:gd name="connsiteY4183" fmla="*/ 465342 h 5071422"/>
              <a:gd name="connsiteX4184" fmla="*/ 9937207 w 12192001"/>
              <a:gd name="connsiteY4184" fmla="*/ 430706 h 5071422"/>
              <a:gd name="connsiteX4185" fmla="*/ 9965585 w 12192001"/>
              <a:gd name="connsiteY4185" fmla="*/ 458024 h 5071422"/>
              <a:gd name="connsiteX4186" fmla="*/ 10049397 w 12192001"/>
              <a:gd name="connsiteY4186" fmla="*/ 399895 h 5071422"/>
              <a:gd name="connsiteX4187" fmla="*/ 10035987 w 12192001"/>
              <a:gd name="connsiteY4187" fmla="*/ 519360 h 5071422"/>
              <a:gd name="connsiteX4188" fmla="*/ 10107044 w 12192001"/>
              <a:gd name="connsiteY4188" fmla="*/ 468477 h 5071422"/>
              <a:gd name="connsiteX4189" fmla="*/ 10160800 w 12192001"/>
              <a:gd name="connsiteY4189" fmla="*/ 481275 h 5071422"/>
              <a:gd name="connsiteX4190" fmla="*/ 10210427 w 12192001"/>
              <a:gd name="connsiteY4190" fmla="*/ 437985 h 5071422"/>
              <a:gd name="connsiteX4191" fmla="*/ 10195910 w 12192001"/>
              <a:gd name="connsiteY4191" fmla="*/ 480290 h 5071422"/>
              <a:gd name="connsiteX4192" fmla="*/ 10229081 w 12192001"/>
              <a:gd name="connsiteY4192" fmla="*/ 451478 h 5071422"/>
              <a:gd name="connsiteX4193" fmla="*/ 10222149 w 12192001"/>
              <a:gd name="connsiteY4193" fmla="*/ 416643 h 5071422"/>
              <a:gd name="connsiteX4194" fmla="*/ 10284451 w 12192001"/>
              <a:gd name="connsiteY4194" fmla="*/ 366200 h 5071422"/>
              <a:gd name="connsiteX4195" fmla="*/ 10378164 w 12192001"/>
              <a:gd name="connsiteY4195" fmla="*/ 384826 h 5071422"/>
              <a:gd name="connsiteX4196" fmla="*/ 10410326 w 12192001"/>
              <a:gd name="connsiteY4196" fmla="*/ 342085 h 5071422"/>
              <a:gd name="connsiteX4197" fmla="*/ 10393056 w 12192001"/>
              <a:gd name="connsiteY4197" fmla="*/ 468507 h 5071422"/>
              <a:gd name="connsiteX4198" fmla="*/ 10530428 w 12192001"/>
              <a:gd name="connsiteY4198" fmla="*/ 360082 h 5071422"/>
              <a:gd name="connsiteX4199" fmla="*/ 10664892 w 12192001"/>
              <a:gd name="connsiteY4199" fmla="*/ 272757 h 5071422"/>
              <a:gd name="connsiteX4200" fmla="*/ 10509853 w 12192001"/>
              <a:gd name="connsiteY4200" fmla="*/ 318593 h 5071422"/>
              <a:gd name="connsiteX4201" fmla="*/ 10495262 w 12192001"/>
              <a:gd name="connsiteY4201" fmla="*/ 360945 h 5071422"/>
              <a:gd name="connsiteX4202" fmla="*/ 10488334 w 12192001"/>
              <a:gd name="connsiteY4202" fmla="*/ 326197 h 5071422"/>
              <a:gd name="connsiteX4203" fmla="*/ 10416393 w 12192001"/>
              <a:gd name="connsiteY4203" fmla="*/ 426004 h 5071422"/>
              <a:gd name="connsiteX4204" fmla="*/ 10501948 w 12192001"/>
              <a:gd name="connsiteY4204" fmla="*/ 269864 h 5071422"/>
              <a:gd name="connsiteX4205" fmla="*/ 10497159 w 12192001"/>
              <a:gd name="connsiteY4205" fmla="*/ 325999 h 5071422"/>
              <a:gd name="connsiteX4206" fmla="*/ 10563219 w 12192001"/>
              <a:gd name="connsiteY4206" fmla="*/ 205285 h 5071422"/>
              <a:gd name="connsiteX4207" fmla="*/ 10644329 w 12192001"/>
              <a:gd name="connsiteY4207" fmla="*/ 231350 h 5071422"/>
              <a:gd name="connsiteX4208" fmla="*/ 10693889 w 12192001"/>
              <a:gd name="connsiteY4208" fmla="*/ 125080 h 5071422"/>
              <a:gd name="connsiteX4209" fmla="*/ 10706649 w 12192001"/>
              <a:gd name="connsiteY4209" fmla="*/ 180695 h 5071422"/>
              <a:gd name="connsiteX4210" fmla="*/ 10731158 w 12192001"/>
              <a:gd name="connsiteY4210" fmla="*/ 215225 h 5071422"/>
              <a:gd name="connsiteX4211" fmla="*/ 10766170 w 12192001"/>
              <a:gd name="connsiteY4211" fmla="*/ 151301 h 5071422"/>
              <a:gd name="connsiteX4212" fmla="*/ 10810069 w 12192001"/>
              <a:gd name="connsiteY4212" fmla="*/ 150205 h 5071422"/>
              <a:gd name="connsiteX4213" fmla="*/ 10782672 w 12192001"/>
              <a:gd name="connsiteY4213" fmla="*/ 136902 h 5071422"/>
              <a:gd name="connsiteX4214" fmla="*/ 10796200 w 12192001"/>
              <a:gd name="connsiteY4214" fmla="*/ 80539 h 5071422"/>
              <a:gd name="connsiteX4215" fmla="*/ 10841166 w 12192001"/>
              <a:gd name="connsiteY4215" fmla="*/ 93453 h 5071422"/>
              <a:gd name="connsiteX4216" fmla="*/ 10845153 w 12192001"/>
              <a:gd name="connsiteY4216" fmla="*/ 149345 h 5071422"/>
              <a:gd name="connsiteX4217" fmla="*/ 10893667 w 12192001"/>
              <a:gd name="connsiteY4217" fmla="*/ 29232 h 5071422"/>
              <a:gd name="connsiteX4218" fmla="*/ 10937889 w 12192001"/>
              <a:gd name="connsiteY4218" fmla="*/ 1428 h 5071422"/>
              <a:gd name="connsiteX4219" fmla="*/ 10945564 w 12192001"/>
              <a:gd name="connsiteY4219" fmla="*/ 1210 h 5071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</a:cxnLst>
            <a:rect l="l" t="t" r="r" b="b"/>
            <a:pathLst>
              <a:path w="12192001" h="5071422">
                <a:moveTo>
                  <a:pt x="659977" y="5032259"/>
                </a:moveTo>
                <a:cubicBezTo>
                  <a:pt x="665734" y="5033947"/>
                  <a:pt x="672794" y="5045323"/>
                  <a:pt x="679129" y="5051213"/>
                </a:cubicBezTo>
                <a:cubicBezTo>
                  <a:pt x="668997" y="5063796"/>
                  <a:pt x="657113" y="5063270"/>
                  <a:pt x="646444" y="5071422"/>
                </a:cubicBezTo>
                <a:cubicBezTo>
                  <a:pt x="641091" y="5062920"/>
                  <a:pt x="646872" y="5060209"/>
                  <a:pt x="649797" y="5063606"/>
                </a:cubicBezTo>
                <a:cubicBezTo>
                  <a:pt x="655079" y="5053182"/>
                  <a:pt x="660289" y="5042804"/>
                  <a:pt x="654728" y="5034363"/>
                </a:cubicBezTo>
                <a:cubicBezTo>
                  <a:pt x="656283" y="5032211"/>
                  <a:pt x="658057" y="5031697"/>
                  <a:pt x="659977" y="5032259"/>
                </a:cubicBezTo>
                <a:close/>
                <a:moveTo>
                  <a:pt x="737464" y="4990821"/>
                </a:moveTo>
                <a:cubicBezTo>
                  <a:pt x="741715" y="4989571"/>
                  <a:pt x="746203" y="4990083"/>
                  <a:pt x="750889" y="4992040"/>
                </a:cubicBezTo>
                <a:cubicBezTo>
                  <a:pt x="760258" y="4995953"/>
                  <a:pt x="770419" y="5005645"/>
                  <a:pt x="781045" y="5018591"/>
                </a:cubicBezTo>
                <a:cubicBezTo>
                  <a:pt x="763368" y="5014676"/>
                  <a:pt x="732581" y="5029458"/>
                  <a:pt x="725466" y="5000166"/>
                </a:cubicBezTo>
                <a:cubicBezTo>
                  <a:pt x="729202" y="4995080"/>
                  <a:pt x="733215" y="4992070"/>
                  <a:pt x="737464" y="4990821"/>
                </a:cubicBezTo>
                <a:close/>
                <a:moveTo>
                  <a:pt x="913709" y="4951757"/>
                </a:moveTo>
                <a:cubicBezTo>
                  <a:pt x="904442" y="4957171"/>
                  <a:pt x="900205" y="4954825"/>
                  <a:pt x="895007" y="4953278"/>
                </a:cubicBezTo>
                <a:cubicBezTo>
                  <a:pt x="889808" y="4951727"/>
                  <a:pt x="883650" y="4950977"/>
                  <a:pt x="870540" y="4959588"/>
                </a:cubicBezTo>
                <a:cubicBezTo>
                  <a:pt x="879360" y="4980442"/>
                  <a:pt x="889422" y="4996354"/>
                  <a:pt x="902029" y="4996596"/>
                </a:cubicBezTo>
                <a:cubicBezTo>
                  <a:pt x="890156" y="4967874"/>
                  <a:pt x="918027" y="4980130"/>
                  <a:pt x="915944" y="5001107"/>
                </a:cubicBezTo>
                <a:cubicBezTo>
                  <a:pt x="925288" y="4982877"/>
                  <a:pt x="918432" y="4967468"/>
                  <a:pt x="913709" y="4951757"/>
                </a:cubicBezTo>
                <a:close/>
                <a:moveTo>
                  <a:pt x="1292190" y="4934940"/>
                </a:moveTo>
                <a:cubicBezTo>
                  <a:pt x="1299737" y="4936184"/>
                  <a:pt x="1308112" y="4943683"/>
                  <a:pt x="1317239" y="4956762"/>
                </a:cubicBezTo>
                <a:cubicBezTo>
                  <a:pt x="1301964" y="4953136"/>
                  <a:pt x="1289201" y="4967985"/>
                  <a:pt x="1272142" y="4950632"/>
                </a:cubicBezTo>
                <a:cubicBezTo>
                  <a:pt x="1277937" y="4938698"/>
                  <a:pt x="1284646" y="4933695"/>
                  <a:pt x="1292190" y="4934940"/>
                </a:cubicBezTo>
                <a:close/>
                <a:moveTo>
                  <a:pt x="1210694" y="4855119"/>
                </a:moveTo>
                <a:cubicBezTo>
                  <a:pt x="1191790" y="4857432"/>
                  <a:pt x="1172784" y="4858758"/>
                  <a:pt x="1157324" y="4886172"/>
                </a:cubicBezTo>
                <a:cubicBezTo>
                  <a:pt x="1172998" y="4880702"/>
                  <a:pt x="1213582" y="4889785"/>
                  <a:pt x="1210694" y="4855119"/>
                </a:cubicBezTo>
                <a:close/>
                <a:moveTo>
                  <a:pt x="1270909" y="4808630"/>
                </a:moveTo>
                <a:cubicBezTo>
                  <a:pt x="1263300" y="4821076"/>
                  <a:pt x="1233011" y="4829787"/>
                  <a:pt x="1241912" y="4856653"/>
                </a:cubicBezTo>
                <a:cubicBezTo>
                  <a:pt x="1252536" y="4866732"/>
                  <a:pt x="1279434" y="4832211"/>
                  <a:pt x="1270909" y="4808630"/>
                </a:cubicBezTo>
                <a:close/>
                <a:moveTo>
                  <a:pt x="32322" y="4771682"/>
                </a:moveTo>
                <a:cubicBezTo>
                  <a:pt x="34772" y="4770773"/>
                  <a:pt x="37695" y="4773411"/>
                  <a:pt x="41491" y="4782581"/>
                </a:cubicBezTo>
                <a:cubicBezTo>
                  <a:pt x="41572" y="4807395"/>
                  <a:pt x="22083" y="4814665"/>
                  <a:pt x="3606" y="4809200"/>
                </a:cubicBezTo>
                <a:lnTo>
                  <a:pt x="1" y="4807222"/>
                </a:lnTo>
                <a:lnTo>
                  <a:pt x="1" y="4772504"/>
                </a:lnTo>
                <a:lnTo>
                  <a:pt x="12241" y="4794966"/>
                </a:lnTo>
                <a:cubicBezTo>
                  <a:pt x="21874" y="4809050"/>
                  <a:pt x="24970" y="4774408"/>
                  <a:pt x="32322" y="4771682"/>
                </a:cubicBezTo>
                <a:close/>
                <a:moveTo>
                  <a:pt x="1092189" y="4766860"/>
                </a:moveTo>
                <a:cubicBezTo>
                  <a:pt x="1101283" y="4767178"/>
                  <a:pt x="1109919" y="4770884"/>
                  <a:pt x="1116516" y="4779738"/>
                </a:cubicBezTo>
                <a:cubicBezTo>
                  <a:pt x="1110955" y="4787077"/>
                  <a:pt x="1080296" y="4766676"/>
                  <a:pt x="1092481" y="4798436"/>
                </a:cubicBezTo>
                <a:cubicBezTo>
                  <a:pt x="1077455" y="4817959"/>
                  <a:pt x="1053078" y="4768512"/>
                  <a:pt x="1040634" y="4807906"/>
                </a:cubicBezTo>
                <a:cubicBezTo>
                  <a:pt x="1035879" y="4799588"/>
                  <a:pt x="1048252" y="4783694"/>
                  <a:pt x="1065115" y="4774305"/>
                </a:cubicBezTo>
                <a:cubicBezTo>
                  <a:pt x="1073544" y="4769610"/>
                  <a:pt x="1083096" y="4766541"/>
                  <a:pt x="1092189" y="4766860"/>
                </a:cubicBezTo>
                <a:close/>
                <a:moveTo>
                  <a:pt x="1663534" y="4731822"/>
                </a:moveTo>
                <a:cubicBezTo>
                  <a:pt x="1657626" y="4731805"/>
                  <a:pt x="1651958" y="4733641"/>
                  <a:pt x="1646013" y="4733586"/>
                </a:cubicBezTo>
                <a:cubicBezTo>
                  <a:pt x="1657324" y="4755221"/>
                  <a:pt x="1649885" y="4780236"/>
                  <a:pt x="1663920" y="4801300"/>
                </a:cubicBezTo>
                <a:cubicBezTo>
                  <a:pt x="1679866" y="4779446"/>
                  <a:pt x="1669159" y="4762478"/>
                  <a:pt x="1682503" y="4741179"/>
                </a:cubicBezTo>
                <a:cubicBezTo>
                  <a:pt x="1675593" y="4733710"/>
                  <a:pt x="1669443" y="4731839"/>
                  <a:pt x="1663534" y="4731822"/>
                </a:cubicBezTo>
                <a:close/>
                <a:moveTo>
                  <a:pt x="1996235" y="4729267"/>
                </a:moveTo>
                <a:cubicBezTo>
                  <a:pt x="1979940" y="4731781"/>
                  <a:pt x="1965055" y="4744628"/>
                  <a:pt x="1949151" y="4749591"/>
                </a:cubicBezTo>
                <a:cubicBezTo>
                  <a:pt x="1960934" y="4755153"/>
                  <a:pt x="1972505" y="4758866"/>
                  <a:pt x="1983337" y="4756992"/>
                </a:cubicBezTo>
                <a:cubicBezTo>
                  <a:pt x="1994170" y="4755119"/>
                  <a:pt x="2004260" y="4747659"/>
                  <a:pt x="2013088" y="4730873"/>
                </a:cubicBezTo>
                <a:cubicBezTo>
                  <a:pt x="2007254" y="4728740"/>
                  <a:pt x="2001665" y="4728430"/>
                  <a:pt x="1996235" y="4729267"/>
                </a:cubicBezTo>
                <a:close/>
                <a:moveTo>
                  <a:pt x="1609588" y="4725778"/>
                </a:moveTo>
                <a:cubicBezTo>
                  <a:pt x="1607115" y="4761991"/>
                  <a:pt x="1594662" y="4748276"/>
                  <a:pt x="1580583" y="4773761"/>
                </a:cubicBezTo>
                <a:cubicBezTo>
                  <a:pt x="1603475" y="4774998"/>
                  <a:pt x="1627766" y="4815865"/>
                  <a:pt x="1642393" y="4811506"/>
                </a:cubicBezTo>
                <a:cubicBezTo>
                  <a:pt x="1647270" y="4810051"/>
                  <a:pt x="1651074" y="4803571"/>
                  <a:pt x="1653392" y="4788926"/>
                </a:cubicBezTo>
                <a:cubicBezTo>
                  <a:pt x="1627095" y="4782324"/>
                  <a:pt x="1625233" y="4752823"/>
                  <a:pt x="1609588" y="4725778"/>
                </a:cubicBezTo>
                <a:close/>
                <a:moveTo>
                  <a:pt x="1721980" y="4705452"/>
                </a:moveTo>
                <a:cubicBezTo>
                  <a:pt x="1708594" y="4704871"/>
                  <a:pt x="1696585" y="4714115"/>
                  <a:pt x="1685847" y="4733321"/>
                </a:cubicBezTo>
                <a:cubicBezTo>
                  <a:pt x="1693527" y="4750908"/>
                  <a:pt x="1703904" y="4746719"/>
                  <a:pt x="1711687" y="4736744"/>
                </a:cubicBezTo>
                <a:cubicBezTo>
                  <a:pt x="1719476" y="4726769"/>
                  <a:pt x="1724668" y="4711010"/>
                  <a:pt x="1721980" y="4705452"/>
                </a:cubicBezTo>
                <a:close/>
                <a:moveTo>
                  <a:pt x="2791971" y="4704610"/>
                </a:moveTo>
                <a:lnTo>
                  <a:pt x="2762844" y="4744059"/>
                </a:lnTo>
                <a:cubicBezTo>
                  <a:pt x="2767371" y="4727142"/>
                  <a:pt x="2774699" y="4715842"/>
                  <a:pt x="2783770" y="4708216"/>
                </a:cubicBezTo>
                <a:close/>
                <a:moveTo>
                  <a:pt x="25442" y="4697070"/>
                </a:moveTo>
                <a:cubicBezTo>
                  <a:pt x="19142" y="4694207"/>
                  <a:pt x="13630" y="4697117"/>
                  <a:pt x="9530" y="4710621"/>
                </a:cubicBezTo>
                <a:cubicBezTo>
                  <a:pt x="15568" y="4721297"/>
                  <a:pt x="14775" y="4733418"/>
                  <a:pt x="27177" y="4743028"/>
                </a:cubicBezTo>
                <a:cubicBezTo>
                  <a:pt x="32388" y="4727005"/>
                  <a:pt x="40533" y="4732769"/>
                  <a:pt x="46055" y="4718171"/>
                </a:cubicBezTo>
                <a:cubicBezTo>
                  <a:pt x="38824" y="4708571"/>
                  <a:pt x="31739" y="4699934"/>
                  <a:pt x="25442" y="4697070"/>
                </a:cubicBezTo>
                <a:close/>
                <a:moveTo>
                  <a:pt x="120080" y="4676364"/>
                </a:moveTo>
                <a:cubicBezTo>
                  <a:pt x="119382" y="4725849"/>
                  <a:pt x="102045" y="4675807"/>
                  <a:pt x="87344" y="4696456"/>
                </a:cubicBezTo>
                <a:cubicBezTo>
                  <a:pt x="88914" y="4719256"/>
                  <a:pt x="105452" y="4722896"/>
                  <a:pt x="117417" y="4716508"/>
                </a:cubicBezTo>
                <a:cubicBezTo>
                  <a:pt x="129386" y="4710114"/>
                  <a:pt x="136782" y="4693689"/>
                  <a:pt x="120080" y="4676364"/>
                </a:cubicBezTo>
                <a:close/>
                <a:moveTo>
                  <a:pt x="1075762" y="4673463"/>
                </a:moveTo>
                <a:cubicBezTo>
                  <a:pt x="1085620" y="4688233"/>
                  <a:pt x="1077178" y="4706331"/>
                  <a:pt x="1077958" y="4722817"/>
                </a:cubicBezTo>
                <a:cubicBezTo>
                  <a:pt x="1091660" y="4733744"/>
                  <a:pt x="1106997" y="4705140"/>
                  <a:pt x="1110962" y="4738160"/>
                </a:cubicBezTo>
                <a:cubicBezTo>
                  <a:pt x="1102302" y="4750466"/>
                  <a:pt x="1087914" y="4720301"/>
                  <a:pt x="1081595" y="4750597"/>
                </a:cubicBezTo>
                <a:cubicBezTo>
                  <a:pt x="1067479" y="4702840"/>
                  <a:pt x="1048235" y="4746793"/>
                  <a:pt x="1024225" y="4718361"/>
                </a:cubicBezTo>
                <a:cubicBezTo>
                  <a:pt x="1039945" y="4692249"/>
                  <a:pt x="1062276" y="4715663"/>
                  <a:pt x="1075762" y="4673463"/>
                </a:cubicBezTo>
                <a:close/>
                <a:moveTo>
                  <a:pt x="2853795" y="4672916"/>
                </a:moveTo>
                <a:cubicBezTo>
                  <a:pt x="2866531" y="4674688"/>
                  <a:pt x="2877372" y="4679335"/>
                  <a:pt x="2883548" y="4686507"/>
                </a:cubicBezTo>
                <a:cubicBezTo>
                  <a:pt x="2863735" y="4692545"/>
                  <a:pt x="2838087" y="4690017"/>
                  <a:pt x="2815126" y="4694434"/>
                </a:cubicBezTo>
                <a:lnTo>
                  <a:pt x="2791971" y="4704610"/>
                </a:lnTo>
                <a:lnTo>
                  <a:pt x="2812671" y="4676577"/>
                </a:lnTo>
                <a:cubicBezTo>
                  <a:pt x="2826427" y="4672247"/>
                  <a:pt x="2841057" y="4671144"/>
                  <a:pt x="2853795" y="4672916"/>
                </a:cubicBezTo>
                <a:close/>
                <a:moveTo>
                  <a:pt x="1534122" y="4666334"/>
                </a:moveTo>
                <a:cubicBezTo>
                  <a:pt x="1530034" y="4666147"/>
                  <a:pt x="1526143" y="4667432"/>
                  <a:pt x="1522502" y="4670598"/>
                </a:cubicBezTo>
                <a:cubicBezTo>
                  <a:pt x="1532023" y="4681061"/>
                  <a:pt x="1541995" y="4694860"/>
                  <a:pt x="1551130" y="4702398"/>
                </a:cubicBezTo>
                <a:cubicBezTo>
                  <a:pt x="1560264" y="4709941"/>
                  <a:pt x="1568564" y="4711217"/>
                  <a:pt x="1574749" y="4696628"/>
                </a:cubicBezTo>
                <a:cubicBezTo>
                  <a:pt x="1560410" y="4680692"/>
                  <a:pt x="1546384" y="4666893"/>
                  <a:pt x="1534122" y="4666334"/>
                </a:cubicBezTo>
                <a:close/>
                <a:moveTo>
                  <a:pt x="1304767" y="4665511"/>
                </a:moveTo>
                <a:cubicBezTo>
                  <a:pt x="1319279" y="4661647"/>
                  <a:pt x="1335162" y="4667647"/>
                  <a:pt x="1339174" y="4689556"/>
                </a:cubicBezTo>
                <a:cubicBezTo>
                  <a:pt x="1318290" y="4687962"/>
                  <a:pt x="1295471" y="4671530"/>
                  <a:pt x="1278610" y="4700665"/>
                </a:cubicBezTo>
                <a:cubicBezTo>
                  <a:pt x="1277123" y="4683106"/>
                  <a:pt x="1290259" y="4669379"/>
                  <a:pt x="1304767" y="4665511"/>
                </a:cubicBezTo>
                <a:close/>
                <a:moveTo>
                  <a:pt x="866191" y="4661654"/>
                </a:moveTo>
                <a:cubicBezTo>
                  <a:pt x="844549" y="4656689"/>
                  <a:pt x="852736" y="4718340"/>
                  <a:pt x="871753" y="4703352"/>
                </a:cubicBezTo>
                <a:cubicBezTo>
                  <a:pt x="862217" y="4690916"/>
                  <a:pt x="879369" y="4673546"/>
                  <a:pt x="866191" y="4661654"/>
                </a:cubicBezTo>
                <a:close/>
                <a:moveTo>
                  <a:pt x="1668169" y="4633975"/>
                </a:moveTo>
                <a:cubicBezTo>
                  <a:pt x="1660669" y="4633011"/>
                  <a:pt x="1653608" y="4635312"/>
                  <a:pt x="1646959" y="4640726"/>
                </a:cubicBezTo>
                <a:cubicBezTo>
                  <a:pt x="1655187" y="4653754"/>
                  <a:pt x="1682643" y="4649814"/>
                  <a:pt x="1678414" y="4677821"/>
                </a:cubicBezTo>
                <a:cubicBezTo>
                  <a:pt x="1673190" y="4707878"/>
                  <a:pt x="1637309" y="4675017"/>
                  <a:pt x="1647567" y="4711879"/>
                </a:cubicBezTo>
                <a:cubicBezTo>
                  <a:pt x="1663539" y="4709700"/>
                  <a:pt x="1680652" y="4716665"/>
                  <a:pt x="1692295" y="4682379"/>
                </a:cubicBezTo>
                <a:cubicBezTo>
                  <a:pt x="1682503" y="4672337"/>
                  <a:pt x="1683438" y="4660405"/>
                  <a:pt x="1692010" y="4646823"/>
                </a:cubicBezTo>
                <a:cubicBezTo>
                  <a:pt x="1683608" y="4639170"/>
                  <a:pt x="1675669" y="4634940"/>
                  <a:pt x="1668169" y="4633975"/>
                </a:cubicBezTo>
                <a:close/>
                <a:moveTo>
                  <a:pt x="1277303" y="4616704"/>
                </a:moveTo>
                <a:cubicBezTo>
                  <a:pt x="1281953" y="4615921"/>
                  <a:pt x="1287707" y="4618518"/>
                  <a:pt x="1295240" y="4626382"/>
                </a:cubicBezTo>
                <a:cubicBezTo>
                  <a:pt x="1297395" y="4682213"/>
                  <a:pt x="1248710" y="4643568"/>
                  <a:pt x="1261351" y="4703682"/>
                </a:cubicBezTo>
                <a:cubicBezTo>
                  <a:pt x="1240156" y="4693401"/>
                  <a:pt x="1268359" y="4674022"/>
                  <a:pt x="1247112" y="4663619"/>
                </a:cubicBezTo>
                <a:cubicBezTo>
                  <a:pt x="1259352" y="4651745"/>
                  <a:pt x="1263354" y="4619041"/>
                  <a:pt x="1277303" y="4616704"/>
                </a:cubicBezTo>
                <a:close/>
                <a:moveTo>
                  <a:pt x="2092383" y="4595606"/>
                </a:moveTo>
                <a:cubicBezTo>
                  <a:pt x="2080845" y="4597704"/>
                  <a:pt x="2069922" y="4604395"/>
                  <a:pt x="2058739" y="4608720"/>
                </a:cubicBezTo>
                <a:cubicBezTo>
                  <a:pt x="2068385" y="4638002"/>
                  <a:pt x="2090273" y="4620644"/>
                  <a:pt x="2105990" y="4664209"/>
                </a:cubicBezTo>
                <a:cubicBezTo>
                  <a:pt x="2127752" y="4643585"/>
                  <a:pt x="2084506" y="4634855"/>
                  <a:pt x="2095187" y="4616323"/>
                </a:cubicBezTo>
                <a:cubicBezTo>
                  <a:pt x="2104771" y="4600055"/>
                  <a:pt x="2122079" y="4640885"/>
                  <a:pt x="2129757" y="4610075"/>
                </a:cubicBezTo>
                <a:cubicBezTo>
                  <a:pt x="2116087" y="4596009"/>
                  <a:pt x="2103925" y="4593507"/>
                  <a:pt x="2092383" y="4595606"/>
                </a:cubicBezTo>
                <a:close/>
                <a:moveTo>
                  <a:pt x="2256027" y="4594264"/>
                </a:moveTo>
                <a:cubicBezTo>
                  <a:pt x="2261217" y="4600376"/>
                  <a:pt x="2266494" y="4606478"/>
                  <a:pt x="2271775" y="4612620"/>
                </a:cubicBezTo>
                <a:cubicBezTo>
                  <a:pt x="2265960" y="4632440"/>
                  <a:pt x="2261061" y="4653911"/>
                  <a:pt x="2284107" y="4638928"/>
                </a:cubicBezTo>
                <a:cubicBezTo>
                  <a:pt x="2296800" y="4656642"/>
                  <a:pt x="2271078" y="4643874"/>
                  <a:pt x="2270541" y="4669840"/>
                </a:cubicBezTo>
                <a:cubicBezTo>
                  <a:pt x="2265716" y="4644633"/>
                  <a:pt x="2263455" y="4662676"/>
                  <a:pt x="2249497" y="4645214"/>
                </a:cubicBezTo>
                <a:cubicBezTo>
                  <a:pt x="2263927" y="4626005"/>
                  <a:pt x="2235555" y="4614507"/>
                  <a:pt x="2256027" y="4594264"/>
                </a:cubicBezTo>
                <a:close/>
                <a:moveTo>
                  <a:pt x="2742493" y="4591267"/>
                </a:moveTo>
                <a:cubicBezTo>
                  <a:pt x="2758158" y="4638782"/>
                  <a:pt x="2784433" y="4606688"/>
                  <a:pt x="2808626" y="4621942"/>
                </a:cubicBezTo>
                <a:cubicBezTo>
                  <a:pt x="2804006" y="4620214"/>
                  <a:pt x="2749299" y="4673034"/>
                  <a:pt x="2739454" y="4634553"/>
                </a:cubicBezTo>
                <a:cubicBezTo>
                  <a:pt x="2732711" y="4650380"/>
                  <a:pt x="2724973" y="4658741"/>
                  <a:pt x="2716531" y="4661873"/>
                </a:cubicBezTo>
                <a:cubicBezTo>
                  <a:pt x="2708090" y="4665009"/>
                  <a:pt x="2698948" y="4662918"/>
                  <a:pt x="2689399" y="4657832"/>
                </a:cubicBezTo>
                <a:cubicBezTo>
                  <a:pt x="2704480" y="4615387"/>
                  <a:pt x="2726176" y="4623707"/>
                  <a:pt x="2742493" y="4591267"/>
                </a:cubicBezTo>
                <a:close/>
                <a:moveTo>
                  <a:pt x="3357182" y="4586330"/>
                </a:moveTo>
                <a:cubicBezTo>
                  <a:pt x="3369708" y="4610870"/>
                  <a:pt x="3341835" y="4597786"/>
                  <a:pt x="3340182" y="4625027"/>
                </a:cubicBezTo>
                <a:cubicBezTo>
                  <a:pt x="3321437" y="4598504"/>
                  <a:pt x="3324662" y="4590288"/>
                  <a:pt x="3307135" y="4609688"/>
                </a:cubicBezTo>
                <a:cubicBezTo>
                  <a:pt x="3304744" y="4590626"/>
                  <a:pt x="3313859" y="4587397"/>
                  <a:pt x="3325274" y="4587626"/>
                </a:cubicBezTo>
                <a:cubicBezTo>
                  <a:pt x="3336685" y="4587861"/>
                  <a:pt x="3350390" y="4591552"/>
                  <a:pt x="3357182" y="4586330"/>
                </a:cubicBezTo>
                <a:close/>
                <a:moveTo>
                  <a:pt x="3126852" y="4585490"/>
                </a:moveTo>
                <a:cubicBezTo>
                  <a:pt x="3128621" y="4599720"/>
                  <a:pt x="3120022" y="4606745"/>
                  <a:pt x="3109033" y="4609615"/>
                </a:cubicBezTo>
                <a:cubicBezTo>
                  <a:pt x="3098042" y="4612486"/>
                  <a:pt x="3084666" y="4611202"/>
                  <a:pt x="3076882" y="4608801"/>
                </a:cubicBezTo>
                <a:cubicBezTo>
                  <a:pt x="3093045" y="4597179"/>
                  <a:pt x="3109843" y="4590473"/>
                  <a:pt x="3126852" y="4585490"/>
                </a:cubicBezTo>
                <a:close/>
                <a:moveTo>
                  <a:pt x="1935590" y="4581280"/>
                </a:moveTo>
                <a:cubicBezTo>
                  <a:pt x="1927257" y="4585038"/>
                  <a:pt x="1919575" y="4593965"/>
                  <a:pt x="1913351" y="4613827"/>
                </a:cubicBezTo>
                <a:cubicBezTo>
                  <a:pt x="1927100" y="4628447"/>
                  <a:pt x="1938677" y="4626344"/>
                  <a:pt x="1947965" y="4607580"/>
                </a:cubicBezTo>
                <a:cubicBezTo>
                  <a:pt x="1940563" y="4599371"/>
                  <a:pt x="1938018" y="4590373"/>
                  <a:pt x="1935590" y="4581280"/>
                </a:cubicBezTo>
                <a:close/>
                <a:moveTo>
                  <a:pt x="252093" y="4579251"/>
                </a:moveTo>
                <a:cubicBezTo>
                  <a:pt x="242726" y="4583769"/>
                  <a:pt x="236812" y="4613884"/>
                  <a:pt x="223222" y="4586441"/>
                </a:cubicBezTo>
                <a:cubicBezTo>
                  <a:pt x="211921" y="4608236"/>
                  <a:pt x="231035" y="4635510"/>
                  <a:pt x="208051" y="4638943"/>
                </a:cubicBezTo>
                <a:cubicBezTo>
                  <a:pt x="217137" y="4650013"/>
                  <a:pt x="223556" y="4652925"/>
                  <a:pt x="228468" y="4650905"/>
                </a:cubicBezTo>
                <a:cubicBezTo>
                  <a:pt x="243195" y="4644843"/>
                  <a:pt x="244327" y="4594363"/>
                  <a:pt x="263031" y="4586343"/>
                </a:cubicBezTo>
                <a:cubicBezTo>
                  <a:pt x="258729" y="4579081"/>
                  <a:pt x="255218" y="4577745"/>
                  <a:pt x="252093" y="4579251"/>
                </a:cubicBezTo>
                <a:close/>
                <a:moveTo>
                  <a:pt x="1833372" y="4578556"/>
                </a:moveTo>
                <a:cubicBezTo>
                  <a:pt x="1816231" y="4581059"/>
                  <a:pt x="1807484" y="4595370"/>
                  <a:pt x="1804290" y="4626588"/>
                </a:cubicBezTo>
                <a:cubicBezTo>
                  <a:pt x="1818547" y="4644163"/>
                  <a:pt x="1837725" y="4655240"/>
                  <a:pt x="1853719" y="4656342"/>
                </a:cubicBezTo>
                <a:cubicBezTo>
                  <a:pt x="1869718" y="4657448"/>
                  <a:pt x="1882533" y="4648588"/>
                  <a:pt x="1884067" y="4626299"/>
                </a:cubicBezTo>
                <a:cubicBezTo>
                  <a:pt x="1876131" y="4636785"/>
                  <a:pt x="1878009" y="4616622"/>
                  <a:pt x="1868271" y="4607865"/>
                </a:cubicBezTo>
                <a:cubicBezTo>
                  <a:pt x="1850723" y="4617384"/>
                  <a:pt x="1854988" y="4658553"/>
                  <a:pt x="1826848" y="4629510"/>
                </a:cubicBezTo>
                <a:cubicBezTo>
                  <a:pt x="1821855" y="4605937"/>
                  <a:pt x="1850281" y="4607796"/>
                  <a:pt x="1833372" y="4578556"/>
                </a:cubicBezTo>
                <a:close/>
                <a:moveTo>
                  <a:pt x="2946264" y="4559653"/>
                </a:moveTo>
                <a:cubicBezTo>
                  <a:pt x="2951177" y="4559974"/>
                  <a:pt x="2955954" y="4561840"/>
                  <a:pt x="2960495" y="4565885"/>
                </a:cubicBezTo>
                <a:cubicBezTo>
                  <a:pt x="2962292" y="4577326"/>
                  <a:pt x="2954328" y="4590764"/>
                  <a:pt x="2960779" y="4601441"/>
                </a:cubicBezTo>
                <a:cubicBezTo>
                  <a:pt x="2941194" y="4598340"/>
                  <a:pt x="2917752" y="4566527"/>
                  <a:pt x="2905468" y="4618447"/>
                </a:cubicBezTo>
                <a:cubicBezTo>
                  <a:pt x="2874520" y="4596413"/>
                  <a:pt x="2849808" y="4621080"/>
                  <a:pt x="2822459" y="4626499"/>
                </a:cubicBezTo>
                <a:cubicBezTo>
                  <a:pt x="2816413" y="4615703"/>
                  <a:pt x="2826638" y="4602030"/>
                  <a:pt x="2830868" y="4589428"/>
                </a:cubicBezTo>
                <a:cubicBezTo>
                  <a:pt x="2816075" y="4578822"/>
                  <a:pt x="2806559" y="4606250"/>
                  <a:pt x="2789136" y="4575647"/>
                </a:cubicBezTo>
                <a:cubicBezTo>
                  <a:pt x="2811546" y="4566247"/>
                  <a:pt x="2839176" y="4596759"/>
                  <a:pt x="2858316" y="4563114"/>
                </a:cubicBezTo>
                <a:cubicBezTo>
                  <a:pt x="2870895" y="4630892"/>
                  <a:pt x="2911879" y="4557407"/>
                  <a:pt x="2946264" y="4559653"/>
                </a:cubicBezTo>
                <a:close/>
                <a:moveTo>
                  <a:pt x="927626" y="4558189"/>
                </a:moveTo>
                <a:cubicBezTo>
                  <a:pt x="944384" y="4569384"/>
                  <a:pt x="907945" y="4590226"/>
                  <a:pt x="924609" y="4601268"/>
                </a:cubicBezTo>
                <a:cubicBezTo>
                  <a:pt x="918266" y="4609888"/>
                  <a:pt x="908669" y="4592396"/>
                  <a:pt x="900135" y="4584509"/>
                </a:cubicBezTo>
                <a:cubicBezTo>
                  <a:pt x="907819" y="4564287"/>
                  <a:pt x="918932" y="4570210"/>
                  <a:pt x="927626" y="4558189"/>
                </a:cubicBezTo>
                <a:close/>
                <a:moveTo>
                  <a:pt x="1510876" y="4533411"/>
                </a:moveTo>
                <a:cubicBezTo>
                  <a:pt x="1514676" y="4534308"/>
                  <a:pt x="1518713" y="4537008"/>
                  <a:pt x="1523106" y="4542393"/>
                </a:cubicBezTo>
                <a:cubicBezTo>
                  <a:pt x="1516515" y="4548174"/>
                  <a:pt x="1509926" y="4554071"/>
                  <a:pt x="1502876" y="4556565"/>
                </a:cubicBezTo>
                <a:cubicBezTo>
                  <a:pt x="1495829" y="4559056"/>
                  <a:pt x="1488325" y="4558144"/>
                  <a:pt x="1479902" y="4550310"/>
                </a:cubicBezTo>
                <a:cubicBezTo>
                  <a:pt x="1486778" y="4546284"/>
                  <a:pt x="1493185" y="4538922"/>
                  <a:pt x="1500071" y="4535255"/>
                </a:cubicBezTo>
                <a:cubicBezTo>
                  <a:pt x="1503513" y="4533423"/>
                  <a:pt x="1507076" y="4532515"/>
                  <a:pt x="1510876" y="4533411"/>
                </a:cubicBezTo>
                <a:close/>
                <a:moveTo>
                  <a:pt x="3262174" y="4523401"/>
                </a:moveTo>
                <a:cubicBezTo>
                  <a:pt x="3275453" y="4518477"/>
                  <a:pt x="3289127" y="4549287"/>
                  <a:pt x="3293009" y="4569535"/>
                </a:cubicBezTo>
                <a:cubicBezTo>
                  <a:pt x="3279986" y="4571698"/>
                  <a:pt x="3264440" y="4554940"/>
                  <a:pt x="3249406" y="4541946"/>
                </a:cubicBezTo>
                <a:cubicBezTo>
                  <a:pt x="3253366" y="4530651"/>
                  <a:pt x="3257747" y="4525040"/>
                  <a:pt x="3262174" y="4523401"/>
                </a:cubicBezTo>
                <a:close/>
                <a:moveTo>
                  <a:pt x="1706482" y="4523094"/>
                </a:moveTo>
                <a:lnTo>
                  <a:pt x="1703975" y="4525509"/>
                </a:lnTo>
                <a:lnTo>
                  <a:pt x="1704004" y="4525323"/>
                </a:lnTo>
                <a:close/>
                <a:moveTo>
                  <a:pt x="3589923" y="4520808"/>
                </a:moveTo>
                <a:lnTo>
                  <a:pt x="3588664" y="4527451"/>
                </a:lnTo>
                <a:cubicBezTo>
                  <a:pt x="3584278" y="4533733"/>
                  <a:pt x="3578206" y="4538715"/>
                  <a:pt x="3573408" y="4546766"/>
                </a:cubicBezTo>
                <a:close/>
                <a:moveTo>
                  <a:pt x="2258875" y="4515538"/>
                </a:moveTo>
                <a:cubicBezTo>
                  <a:pt x="2257743" y="4560417"/>
                  <a:pt x="2238592" y="4527496"/>
                  <a:pt x="2224620" y="4557252"/>
                </a:cubicBezTo>
                <a:cubicBezTo>
                  <a:pt x="2246754" y="4579979"/>
                  <a:pt x="2260947" y="4543060"/>
                  <a:pt x="2283517" y="4567944"/>
                </a:cubicBezTo>
                <a:cubicBezTo>
                  <a:pt x="2289097" y="4553962"/>
                  <a:pt x="2295216" y="4545196"/>
                  <a:pt x="2302403" y="4543213"/>
                </a:cubicBezTo>
                <a:cubicBezTo>
                  <a:pt x="2279136" y="4530110"/>
                  <a:pt x="2278435" y="4559288"/>
                  <a:pt x="2258875" y="4515538"/>
                </a:cubicBezTo>
                <a:close/>
                <a:moveTo>
                  <a:pt x="1" y="4512524"/>
                </a:moveTo>
                <a:lnTo>
                  <a:pt x="893" y="4513025"/>
                </a:lnTo>
                <a:lnTo>
                  <a:pt x="1" y="4513367"/>
                </a:lnTo>
                <a:close/>
                <a:moveTo>
                  <a:pt x="1707997" y="4501429"/>
                </a:moveTo>
                <a:lnTo>
                  <a:pt x="1704004" y="4525323"/>
                </a:lnTo>
                <a:lnTo>
                  <a:pt x="1666907" y="4558709"/>
                </a:lnTo>
                <a:cubicBezTo>
                  <a:pt x="1657410" y="4546274"/>
                  <a:pt x="1674496" y="4529033"/>
                  <a:pt x="1661389" y="4517006"/>
                </a:cubicBezTo>
                <a:cubicBezTo>
                  <a:pt x="1678571" y="4524212"/>
                  <a:pt x="1691679" y="4500613"/>
                  <a:pt x="1707997" y="4501429"/>
                </a:cubicBezTo>
                <a:close/>
                <a:moveTo>
                  <a:pt x="2933894" y="4499596"/>
                </a:moveTo>
                <a:cubicBezTo>
                  <a:pt x="2990419" y="4558034"/>
                  <a:pt x="3031150" y="4498054"/>
                  <a:pt x="3083014" y="4522385"/>
                </a:cubicBezTo>
                <a:cubicBezTo>
                  <a:pt x="3064552" y="4538750"/>
                  <a:pt x="3045055" y="4547327"/>
                  <a:pt x="3025028" y="4551992"/>
                </a:cubicBezTo>
                <a:cubicBezTo>
                  <a:pt x="3004995" y="4556658"/>
                  <a:pt x="2984435" y="4557406"/>
                  <a:pt x="2963852" y="4558103"/>
                </a:cubicBezTo>
                <a:cubicBezTo>
                  <a:pt x="2958248" y="4549623"/>
                  <a:pt x="2965572" y="4538824"/>
                  <a:pt x="2968771" y="4528740"/>
                </a:cubicBezTo>
                <a:cubicBezTo>
                  <a:pt x="2956924" y="4528586"/>
                  <a:pt x="2943104" y="4513267"/>
                  <a:pt x="2932387" y="4521341"/>
                </a:cubicBezTo>
                <a:cubicBezTo>
                  <a:pt x="2925418" y="4508851"/>
                  <a:pt x="2942897" y="4512914"/>
                  <a:pt x="2933894" y="4499596"/>
                </a:cubicBezTo>
                <a:close/>
                <a:moveTo>
                  <a:pt x="1986643" y="4499201"/>
                </a:moveTo>
                <a:cubicBezTo>
                  <a:pt x="1983517" y="4497913"/>
                  <a:pt x="1980787" y="4499594"/>
                  <a:pt x="1978283" y="4502972"/>
                </a:cubicBezTo>
                <a:cubicBezTo>
                  <a:pt x="1973278" y="4509733"/>
                  <a:pt x="1969174" y="4523271"/>
                  <a:pt x="1964608" y="4533417"/>
                </a:cubicBezTo>
                <a:cubicBezTo>
                  <a:pt x="1971917" y="4544167"/>
                  <a:pt x="1977407" y="4541033"/>
                  <a:pt x="1982423" y="4534254"/>
                </a:cubicBezTo>
                <a:cubicBezTo>
                  <a:pt x="1987439" y="4527475"/>
                  <a:pt x="1991976" y="4517053"/>
                  <a:pt x="1997379" y="4513243"/>
                </a:cubicBezTo>
                <a:cubicBezTo>
                  <a:pt x="1993291" y="4504745"/>
                  <a:pt x="1989768" y="4500489"/>
                  <a:pt x="1986643" y="4499201"/>
                </a:cubicBezTo>
                <a:close/>
                <a:moveTo>
                  <a:pt x="2194584" y="4498794"/>
                </a:moveTo>
                <a:cubicBezTo>
                  <a:pt x="2177539" y="4527366"/>
                  <a:pt x="2192516" y="4573831"/>
                  <a:pt x="2209125" y="4574203"/>
                </a:cubicBezTo>
                <a:cubicBezTo>
                  <a:pt x="2215431" y="4547022"/>
                  <a:pt x="2211637" y="4521751"/>
                  <a:pt x="2194584" y="4498794"/>
                </a:cubicBezTo>
                <a:close/>
                <a:moveTo>
                  <a:pt x="994636" y="4496177"/>
                </a:moveTo>
                <a:cubicBezTo>
                  <a:pt x="985499" y="4514386"/>
                  <a:pt x="977188" y="4532514"/>
                  <a:pt x="988189" y="4547080"/>
                </a:cubicBezTo>
                <a:cubicBezTo>
                  <a:pt x="996859" y="4546191"/>
                  <a:pt x="1010513" y="4512941"/>
                  <a:pt x="994636" y="4496177"/>
                </a:cubicBezTo>
                <a:close/>
                <a:moveTo>
                  <a:pt x="3437723" y="4493404"/>
                </a:moveTo>
                <a:cubicBezTo>
                  <a:pt x="3424751" y="4535760"/>
                  <a:pt x="3400768" y="4494621"/>
                  <a:pt x="3400041" y="4543028"/>
                </a:cubicBezTo>
                <a:cubicBezTo>
                  <a:pt x="3390208" y="4493293"/>
                  <a:pt x="3365887" y="4557368"/>
                  <a:pt x="3344514" y="4524680"/>
                </a:cubicBezTo>
                <a:cubicBezTo>
                  <a:pt x="3330741" y="4546685"/>
                  <a:pt x="3363324" y="4571663"/>
                  <a:pt x="3338063" y="4575583"/>
                </a:cubicBezTo>
                <a:cubicBezTo>
                  <a:pt x="3341183" y="4537559"/>
                  <a:pt x="3327914" y="4531652"/>
                  <a:pt x="3306590" y="4538739"/>
                </a:cubicBezTo>
                <a:cubicBezTo>
                  <a:pt x="3330250" y="4505836"/>
                  <a:pt x="3394850" y="4492817"/>
                  <a:pt x="3437723" y="4493404"/>
                </a:cubicBezTo>
                <a:close/>
                <a:moveTo>
                  <a:pt x="656966" y="4486368"/>
                </a:moveTo>
                <a:cubicBezTo>
                  <a:pt x="631060" y="4490895"/>
                  <a:pt x="625166" y="4504285"/>
                  <a:pt x="639918" y="4525032"/>
                </a:cubicBezTo>
                <a:cubicBezTo>
                  <a:pt x="618938" y="4520456"/>
                  <a:pt x="553923" y="4506816"/>
                  <a:pt x="545182" y="4577846"/>
                </a:cubicBezTo>
                <a:cubicBezTo>
                  <a:pt x="563818" y="4554718"/>
                  <a:pt x="561579" y="4581478"/>
                  <a:pt x="579738" y="4571478"/>
                </a:cubicBezTo>
                <a:cubicBezTo>
                  <a:pt x="579125" y="4588150"/>
                  <a:pt x="591766" y="4602508"/>
                  <a:pt x="599138" y="4617738"/>
                </a:cubicBezTo>
                <a:cubicBezTo>
                  <a:pt x="611588" y="4621692"/>
                  <a:pt x="623036" y="4619564"/>
                  <a:pt x="633755" y="4611533"/>
                </a:cubicBezTo>
                <a:cubicBezTo>
                  <a:pt x="635719" y="4589780"/>
                  <a:pt x="626231" y="4570116"/>
                  <a:pt x="621149" y="4549712"/>
                </a:cubicBezTo>
                <a:cubicBezTo>
                  <a:pt x="647880" y="4595800"/>
                  <a:pt x="666028" y="4576790"/>
                  <a:pt x="687200" y="4580391"/>
                </a:cubicBezTo>
                <a:cubicBezTo>
                  <a:pt x="699170" y="4528259"/>
                  <a:pt x="717221" y="4533009"/>
                  <a:pt x="743702" y="4506169"/>
                </a:cubicBezTo>
                <a:cubicBezTo>
                  <a:pt x="725903" y="4472282"/>
                  <a:pt x="683078" y="4508605"/>
                  <a:pt x="657242" y="4521886"/>
                </a:cubicBezTo>
                <a:cubicBezTo>
                  <a:pt x="663385" y="4508881"/>
                  <a:pt x="661860" y="4497288"/>
                  <a:pt x="656966" y="4486368"/>
                </a:cubicBezTo>
                <a:close/>
                <a:moveTo>
                  <a:pt x="3233419" y="4480533"/>
                </a:moveTo>
                <a:lnTo>
                  <a:pt x="3242168" y="4485891"/>
                </a:lnTo>
                <a:cubicBezTo>
                  <a:pt x="3240735" y="4493383"/>
                  <a:pt x="3235540" y="4501431"/>
                  <a:pt x="3240571" y="4507603"/>
                </a:cubicBezTo>
                <a:close/>
                <a:moveTo>
                  <a:pt x="973207" y="4480130"/>
                </a:moveTo>
                <a:cubicBezTo>
                  <a:pt x="970964" y="4477355"/>
                  <a:pt x="967313" y="4477022"/>
                  <a:pt x="961619" y="4480708"/>
                </a:cubicBezTo>
                <a:cubicBezTo>
                  <a:pt x="974075" y="4505426"/>
                  <a:pt x="946241" y="4492338"/>
                  <a:pt x="944575" y="4519415"/>
                </a:cubicBezTo>
                <a:cubicBezTo>
                  <a:pt x="921776" y="4480892"/>
                  <a:pt x="910906" y="4532418"/>
                  <a:pt x="890855" y="4515040"/>
                </a:cubicBezTo>
                <a:cubicBezTo>
                  <a:pt x="882383" y="4551080"/>
                  <a:pt x="874738" y="4560748"/>
                  <a:pt x="853204" y="4564534"/>
                </a:cubicBezTo>
                <a:cubicBezTo>
                  <a:pt x="844633" y="4554244"/>
                  <a:pt x="859656" y="4539621"/>
                  <a:pt x="852936" y="4529142"/>
                </a:cubicBezTo>
                <a:cubicBezTo>
                  <a:pt x="819587" y="4574040"/>
                  <a:pt x="845206" y="4599113"/>
                  <a:pt x="869595" y="4653955"/>
                </a:cubicBezTo>
                <a:cubicBezTo>
                  <a:pt x="877818" y="4640613"/>
                  <a:pt x="869216" y="4630406"/>
                  <a:pt x="869315" y="4618437"/>
                </a:cubicBezTo>
                <a:cubicBezTo>
                  <a:pt x="878037" y="4628546"/>
                  <a:pt x="881694" y="4600642"/>
                  <a:pt x="889962" y="4607602"/>
                </a:cubicBezTo>
                <a:cubicBezTo>
                  <a:pt x="883654" y="4620581"/>
                  <a:pt x="880566" y="4632982"/>
                  <a:pt x="881639" y="4644664"/>
                </a:cubicBezTo>
                <a:cubicBezTo>
                  <a:pt x="900284" y="4664096"/>
                  <a:pt x="908619" y="4637704"/>
                  <a:pt x="907842" y="4675444"/>
                </a:cubicBezTo>
                <a:cubicBezTo>
                  <a:pt x="917948" y="4673204"/>
                  <a:pt x="929023" y="4679127"/>
                  <a:pt x="935391" y="4649323"/>
                </a:cubicBezTo>
                <a:cubicBezTo>
                  <a:pt x="927611" y="4635426"/>
                  <a:pt x="916883" y="4644996"/>
                  <a:pt x="919579" y="4630765"/>
                </a:cubicBezTo>
                <a:cubicBezTo>
                  <a:pt x="934165" y="4628856"/>
                  <a:pt x="947695" y="4619869"/>
                  <a:pt x="960979" y="4608917"/>
                </a:cubicBezTo>
                <a:cubicBezTo>
                  <a:pt x="940259" y="4586625"/>
                  <a:pt x="961858" y="4600479"/>
                  <a:pt x="965946" y="4579632"/>
                </a:cubicBezTo>
                <a:cubicBezTo>
                  <a:pt x="952053" y="4553069"/>
                  <a:pt x="947545" y="4596550"/>
                  <a:pt x="934740" y="4578180"/>
                </a:cubicBezTo>
                <a:cubicBezTo>
                  <a:pt x="944079" y="4537239"/>
                  <a:pt x="960506" y="4550044"/>
                  <a:pt x="972427" y="4528600"/>
                </a:cubicBezTo>
                <a:cubicBezTo>
                  <a:pt x="973974" y="4518786"/>
                  <a:pt x="979934" y="4488459"/>
                  <a:pt x="973207" y="4480130"/>
                </a:cubicBezTo>
                <a:close/>
                <a:moveTo>
                  <a:pt x="2395262" y="4476515"/>
                </a:moveTo>
                <a:cubicBezTo>
                  <a:pt x="2374198" y="4529456"/>
                  <a:pt x="2315438" y="4474733"/>
                  <a:pt x="2309121" y="4527742"/>
                </a:cubicBezTo>
                <a:cubicBezTo>
                  <a:pt x="2321577" y="4523888"/>
                  <a:pt x="2346406" y="4529742"/>
                  <a:pt x="2366471" y="4527228"/>
                </a:cubicBezTo>
                <a:cubicBezTo>
                  <a:pt x="2386541" y="4524713"/>
                  <a:pt x="2401847" y="4513831"/>
                  <a:pt x="2395262" y="4476515"/>
                </a:cubicBezTo>
                <a:close/>
                <a:moveTo>
                  <a:pt x="2099041" y="4461086"/>
                </a:moveTo>
                <a:cubicBezTo>
                  <a:pt x="2096139" y="4460667"/>
                  <a:pt x="2092740" y="4462667"/>
                  <a:pt x="2088724" y="4468248"/>
                </a:cubicBezTo>
                <a:cubicBezTo>
                  <a:pt x="2089933" y="4476390"/>
                  <a:pt x="2105646" y="4515429"/>
                  <a:pt x="2114962" y="4498986"/>
                </a:cubicBezTo>
                <a:cubicBezTo>
                  <a:pt x="2111981" y="4485402"/>
                  <a:pt x="2107748" y="4462347"/>
                  <a:pt x="2099041" y="4461086"/>
                </a:cubicBezTo>
                <a:close/>
                <a:moveTo>
                  <a:pt x="1728437" y="4455361"/>
                </a:moveTo>
                <a:cubicBezTo>
                  <a:pt x="1732086" y="4462603"/>
                  <a:pt x="1727303" y="4475688"/>
                  <a:pt x="1719911" y="4482932"/>
                </a:cubicBezTo>
                <a:cubicBezTo>
                  <a:pt x="1712524" y="4490181"/>
                  <a:pt x="1702525" y="4491589"/>
                  <a:pt x="1695747" y="4475487"/>
                </a:cubicBezTo>
                <a:cubicBezTo>
                  <a:pt x="1703933" y="4448405"/>
                  <a:pt x="1718856" y="4471662"/>
                  <a:pt x="1728437" y="4455361"/>
                </a:cubicBezTo>
                <a:close/>
                <a:moveTo>
                  <a:pt x="3534350" y="4454560"/>
                </a:moveTo>
                <a:cubicBezTo>
                  <a:pt x="3532944" y="4498759"/>
                  <a:pt x="3518502" y="4510372"/>
                  <a:pt x="3500631" y="4509798"/>
                </a:cubicBezTo>
                <a:cubicBezTo>
                  <a:pt x="3482763" y="4509219"/>
                  <a:pt x="3461471" y="4496453"/>
                  <a:pt x="3446370" y="4491899"/>
                </a:cubicBezTo>
                <a:cubicBezTo>
                  <a:pt x="3473814" y="4464751"/>
                  <a:pt x="3503336" y="4454209"/>
                  <a:pt x="3534350" y="4454560"/>
                </a:cubicBezTo>
                <a:close/>
                <a:moveTo>
                  <a:pt x="1657422" y="4454085"/>
                </a:moveTo>
                <a:cubicBezTo>
                  <a:pt x="1663495" y="4464714"/>
                  <a:pt x="1653317" y="4478425"/>
                  <a:pt x="1649099" y="4491147"/>
                </a:cubicBezTo>
                <a:cubicBezTo>
                  <a:pt x="1642102" y="4482854"/>
                  <a:pt x="1635075" y="4474646"/>
                  <a:pt x="1628137" y="4466513"/>
                </a:cubicBezTo>
                <a:cubicBezTo>
                  <a:pt x="1636586" y="4452525"/>
                  <a:pt x="1649022" y="4468112"/>
                  <a:pt x="1657422" y="4454085"/>
                </a:cubicBezTo>
                <a:close/>
                <a:moveTo>
                  <a:pt x="643426" y="4441345"/>
                </a:moveTo>
                <a:cubicBezTo>
                  <a:pt x="638798" y="4440522"/>
                  <a:pt x="634255" y="4441852"/>
                  <a:pt x="630727" y="4444781"/>
                </a:cubicBezTo>
                <a:cubicBezTo>
                  <a:pt x="623667" y="4450636"/>
                  <a:pt x="620656" y="4462893"/>
                  <a:pt x="629114" y="4477140"/>
                </a:cubicBezTo>
                <a:cubicBezTo>
                  <a:pt x="637894" y="4465197"/>
                  <a:pt x="648998" y="4471034"/>
                  <a:pt x="656642" y="4450817"/>
                </a:cubicBezTo>
                <a:cubicBezTo>
                  <a:pt x="652769" y="4445141"/>
                  <a:pt x="648054" y="4442168"/>
                  <a:pt x="643426" y="4441345"/>
                </a:cubicBezTo>
                <a:close/>
                <a:moveTo>
                  <a:pt x="2355134" y="4441142"/>
                </a:moveTo>
                <a:cubicBezTo>
                  <a:pt x="2348859" y="4449588"/>
                  <a:pt x="2341128" y="4447060"/>
                  <a:pt x="2336252" y="4465916"/>
                </a:cubicBezTo>
                <a:cubicBezTo>
                  <a:pt x="2356692" y="4472540"/>
                  <a:pt x="2351939" y="4497439"/>
                  <a:pt x="2369256" y="4481256"/>
                </a:cubicBezTo>
                <a:cubicBezTo>
                  <a:pt x="2358970" y="4468818"/>
                  <a:pt x="2371858" y="4452383"/>
                  <a:pt x="2355134" y="4441142"/>
                </a:cubicBezTo>
                <a:close/>
                <a:moveTo>
                  <a:pt x="756945" y="4439743"/>
                </a:moveTo>
                <a:cubicBezTo>
                  <a:pt x="754074" y="4457105"/>
                  <a:pt x="727497" y="4453810"/>
                  <a:pt x="740017" y="4478350"/>
                </a:cubicBezTo>
                <a:cubicBezTo>
                  <a:pt x="751067" y="4484070"/>
                  <a:pt x="758892" y="4465207"/>
                  <a:pt x="769303" y="4465883"/>
                </a:cubicBezTo>
                <a:cubicBezTo>
                  <a:pt x="777372" y="4483448"/>
                  <a:pt x="745816" y="4508154"/>
                  <a:pt x="768064" y="4523061"/>
                </a:cubicBezTo>
                <a:cubicBezTo>
                  <a:pt x="789697" y="4519806"/>
                  <a:pt x="764214" y="4493642"/>
                  <a:pt x="783184" y="4470481"/>
                </a:cubicBezTo>
                <a:cubicBezTo>
                  <a:pt x="774414" y="4460250"/>
                  <a:pt x="765757" y="4449969"/>
                  <a:pt x="756945" y="4439743"/>
                </a:cubicBezTo>
                <a:close/>
                <a:moveTo>
                  <a:pt x="327490" y="4439472"/>
                </a:moveTo>
                <a:cubicBezTo>
                  <a:pt x="317235" y="4481632"/>
                  <a:pt x="367026" y="4523364"/>
                  <a:pt x="383431" y="4493446"/>
                </a:cubicBezTo>
                <a:cubicBezTo>
                  <a:pt x="380089" y="4466922"/>
                  <a:pt x="365448" y="4450489"/>
                  <a:pt x="355303" y="4448744"/>
                </a:cubicBezTo>
                <a:cubicBezTo>
                  <a:pt x="359361" y="4484663"/>
                  <a:pt x="339764" y="4464831"/>
                  <a:pt x="327490" y="4439472"/>
                </a:cubicBezTo>
                <a:close/>
                <a:moveTo>
                  <a:pt x="2531490" y="4435930"/>
                </a:moveTo>
                <a:cubicBezTo>
                  <a:pt x="2525334" y="4434101"/>
                  <a:pt x="2519575" y="4435138"/>
                  <a:pt x="2514416" y="4440714"/>
                </a:cubicBezTo>
                <a:cubicBezTo>
                  <a:pt x="2521118" y="4451404"/>
                  <a:pt x="2517741" y="4463830"/>
                  <a:pt x="2523408" y="4474544"/>
                </a:cubicBezTo>
                <a:cubicBezTo>
                  <a:pt x="2529929" y="4446224"/>
                  <a:pt x="2544299" y="4476639"/>
                  <a:pt x="2550949" y="4448345"/>
                </a:cubicBezTo>
                <a:cubicBezTo>
                  <a:pt x="2544201" y="4442455"/>
                  <a:pt x="2537646" y="4437759"/>
                  <a:pt x="2531490" y="4435930"/>
                </a:cubicBezTo>
                <a:close/>
                <a:moveTo>
                  <a:pt x="714974" y="4415468"/>
                </a:moveTo>
                <a:cubicBezTo>
                  <a:pt x="712214" y="4414049"/>
                  <a:pt x="709648" y="4414127"/>
                  <a:pt x="707248" y="4415474"/>
                </a:cubicBezTo>
                <a:cubicBezTo>
                  <a:pt x="702446" y="4418164"/>
                  <a:pt x="698312" y="4425929"/>
                  <a:pt x="694622" y="4436918"/>
                </a:cubicBezTo>
                <a:cubicBezTo>
                  <a:pt x="701554" y="4445009"/>
                  <a:pt x="708547" y="4453258"/>
                  <a:pt x="715578" y="4461509"/>
                </a:cubicBezTo>
                <a:cubicBezTo>
                  <a:pt x="723154" y="4448317"/>
                  <a:pt x="717193" y="4437590"/>
                  <a:pt x="723863" y="4424451"/>
                </a:cubicBezTo>
                <a:cubicBezTo>
                  <a:pt x="720688" y="4419805"/>
                  <a:pt x="717734" y="4416887"/>
                  <a:pt x="714974" y="4415468"/>
                </a:cubicBezTo>
                <a:close/>
                <a:moveTo>
                  <a:pt x="545474" y="4414257"/>
                </a:moveTo>
                <a:cubicBezTo>
                  <a:pt x="530741" y="4437818"/>
                  <a:pt x="484816" y="4399342"/>
                  <a:pt x="488648" y="4452927"/>
                </a:cubicBezTo>
                <a:cubicBezTo>
                  <a:pt x="490991" y="4447830"/>
                  <a:pt x="493194" y="4442579"/>
                  <a:pt x="495501" y="4437569"/>
                </a:cubicBezTo>
                <a:cubicBezTo>
                  <a:pt x="506733" y="4456762"/>
                  <a:pt x="505899" y="4478230"/>
                  <a:pt x="508134" y="4499222"/>
                </a:cubicBezTo>
                <a:cubicBezTo>
                  <a:pt x="514999" y="4483941"/>
                  <a:pt x="526784" y="4506151"/>
                  <a:pt x="532177" y="4480605"/>
                </a:cubicBezTo>
                <a:cubicBezTo>
                  <a:pt x="490951" y="4437703"/>
                  <a:pt x="560295" y="4451104"/>
                  <a:pt x="545474" y="4414257"/>
                </a:cubicBezTo>
                <a:close/>
                <a:moveTo>
                  <a:pt x="1851025" y="4411732"/>
                </a:moveTo>
                <a:cubicBezTo>
                  <a:pt x="1844579" y="4425013"/>
                  <a:pt x="1844637" y="4472180"/>
                  <a:pt x="1866747" y="4430255"/>
                </a:cubicBezTo>
                <a:cubicBezTo>
                  <a:pt x="1872880" y="4441048"/>
                  <a:pt x="1862612" y="4454722"/>
                  <a:pt x="1858467" y="4467314"/>
                </a:cubicBezTo>
                <a:cubicBezTo>
                  <a:pt x="1844658" y="4452534"/>
                  <a:pt x="1833091" y="4454719"/>
                  <a:pt x="1823823" y="4473690"/>
                </a:cubicBezTo>
                <a:cubicBezTo>
                  <a:pt x="1804089" y="4458978"/>
                  <a:pt x="1822564" y="4448824"/>
                  <a:pt x="1830624" y="4458210"/>
                </a:cubicBezTo>
                <a:cubicBezTo>
                  <a:pt x="1836642" y="4445222"/>
                  <a:pt x="1835566" y="4433496"/>
                  <a:pt x="1830348" y="4422697"/>
                </a:cubicBezTo>
                <a:cubicBezTo>
                  <a:pt x="1836634" y="4414742"/>
                  <a:pt x="1844907" y="4421326"/>
                  <a:pt x="1851025" y="4411732"/>
                </a:cubicBezTo>
                <a:close/>
                <a:moveTo>
                  <a:pt x="1933367" y="4411502"/>
                </a:moveTo>
                <a:cubicBezTo>
                  <a:pt x="1945534" y="4409423"/>
                  <a:pt x="1957156" y="4415589"/>
                  <a:pt x="1965540" y="4440847"/>
                </a:cubicBezTo>
                <a:cubicBezTo>
                  <a:pt x="1953767" y="4435597"/>
                  <a:pt x="1943932" y="4444858"/>
                  <a:pt x="1933508" y="4449654"/>
                </a:cubicBezTo>
                <a:cubicBezTo>
                  <a:pt x="1923084" y="4454450"/>
                  <a:pt x="1912071" y="4454781"/>
                  <a:pt x="1897953" y="4431669"/>
                </a:cubicBezTo>
                <a:cubicBezTo>
                  <a:pt x="1908497" y="4423922"/>
                  <a:pt x="1921200" y="4413586"/>
                  <a:pt x="1933367" y="4411502"/>
                </a:cubicBezTo>
                <a:close/>
                <a:moveTo>
                  <a:pt x="3708516" y="4403065"/>
                </a:moveTo>
                <a:cubicBezTo>
                  <a:pt x="3712465" y="4402477"/>
                  <a:pt x="3716401" y="4403796"/>
                  <a:pt x="3720195" y="4406625"/>
                </a:cubicBezTo>
                <a:cubicBezTo>
                  <a:pt x="3727790" y="4412281"/>
                  <a:pt x="3734821" y="4423974"/>
                  <a:pt x="3740274" y="4438512"/>
                </a:cubicBezTo>
                <a:cubicBezTo>
                  <a:pt x="3729231" y="4442967"/>
                  <a:pt x="3725614" y="4451057"/>
                  <a:pt x="3726709" y="4469425"/>
                </a:cubicBezTo>
                <a:cubicBezTo>
                  <a:pt x="3750072" y="4501285"/>
                  <a:pt x="3761781" y="4444568"/>
                  <a:pt x="3785684" y="4480069"/>
                </a:cubicBezTo>
                <a:cubicBezTo>
                  <a:pt x="3775668" y="4482383"/>
                  <a:pt x="3764472" y="4476473"/>
                  <a:pt x="3758202" y="4506432"/>
                </a:cubicBezTo>
                <a:cubicBezTo>
                  <a:pt x="3729199" y="4475896"/>
                  <a:pt x="3708438" y="4494506"/>
                  <a:pt x="3697622" y="4517417"/>
                </a:cubicBezTo>
                <a:cubicBezTo>
                  <a:pt x="3694013" y="4491919"/>
                  <a:pt x="3710508" y="4462864"/>
                  <a:pt x="3683181" y="4441750"/>
                </a:cubicBezTo>
                <a:cubicBezTo>
                  <a:pt x="3698438" y="4412365"/>
                  <a:pt x="3704170" y="4474351"/>
                  <a:pt x="3722990" y="4441653"/>
                </a:cubicBezTo>
                <a:cubicBezTo>
                  <a:pt x="3728521" y="4413805"/>
                  <a:pt x="3703997" y="4426494"/>
                  <a:pt x="3696759" y="4410959"/>
                </a:cubicBezTo>
                <a:cubicBezTo>
                  <a:pt x="3700606" y="4406152"/>
                  <a:pt x="3704568" y="4403654"/>
                  <a:pt x="3708516" y="4403065"/>
                </a:cubicBezTo>
                <a:close/>
                <a:moveTo>
                  <a:pt x="464042" y="4400435"/>
                </a:moveTo>
                <a:cubicBezTo>
                  <a:pt x="460804" y="4410563"/>
                  <a:pt x="453515" y="4421276"/>
                  <a:pt x="459040" y="4429803"/>
                </a:cubicBezTo>
                <a:cubicBezTo>
                  <a:pt x="462774" y="4424124"/>
                  <a:pt x="466238" y="4431972"/>
                  <a:pt x="470275" y="4436737"/>
                </a:cubicBezTo>
                <a:cubicBezTo>
                  <a:pt x="474312" y="4441502"/>
                  <a:pt x="478928" y="4443191"/>
                  <a:pt x="484973" y="4425195"/>
                </a:cubicBezTo>
                <a:cubicBezTo>
                  <a:pt x="477976" y="4416858"/>
                  <a:pt x="470953" y="4408694"/>
                  <a:pt x="464042" y="4400435"/>
                </a:cubicBezTo>
                <a:close/>
                <a:moveTo>
                  <a:pt x="3265454" y="4396718"/>
                </a:moveTo>
                <a:cubicBezTo>
                  <a:pt x="3256250" y="4412653"/>
                  <a:pt x="3254007" y="4427208"/>
                  <a:pt x="3262370" y="4439930"/>
                </a:cubicBezTo>
                <a:cubicBezTo>
                  <a:pt x="3281378" y="4407043"/>
                  <a:pt x="3306437" y="4470827"/>
                  <a:pt x="3319821" y="4472196"/>
                </a:cubicBezTo>
                <a:cubicBezTo>
                  <a:pt x="3333643" y="4433241"/>
                  <a:pt x="3307376" y="4442743"/>
                  <a:pt x="3293302" y="4405903"/>
                </a:cubicBezTo>
                <a:cubicBezTo>
                  <a:pt x="3288396" y="4435391"/>
                  <a:pt x="3275572" y="4405894"/>
                  <a:pt x="3265454" y="4396718"/>
                </a:cubicBezTo>
                <a:close/>
                <a:moveTo>
                  <a:pt x="597146" y="4396012"/>
                </a:moveTo>
                <a:cubicBezTo>
                  <a:pt x="588368" y="4395814"/>
                  <a:pt x="579099" y="4399803"/>
                  <a:pt x="566186" y="4403245"/>
                </a:cubicBezTo>
                <a:cubicBezTo>
                  <a:pt x="571712" y="4411816"/>
                  <a:pt x="566464" y="4422153"/>
                  <a:pt x="561263" y="4432608"/>
                </a:cubicBezTo>
                <a:cubicBezTo>
                  <a:pt x="585095" y="4445532"/>
                  <a:pt x="600957" y="4398146"/>
                  <a:pt x="625204" y="4413930"/>
                </a:cubicBezTo>
                <a:cubicBezTo>
                  <a:pt x="614227" y="4400603"/>
                  <a:pt x="605929" y="4396215"/>
                  <a:pt x="597146" y="4396012"/>
                </a:cubicBezTo>
                <a:close/>
                <a:moveTo>
                  <a:pt x="3862824" y="4394930"/>
                </a:moveTo>
                <a:cubicBezTo>
                  <a:pt x="3882679" y="4417267"/>
                  <a:pt x="3881590" y="4403843"/>
                  <a:pt x="3894318" y="4431977"/>
                </a:cubicBezTo>
                <a:cubicBezTo>
                  <a:pt x="3881823" y="4458752"/>
                  <a:pt x="3849867" y="4402610"/>
                  <a:pt x="3870267" y="4450512"/>
                </a:cubicBezTo>
                <a:cubicBezTo>
                  <a:pt x="3860967" y="4468780"/>
                  <a:pt x="3851495" y="4431882"/>
                  <a:pt x="3849263" y="4425886"/>
                </a:cubicBezTo>
                <a:cubicBezTo>
                  <a:pt x="3853765" y="4415542"/>
                  <a:pt x="3858275" y="4405236"/>
                  <a:pt x="3862824" y="4394930"/>
                </a:cubicBezTo>
                <a:close/>
                <a:moveTo>
                  <a:pt x="117613" y="4392314"/>
                </a:moveTo>
                <a:cubicBezTo>
                  <a:pt x="122601" y="4398446"/>
                  <a:pt x="117527" y="4406482"/>
                  <a:pt x="116090" y="4413896"/>
                </a:cubicBezTo>
                <a:cubicBezTo>
                  <a:pt x="127360" y="4431882"/>
                  <a:pt x="133671" y="4413252"/>
                  <a:pt x="145694" y="4436978"/>
                </a:cubicBezTo>
                <a:cubicBezTo>
                  <a:pt x="137703" y="4443486"/>
                  <a:pt x="129844" y="4450883"/>
                  <a:pt x="121202" y="4452396"/>
                </a:cubicBezTo>
                <a:cubicBezTo>
                  <a:pt x="112559" y="4453911"/>
                  <a:pt x="103132" y="4449541"/>
                  <a:pt x="92005" y="4432516"/>
                </a:cubicBezTo>
                <a:cubicBezTo>
                  <a:pt x="106675" y="4414029"/>
                  <a:pt x="114922" y="4431287"/>
                  <a:pt x="117613" y="4392314"/>
                </a:cubicBezTo>
                <a:close/>
                <a:moveTo>
                  <a:pt x="1807510" y="4384222"/>
                </a:moveTo>
                <a:cubicBezTo>
                  <a:pt x="1811551" y="4423630"/>
                  <a:pt x="1804561" y="4465202"/>
                  <a:pt x="1801649" y="4506069"/>
                </a:cubicBezTo>
                <a:cubicBezTo>
                  <a:pt x="1789337" y="4436580"/>
                  <a:pt x="1775541" y="4521537"/>
                  <a:pt x="1746403" y="4523238"/>
                </a:cubicBezTo>
                <a:cubicBezTo>
                  <a:pt x="1742529" y="4505736"/>
                  <a:pt x="1737199" y="4499931"/>
                  <a:pt x="1727244" y="4512578"/>
                </a:cubicBezTo>
                <a:cubicBezTo>
                  <a:pt x="1724107" y="4486822"/>
                  <a:pt x="1762075" y="4487789"/>
                  <a:pt x="1775364" y="4475259"/>
                </a:cubicBezTo>
                <a:cubicBezTo>
                  <a:pt x="1765069" y="4434792"/>
                  <a:pt x="1796566" y="4399381"/>
                  <a:pt x="1807510" y="4384222"/>
                </a:cubicBezTo>
                <a:close/>
                <a:moveTo>
                  <a:pt x="4122887" y="4379863"/>
                </a:moveTo>
                <a:cubicBezTo>
                  <a:pt x="4127672" y="4378908"/>
                  <a:pt x="4132384" y="4381002"/>
                  <a:pt x="4136319" y="4387896"/>
                </a:cubicBezTo>
                <a:cubicBezTo>
                  <a:pt x="4123666" y="4403435"/>
                  <a:pt x="4112254" y="4428565"/>
                  <a:pt x="4096873" y="4423541"/>
                </a:cubicBezTo>
                <a:cubicBezTo>
                  <a:pt x="4094639" y="4416542"/>
                  <a:pt x="4100565" y="4400739"/>
                  <a:pt x="4109019" y="4390128"/>
                </a:cubicBezTo>
                <a:cubicBezTo>
                  <a:pt x="4113244" y="4384823"/>
                  <a:pt x="4118102" y="4380818"/>
                  <a:pt x="4122887" y="4379863"/>
                </a:cubicBezTo>
                <a:close/>
                <a:moveTo>
                  <a:pt x="3909519" y="4379344"/>
                </a:moveTo>
                <a:cubicBezTo>
                  <a:pt x="3911545" y="4397903"/>
                  <a:pt x="3928865" y="4413730"/>
                  <a:pt x="3942807" y="4430240"/>
                </a:cubicBezTo>
                <a:cubicBezTo>
                  <a:pt x="3939438" y="4437896"/>
                  <a:pt x="3935995" y="4445599"/>
                  <a:pt x="3932633" y="4453332"/>
                </a:cubicBezTo>
                <a:cubicBezTo>
                  <a:pt x="3927043" y="4444978"/>
                  <a:pt x="3922516" y="4444156"/>
                  <a:pt x="3918680" y="4448826"/>
                </a:cubicBezTo>
                <a:cubicBezTo>
                  <a:pt x="3914900" y="4422512"/>
                  <a:pt x="3920748" y="4429764"/>
                  <a:pt x="3901161" y="4416488"/>
                </a:cubicBezTo>
                <a:cubicBezTo>
                  <a:pt x="3907822" y="4403307"/>
                  <a:pt x="3901823" y="4392588"/>
                  <a:pt x="3909519" y="4379344"/>
                </a:cubicBezTo>
                <a:close/>
                <a:moveTo>
                  <a:pt x="3369247" y="4377980"/>
                </a:moveTo>
                <a:cubicBezTo>
                  <a:pt x="3357196" y="4389221"/>
                  <a:pt x="3319873" y="4381172"/>
                  <a:pt x="3326315" y="4421329"/>
                </a:cubicBezTo>
                <a:cubicBezTo>
                  <a:pt x="3336820" y="4429820"/>
                  <a:pt x="3348034" y="4442594"/>
                  <a:pt x="3359687" y="4449708"/>
                </a:cubicBezTo>
                <a:cubicBezTo>
                  <a:pt x="3371342" y="4456822"/>
                  <a:pt x="3383440" y="4458280"/>
                  <a:pt x="3395714" y="4444153"/>
                </a:cubicBezTo>
                <a:cubicBezTo>
                  <a:pt x="3382171" y="4419756"/>
                  <a:pt x="3374515" y="4439473"/>
                  <a:pt x="3360834" y="4414969"/>
                </a:cubicBezTo>
                <a:cubicBezTo>
                  <a:pt x="3370010" y="4396338"/>
                  <a:pt x="3381483" y="4402551"/>
                  <a:pt x="3369247" y="4377980"/>
                </a:cubicBezTo>
                <a:close/>
                <a:moveTo>
                  <a:pt x="4148019" y="4373913"/>
                </a:moveTo>
                <a:cubicBezTo>
                  <a:pt x="4159880" y="4382175"/>
                  <a:pt x="4168160" y="4408195"/>
                  <a:pt x="4184814" y="4386246"/>
                </a:cubicBezTo>
                <a:cubicBezTo>
                  <a:pt x="4196319" y="4402878"/>
                  <a:pt x="4169728" y="4399877"/>
                  <a:pt x="4166014" y="4411051"/>
                </a:cubicBezTo>
                <a:cubicBezTo>
                  <a:pt x="4155533" y="4398713"/>
                  <a:pt x="4145005" y="4386339"/>
                  <a:pt x="4134520" y="4374004"/>
                </a:cubicBezTo>
                <a:cubicBezTo>
                  <a:pt x="4139713" y="4370377"/>
                  <a:pt x="4144065" y="4371158"/>
                  <a:pt x="4148019" y="4373913"/>
                </a:cubicBezTo>
                <a:close/>
                <a:moveTo>
                  <a:pt x="1999503" y="4363499"/>
                </a:moveTo>
                <a:cubicBezTo>
                  <a:pt x="2013868" y="4363478"/>
                  <a:pt x="2016337" y="4380667"/>
                  <a:pt x="2039673" y="4398911"/>
                </a:cubicBezTo>
                <a:cubicBezTo>
                  <a:pt x="2033292" y="4406750"/>
                  <a:pt x="2025015" y="4400122"/>
                  <a:pt x="2018901" y="4409759"/>
                </a:cubicBezTo>
                <a:cubicBezTo>
                  <a:pt x="2000311" y="4396508"/>
                  <a:pt x="2018176" y="4376742"/>
                  <a:pt x="1999503" y="4363499"/>
                </a:cubicBezTo>
                <a:close/>
                <a:moveTo>
                  <a:pt x="2731608" y="4360399"/>
                </a:moveTo>
                <a:cubicBezTo>
                  <a:pt x="2720514" y="4360107"/>
                  <a:pt x="2709815" y="4362691"/>
                  <a:pt x="2699017" y="4364483"/>
                </a:cubicBezTo>
                <a:cubicBezTo>
                  <a:pt x="2709502" y="4376860"/>
                  <a:pt x="2720018" y="4389113"/>
                  <a:pt x="2730455" y="4401414"/>
                </a:cubicBezTo>
                <a:cubicBezTo>
                  <a:pt x="2738178" y="4359264"/>
                  <a:pt x="2758040" y="4408798"/>
                  <a:pt x="2766587" y="4373540"/>
                </a:cubicBezTo>
                <a:cubicBezTo>
                  <a:pt x="2754198" y="4363847"/>
                  <a:pt x="2742706" y="4360688"/>
                  <a:pt x="2731608" y="4360399"/>
                </a:cubicBezTo>
                <a:close/>
                <a:moveTo>
                  <a:pt x="648937" y="4359886"/>
                </a:moveTo>
                <a:cubicBezTo>
                  <a:pt x="637947" y="4377451"/>
                  <a:pt x="622939" y="4364709"/>
                  <a:pt x="612709" y="4387637"/>
                </a:cubicBezTo>
                <a:cubicBezTo>
                  <a:pt x="619624" y="4399217"/>
                  <a:pt x="630682" y="4399832"/>
                  <a:pt x="639010" y="4393773"/>
                </a:cubicBezTo>
                <a:cubicBezTo>
                  <a:pt x="647335" y="4387714"/>
                  <a:pt x="652934" y="4374983"/>
                  <a:pt x="648937" y="4359886"/>
                </a:cubicBezTo>
                <a:close/>
                <a:moveTo>
                  <a:pt x="3419247" y="4354540"/>
                </a:moveTo>
                <a:cubicBezTo>
                  <a:pt x="3410636" y="4370166"/>
                  <a:pt x="3377271" y="4368351"/>
                  <a:pt x="3385039" y="4396331"/>
                </a:cubicBezTo>
                <a:cubicBezTo>
                  <a:pt x="3398091" y="4373362"/>
                  <a:pt x="3419738" y="4413577"/>
                  <a:pt x="3431580" y="4380849"/>
                </a:cubicBezTo>
                <a:cubicBezTo>
                  <a:pt x="3424259" y="4372632"/>
                  <a:pt x="3421633" y="4363638"/>
                  <a:pt x="3419247" y="4354540"/>
                </a:cubicBezTo>
                <a:close/>
                <a:moveTo>
                  <a:pt x="2250435" y="4353469"/>
                </a:moveTo>
                <a:cubicBezTo>
                  <a:pt x="2245845" y="4362946"/>
                  <a:pt x="2239048" y="4356171"/>
                  <a:pt x="2234988" y="4370454"/>
                </a:cubicBezTo>
                <a:cubicBezTo>
                  <a:pt x="2243810" y="4380762"/>
                  <a:pt x="2252591" y="4391074"/>
                  <a:pt x="2261244" y="4401355"/>
                </a:cubicBezTo>
                <a:cubicBezTo>
                  <a:pt x="2271790" y="4382749"/>
                  <a:pt x="2259072" y="4368443"/>
                  <a:pt x="2250435" y="4353469"/>
                </a:cubicBezTo>
                <a:close/>
                <a:moveTo>
                  <a:pt x="3627015" y="4352379"/>
                </a:moveTo>
                <a:cubicBezTo>
                  <a:pt x="3605439" y="4371201"/>
                  <a:pt x="3635935" y="4416284"/>
                  <a:pt x="3617095" y="4411157"/>
                </a:cubicBezTo>
                <a:cubicBezTo>
                  <a:pt x="3608532" y="4396089"/>
                  <a:pt x="3617301" y="4377918"/>
                  <a:pt x="3597696" y="4364898"/>
                </a:cubicBezTo>
                <a:cubicBezTo>
                  <a:pt x="3588095" y="4387888"/>
                  <a:pt x="3597010" y="4407611"/>
                  <a:pt x="3601644" y="4428105"/>
                </a:cubicBezTo>
                <a:cubicBezTo>
                  <a:pt x="3612611" y="4421892"/>
                  <a:pt x="3624894" y="4425489"/>
                  <a:pt x="3636709" y="4425538"/>
                </a:cubicBezTo>
                <a:cubicBezTo>
                  <a:pt x="3648523" y="4425582"/>
                  <a:pt x="3659859" y="4422074"/>
                  <a:pt x="3668938" y="4401649"/>
                </a:cubicBezTo>
                <a:cubicBezTo>
                  <a:pt x="3645504" y="4399069"/>
                  <a:pt x="3646863" y="4352380"/>
                  <a:pt x="3627015" y="4352379"/>
                </a:cubicBezTo>
                <a:close/>
                <a:moveTo>
                  <a:pt x="718196" y="4348535"/>
                </a:moveTo>
                <a:cubicBezTo>
                  <a:pt x="712428" y="4349583"/>
                  <a:pt x="707216" y="4354841"/>
                  <a:pt x="702578" y="4364264"/>
                </a:cubicBezTo>
                <a:cubicBezTo>
                  <a:pt x="704711" y="4382651"/>
                  <a:pt x="722757" y="4403971"/>
                  <a:pt x="734064" y="4401234"/>
                </a:cubicBezTo>
                <a:cubicBezTo>
                  <a:pt x="751542" y="4383826"/>
                  <a:pt x="719709" y="4375424"/>
                  <a:pt x="737153" y="4358064"/>
                </a:cubicBezTo>
                <a:cubicBezTo>
                  <a:pt x="730290" y="4350649"/>
                  <a:pt x="723965" y="4347487"/>
                  <a:pt x="718196" y="4348535"/>
                </a:cubicBezTo>
                <a:close/>
                <a:moveTo>
                  <a:pt x="4042507" y="4348062"/>
                </a:moveTo>
                <a:cubicBezTo>
                  <a:pt x="4048529" y="4348896"/>
                  <a:pt x="4054534" y="4349981"/>
                  <a:pt x="4061681" y="4358926"/>
                </a:cubicBezTo>
                <a:cubicBezTo>
                  <a:pt x="4062740" y="4370444"/>
                  <a:pt x="4059660" y="4382966"/>
                  <a:pt x="4053345" y="4395862"/>
                </a:cubicBezTo>
                <a:cubicBezTo>
                  <a:pt x="4038637" y="4382008"/>
                  <a:pt x="4031985" y="4366534"/>
                  <a:pt x="4042507" y="4348062"/>
                </a:cubicBezTo>
                <a:close/>
                <a:moveTo>
                  <a:pt x="3495834" y="4348044"/>
                </a:moveTo>
                <a:cubicBezTo>
                  <a:pt x="3489258" y="4348548"/>
                  <a:pt x="3482858" y="4350357"/>
                  <a:pt x="3476522" y="4352639"/>
                </a:cubicBezTo>
                <a:cubicBezTo>
                  <a:pt x="3463846" y="4357204"/>
                  <a:pt x="3451430" y="4363656"/>
                  <a:pt x="3438375" y="4365326"/>
                </a:cubicBezTo>
                <a:cubicBezTo>
                  <a:pt x="3443661" y="4371514"/>
                  <a:pt x="3448938" y="4377656"/>
                  <a:pt x="3454146" y="4383892"/>
                </a:cubicBezTo>
                <a:cubicBezTo>
                  <a:pt x="3473272" y="4361459"/>
                  <a:pt x="3497015" y="4373516"/>
                  <a:pt x="3516202" y="4351287"/>
                </a:cubicBezTo>
                <a:cubicBezTo>
                  <a:pt x="3509162" y="4348344"/>
                  <a:pt x="3502411" y="4347541"/>
                  <a:pt x="3495834" y="4348044"/>
                </a:cubicBezTo>
                <a:close/>
                <a:moveTo>
                  <a:pt x="3925947" y="4347264"/>
                </a:moveTo>
                <a:cubicBezTo>
                  <a:pt x="3933711" y="4347817"/>
                  <a:pt x="3942812" y="4349522"/>
                  <a:pt x="3954161" y="4349854"/>
                </a:cubicBezTo>
                <a:cubicBezTo>
                  <a:pt x="3950799" y="4357548"/>
                  <a:pt x="3947451" y="4365406"/>
                  <a:pt x="3944004" y="4373067"/>
                </a:cubicBezTo>
                <a:cubicBezTo>
                  <a:pt x="3928053" y="4341815"/>
                  <a:pt x="3920675" y="4374752"/>
                  <a:pt x="3905757" y="4351577"/>
                </a:cubicBezTo>
                <a:cubicBezTo>
                  <a:pt x="3911756" y="4347307"/>
                  <a:pt x="3918183" y="4346710"/>
                  <a:pt x="3925947" y="4347264"/>
                </a:cubicBezTo>
                <a:close/>
                <a:moveTo>
                  <a:pt x="4629801" y="4345709"/>
                </a:moveTo>
                <a:cubicBezTo>
                  <a:pt x="4637793" y="4347492"/>
                  <a:pt x="4647449" y="4361629"/>
                  <a:pt x="4653766" y="4350953"/>
                </a:cubicBezTo>
                <a:cubicBezTo>
                  <a:pt x="4655021" y="4377356"/>
                  <a:pt x="4643929" y="4382979"/>
                  <a:pt x="4628114" y="4391161"/>
                </a:cubicBezTo>
                <a:cubicBezTo>
                  <a:pt x="4618604" y="4378601"/>
                  <a:pt x="4635688" y="4361321"/>
                  <a:pt x="4622550" y="4349420"/>
                </a:cubicBezTo>
                <a:cubicBezTo>
                  <a:pt x="4624658" y="4345893"/>
                  <a:pt x="4627137" y="4345115"/>
                  <a:pt x="4629801" y="4345709"/>
                </a:cubicBezTo>
                <a:close/>
                <a:moveTo>
                  <a:pt x="792947" y="4344601"/>
                </a:moveTo>
                <a:cubicBezTo>
                  <a:pt x="787144" y="4345314"/>
                  <a:pt x="781740" y="4348985"/>
                  <a:pt x="777026" y="4357795"/>
                </a:cubicBezTo>
                <a:cubicBezTo>
                  <a:pt x="783899" y="4366061"/>
                  <a:pt x="775803" y="4377023"/>
                  <a:pt x="780762" y="4385730"/>
                </a:cubicBezTo>
                <a:cubicBezTo>
                  <a:pt x="800237" y="4354919"/>
                  <a:pt x="828358" y="4388657"/>
                  <a:pt x="848049" y="4359149"/>
                </a:cubicBezTo>
                <a:cubicBezTo>
                  <a:pt x="836915" y="4364340"/>
                  <a:pt x="823871" y="4355193"/>
                  <a:pt x="811255" y="4349155"/>
                </a:cubicBezTo>
                <a:cubicBezTo>
                  <a:pt x="804949" y="4346132"/>
                  <a:pt x="798749" y="4343888"/>
                  <a:pt x="792947" y="4344601"/>
                </a:cubicBezTo>
                <a:close/>
                <a:moveTo>
                  <a:pt x="1921439" y="4342021"/>
                </a:moveTo>
                <a:cubicBezTo>
                  <a:pt x="1939012" y="4330336"/>
                  <a:pt x="1943722" y="4379930"/>
                  <a:pt x="1937481" y="4396015"/>
                </a:cubicBezTo>
                <a:cubicBezTo>
                  <a:pt x="1915687" y="4400119"/>
                  <a:pt x="1927377" y="4361840"/>
                  <a:pt x="1921439" y="4342021"/>
                </a:cubicBezTo>
                <a:close/>
                <a:moveTo>
                  <a:pt x="1974404" y="4341484"/>
                </a:moveTo>
                <a:cubicBezTo>
                  <a:pt x="1981625" y="4340384"/>
                  <a:pt x="1989079" y="4341001"/>
                  <a:pt x="1997625" y="4349655"/>
                </a:cubicBezTo>
                <a:cubicBezTo>
                  <a:pt x="1984192" y="4359545"/>
                  <a:pt x="1968837" y="4354764"/>
                  <a:pt x="1956297" y="4371373"/>
                </a:cubicBezTo>
                <a:cubicBezTo>
                  <a:pt x="1951389" y="4362782"/>
                  <a:pt x="1959523" y="4351817"/>
                  <a:pt x="1952578" y="4343602"/>
                </a:cubicBezTo>
                <a:cubicBezTo>
                  <a:pt x="1960195" y="4345394"/>
                  <a:pt x="1967183" y="4342582"/>
                  <a:pt x="1974404" y="4341484"/>
                </a:cubicBezTo>
                <a:close/>
                <a:moveTo>
                  <a:pt x="3974897" y="4339091"/>
                </a:moveTo>
                <a:cubicBezTo>
                  <a:pt x="3992892" y="4363154"/>
                  <a:pt x="4004301" y="4338317"/>
                  <a:pt x="4021860" y="4358941"/>
                </a:cubicBezTo>
                <a:cubicBezTo>
                  <a:pt x="4005294" y="4378408"/>
                  <a:pt x="3982114" y="4349145"/>
                  <a:pt x="3968447" y="4389994"/>
                </a:cubicBezTo>
                <a:cubicBezTo>
                  <a:pt x="3956347" y="4360675"/>
                  <a:pt x="3972711" y="4370829"/>
                  <a:pt x="3974897" y="4339091"/>
                </a:cubicBezTo>
                <a:close/>
                <a:moveTo>
                  <a:pt x="4071843" y="4335712"/>
                </a:moveTo>
                <a:cubicBezTo>
                  <a:pt x="4081608" y="4344677"/>
                  <a:pt x="4079682" y="4364804"/>
                  <a:pt x="4087506" y="4354037"/>
                </a:cubicBezTo>
                <a:cubicBezTo>
                  <a:pt x="4093600" y="4364873"/>
                  <a:pt x="4083427" y="4378623"/>
                  <a:pt x="4079230" y="4391177"/>
                </a:cubicBezTo>
                <a:cubicBezTo>
                  <a:pt x="4073992" y="4385032"/>
                  <a:pt x="4068758" y="4378920"/>
                  <a:pt x="4063468" y="4372696"/>
                </a:cubicBezTo>
                <a:cubicBezTo>
                  <a:pt x="4070233" y="4359714"/>
                  <a:pt x="4064264" y="4348866"/>
                  <a:pt x="4071843" y="4335712"/>
                </a:cubicBezTo>
                <a:close/>
                <a:moveTo>
                  <a:pt x="2789819" y="4331559"/>
                </a:moveTo>
                <a:cubicBezTo>
                  <a:pt x="2786259" y="4332499"/>
                  <a:pt x="2783019" y="4335844"/>
                  <a:pt x="2780227" y="4342537"/>
                </a:cubicBezTo>
                <a:cubicBezTo>
                  <a:pt x="2788181" y="4346809"/>
                  <a:pt x="2797039" y="4357994"/>
                  <a:pt x="2805345" y="4365028"/>
                </a:cubicBezTo>
                <a:cubicBezTo>
                  <a:pt x="2813647" y="4372058"/>
                  <a:pt x="2821397" y="4374939"/>
                  <a:pt x="2827129" y="4362603"/>
                </a:cubicBezTo>
                <a:cubicBezTo>
                  <a:pt x="2818419" y="4352571"/>
                  <a:pt x="2809486" y="4340867"/>
                  <a:pt x="2801335" y="4335011"/>
                </a:cubicBezTo>
                <a:cubicBezTo>
                  <a:pt x="2797259" y="4332083"/>
                  <a:pt x="2793378" y="4330618"/>
                  <a:pt x="2789819" y="4331559"/>
                </a:cubicBezTo>
                <a:close/>
                <a:moveTo>
                  <a:pt x="3552329" y="4323374"/>
                </a:moveTo>
                <a:cubicBezTo>
                  <a:pt x="3542706" y="4339680"/>
                  <a:pt x="3527768" y="4316259"/>
                  <a:pt x="3519641" y="4343501"/>
                </a:cubicBezTo>
                <a:cubicBezTo>
                  <a:pt x="3525902" y="4351722"/>
                  <a:pt x="3532093" y="4359549"/>
                  <a:pt x="3537740" y="4363308"/>
                </a:cubicBezTo>
                <a:cubicBezTo>
                  <a:pt x="3543388" y="4367069"/>
                  <a:pt x="3548496" y="4366765"/>
                  <a:pt x="3552593" y="4358724"/>
                </a:cubicBezTo>
                <a:cubicBezTo>
                  <a:pt x="3543996" y="4348602"/>
                  <a:pt x="3559145" y="4333971"/>
                  <a:pt x="3552329" y="4323374"/>
                </a:cubicBezTo>
                <a:close/>
                <a:moveTo>
                  <a:pt x="1503264" y="4323293"/>
                </a:moveTo>
                <a:cubicBezTo>
                  <a:pt x="1495705" y="4321626"/>
                  <a:pt x="1486331" y="4322728"/>
                  <a:pt x="1477720" y="4326105"/>
                </a:cubicBezTo>
                <a:cubicBezTo>
                  <a:pt x="1460506" y="4332862"/>
                  <a:pt x="1446344" y="4348735"/>
                  <a:pt x="1455869" y="4369786"/>
                </a:cubicBezTo>
                <a:cubicBezTo>
                  <a:pt x="1472805" y="4330842"/>
                  <a:pt x="1501322" y="4378954"/>
                  <a:pt x="1517916" y="4337098"/>
                </a:cubicBezTo>
                <a:cubicBezTo>
                  <a:pt x="1516567" y="4329398"/>
                  <a:pt x="1510822" y="4324961"/>
                  <a:pt x="1503264" y="4323293"/>
                </a:cubicBezTo>
                <a:close/>
                <a:moveTo>
                  <a:pt x="2849408" y="4320326"/>
                </a:moveTo>
                <a:cubicBezTo>
                  <a:pt x="2836376" y="4321239"/>
                  <a:pt x="2825956" y="4328463"/>
                  <a:pt x="2825278" y="4348589"/>
                </a:cubicBezTo>
                <a:cubicBezTo>
                  <a:pt x="2848132" y="4354011"/>
                  <a:pt x="2869127" y="4345380"/>
                  <a:pt x="2889215" y="4329911"/>
                </a:cubicBezTo>
                <a:cubicBezTo>
                  <a:pt x="2878085" y="4324800"/>
                  <a:pt x="2862440" y="4319408"/>
                  <a:pt x="2849408" y="4320326"/>
                </a:cubicBezTo>
                <a:close/>
                <a:moveTo>
                  <a:pt x="1917681" y="4314297"/>
                </a:moveTo>
                <a:cubicBezTo>
                  <a:pt x="1934032" y="4337287"/>
                  <a:pt x="1889082" y="4331803"/>
                  <a:pt x="1905957" y="4359097"/>
                </a:cubicBezTo>
                <a:cubicBezTo>
                  <a:pt x="1897091" y="4351580"/>
                  <a:pt x="1869050" y="4329580"/>
                  <a:pt x="1852268" y="4354637"/>
                </a:cubicBezTo>
                <a:cubicBezTo>
                  <a:pt x="1854436" y="4325141"/>
                  <a:pt x="1899032" y="4330038"/>
                  <a:pt x="1917681" y="4314297"/>
                </a:cubicBezTo>
                <a:close/>
                <a:moveTo>
                  <a:pt x="4838635" y="4310159"/>
                </a:moveTo>
                <a:cubicBezTo>
                  <a:pt x="4853340" y="4328830"/>
                  <a:pt x="4833273" y="4353809"/>
                  <a:pt x="4851329" y="4371971"/>
                </a:cubicBezTo>
                <a:cubicBezTo>
                  <a:pt x="4843341" y="4378275"/>
                  <a:pt x="4833804" y="4373188"/>
                  <a:pt x="4823566" y="4362816"/>
                </a:cubicBezTo>
                <a:cubicBezTo>
                  <a:pt x="4838838" y="4337213"/>
                  <a:pt x="4841091" y="4353923"/>
                  <a:pt x="4819885" y="4335003"/>
                </a:cubicBezTo>
                <a:cubicBezTo>
                  <a:pt x="4825311" y="4320288"/>
                  <a:pt x="4833427" y="4326142"/>
                  <a:pt x="4838635" y="4310159"/>
                </a:cubicBezTo>
                <a:close/>
                <a:moveTo>
                  <a:pt x="2913399" y="4308935"/>
                </a:moveTo>
                <a:cubicBezTo>
                  <a:pt x="2905826" y="4306498"/>
                  <a:pt x="2897389" y="4309761"/>
                  <a:pt x="2892581" y="4322216"/>
                </a:cubicBezTo>
                <a:cubicBezTo>
                  <a:pt x="2900007" y="4333722"/>
                  <a:pt x="2906420" y="4337632"/>
                  <a:pt x="2912326" y="4337668"/>
                </a:cubicBezTo>
                <a:cubicBezTo>
                  <a:pt x="2918232" y="4337699"/>
                  <a:pt x="2923627" y="4333854"/>
                  <a:pt x="2929032" y="4329856"/>
                </a:cubicBezTo>
                <a:cubicBezTo>
                  <a:pt x="2927680" y="4319511"/>
                  <a:pt x="2920973" y="4311375"/>
                  <a:pt x="2913399" y="4308935"/>
                </a:cubicBezTo>
                <a:close/>
                <a:moveTo>
                  <a:pt x="4338251" y="4308563"/>
                </a:moveTo>
                <a:cubicBezTo>
                  <a:pt x="4351799" y="4333003"/>
                  <a:pt x="4360792" y="4323110"/>
                  <a:pt x="4373143" y="4337872"/>
                </a:cubicBezTo>
                <a:cubicBezTo>
                  <a:pt x="4366544" y="4366244"/>
                  <a:pt x="4352124" y="4335751"/>
                  <a:pt x="4345611" y="4364196"/>
                </a:cubicBezTo>
                <a:cubicBezTo>
                  <a:pt x="4334658" y="4347259"/>
                  <a:pt x="4323279" y="4330238"/>
                  <a:pt x="4338251" y="4308563"/>
                </a:cubicBezTo>
                <a:close/>
                <a:moveTo>
                  <a:pt x="3607479" y="4305466"/>
                </a:moveTo>
                <a:cubicBezTo>
                  <a:pt x="3600094" y="4305378"/>
                  <a:pt x="3593369" y="4310156"/>
                  <a:pt x="3586931" y="4317002"/>
                </a:cubicBezTo>
                <a:cubicBezTo>
                  <a:pt x="3594589" y="4319412"/>
                  <a:pt x="3602779" y="4325696"/>
                  <a:pt x="3610590" y="4329001"/>
                </a:cubicBezTo>
                <a:cubicBezTo>
                  <a:pt x="3618405" y="4332302"/>
                  <a:pt x="3625840" y="4332630"/>
                  <a:pt x="3631990" y="4323137"/>
                </a:cubicBezTo>
                <a:cubicBezTo>
                  <a:pt x="3622909" y="4310510"/>
                  <a:pt x="3614864" y="4305555"/>
                  <a:pt x="3607479" y="4305466"/>
                </a:cubicBezTo>
                <a:close/>
                <a:moveTo>
                  <a:pt x="338606" y="4301688"/>
                </a:moveTo>
                <a:cubicBezTo>
                  <a:pt x="354792" y="4303228"/>
                  <a:pt x="369754" y="4319540"/>
                  <a:pt x="359615" y="4348233"/>
                </a:cubicBezTo>
                <a:cubicBezTo>
                  <a:pt x="340369" y="4329359"/>
                  <a:pt x="334551" y="4336599"/>
                  <a:pt x="322895" y="4305160"/>
                </a:cubicBezTo>
                <a:cubicBezTo>
                  <a:pt x="327679" y="4302303"/>
                  <a:pt x="333211" y="4301175"/>
                  <a:pt x="338606" y="4301688"/>
                </a:cubicBezTo>
                <a:close/>
                <a:moveTo>
                  <a:pt x="4779712" y="4299590"/>
                </a:moveTo>
                <a:cubicBezTo>
                  <a:pt x="4780179" y="4309421"/>
                  <a:pt x="4771731" y="4323183"/>
                  <a:pt x="4760479" y="4329737"/>
                </a:cubicBezTo>
                <a:cubicBezTo>
                  <a:pt x="4749229" y="4336296"/>
                  <a:pt x="4735178" y="4335649"/>
                  <a:pt x="4724453" y="4316674"/>
                </a:cubicBezTo>
                <a:cubicBezTo>
                  <a:pt x="4741891" y="4303717"/>
                  <a:pt x="4762955" y="4318001"/>
                  <a:pt x="4779712" y="4299590"/>
                </a:cubicBezTo>
                <a:close/>
                <a:moveTo>
                  <a:pt x="87371" y="4298210"/>
                </a:moveTo>
                <a:cubicBezTo>
                  <a:pt x="83729" y="4320214"/>
                  <a:pt x="52347" y="4294368"/>
                  <a:pt x="65119" y="4330675"/>
                </a:cubicBezTo>
                <a:cubicBezTo>
                  <a:pt x="76001" y="4321756"/>
                  <a:pt x="105271" y="4336733"/>
                  <a:pt x="87371" y="4298210"/>
                </a:cubicBezTo>
                <a:close/>
                <a:moveTo>
                  <a:pt x="4455875" y="4294301"/>
                </a:moveTo>
                <a:cubicBezTo>
                  <a:pt x="4458351" y="4303433"/>
                  <a:pt x="4460879" y="4312311"/>
                  <a:pt x="4468250" y="4320644"/>
                </a:cubicBezTo>
                <a:cubicBezTo>
                  <a:pt x="4460976" y="4338000"/>
                  <a:pt x="4451685" y="4340208"/>
                  <a:pt x="4441942" y="4339101"/>
                </a:cubicBezTo>
                <a:cubicBezTo>
                  <a:pt x="4432203" y="4337993"/>
                  <a:pt x="4422010" y="4333568"/>
                  <a:pt x="4412944" y="4337653"/>
                </a:cubicBezTo>
                <a:cubicBezTo>
                  <a:pt x="4411994" y="4270857"/>
                  <a:pt x="4443133" y="4368064"/>
                  <a:pt x="4455875" y="4294301"/>
                </a:cubicBezTo>
                <a:close/>
                <a:moveTo>
                  <a:pt x="4964943" y="4294300"/>
                </a:moveTo>
                <a:cubicBezTo>
                  <a:pt x="4963604" y="4311174"/>
                  <a:pt x="4976525" y="4325416"/>
                  <a:pt x="4967083" y="4343908"/>
                </a:cubicBezTo>
                <a:cubicBezTo>
                  <a:pt x="4962378" y="4318688"/>
                  <a:pt x="4960114" y="4336693"/>
                  <a:pt x="4946112" y="4319191"/>
                </a:cubicBezTo>
                <a:cubicBezTo>
                  <a:pt x="4950959" y="4300424"/>
                  <a:pt x="4958721" y="4302828"/>
                  <a:pt x="4964943" y="4294300"/>
                </a:cubicBezTo>
                <a:close/>
                <a:moveTo>
                  <a:pt x="4490668" y="4289397"/>
                </a:moveTo>
                <a:cubicBezTo>
                  <a:pt x="4496433" y="4288369"/>
                  <a:pt x="4502737" y="4291532"/>
                  <a:pt x="4509569" y="4298844"/>
                </a:cubicBezTo>
                <a:cubicBezTo>
                  <a:pt x="4505056" y="4309068"/>
                  <a:pt x="4500514" y="4319455"/>
                  <a:pt x="4496012" y="4329799"/>
                </a:cubicBezTo>
                <a:cubicBezTo>
                  <a:pt x="4489015" y="4321506"/>
                  <a:pt x="4482070" y="4313290"/>
                  <a:pt x="4474999" y="4305087"/>
                </a:cubicBezTo>
                <a:cubicBezTo>
                  <a:pt x="4479678" y="4295640"/>
                  <a:pt x="4484905" y="4290423"/>
                  <a:pt x="4490668" y="4289397"/>
                </a:cubicBezTo>
                <a:close/>
                <a:moveTo>
                  <a:pt x="1567653" y="4278309"/>
                </a:moveTo>
                <a:cubicBezTo>
                  <a:pt x="1561521" y="4299492"/>
                  <a:pt x="1550660" y="4283871"/>
                  <a:pt x="1545453" y="4310856"/>
                </a:cubicBezTo>
                <a:cubicBezTo>
                  <a:pt x="1568215" y="4331191"/>
                  <a:pt x="1563145" y="4325068"/>
                  <a:pt x="1582146" y="4354058"/>
                </a:cubicBezTo>
                <a:cubicBezTo>
                  <a:pt x="1591903" y="4316390"/>
                  <a:pt x="1608402" y="4329482"/>
                  <a:pt x="1619790" y="4304482"/>
                </a:cubicBezTo>
                <a:cubicBezTo>
                  <a:pt x="1600613" y="4281865"/>
                  <a:pt x="1590012" y="4324265"/>
                  <a:pt x="1567653" y="4278309"/>
                </a:cubicBezTo>
                <a:close/>
                <a:moveTo>
                  <a:pt x="3669633" y="4273561"/>
                </a:moveTo>
                <a:cubicBezTo>
                  <a:pt x="3662516" y="4309043"/>
                  <a:pt x="3646956" y="4280411"/>
                  <a:pt x="3638752" y="4307705"/>
                </a:cubicBezTo>
                <a:cubicBezTo>
                  <a:pt x="3642325" y="4311781"/>
                  <a:pt x="3645779" y="4315912"/>
                  <a:pt x="3649224" y="4319918"/>
                </a:cubicBezTo>
                <a:cubicBezTo>
                  <a:pt x="3658654" y="4290424"/>
                  <a:pt x="3671765" y="4322712"/>
                  <a:pt x="3692441" y="4312165"/>
                </a:cubicBezTo>
                <a:cubicBezTo>
                  <a:pt x="3689209" y="4298459"/>
                  <a:pt x="3682883" y="4285363"/>
                  <a:pt x="3669633" y="4273561"/>
                </a:cubicBezTo>
                <a:close/>
                <a:moveTo>
                  <a:pt x="3377420" y="4264448"/>
                </a:moveTo>
                <a:cubicBezTo>
                  <a:pt x="3373870" y="4264146"/>
                  <a:pt x="3370640" y="4266119"/>
                  <a:pt x="3368286" y="4271406"/>
                </a:cubicBezTo>
                <a:cubicBezTo>
                  <a:pt x="3379484" y="4277734"/>
                  <a:pt x="3395049" y="4316954"/>
                  <a:pt x="3403132" y="4300636"/>
                </a:cubicBezTo>
                <a:cubicBezTo>
                  <a:pt x="3401616" y="4286746"/>
                  <a:pt x="3388071" y="4265355"/>
                  <a:pt x="3377420" y="4264448"/>
                </a:cubicBezTo>
                <a:close/>
                <a:moveTo>
                  <a:pt x="1740068" y="4260265"/>
                </a:moveTo>
                <a:cubicBezTo>
                  <a:pt x="1731820" y="4259236"/>
                  <a:pt x="1724380" y="4264315"/>
                  <a:pt x="1718241" y="4279396"/>
                </a:cubicBezTo>
                <a:cubicBezTo>
                  <a:pt x="1727555" y="4288219"/>
                  <a:pt x="1735786" y="4289118"/>
                  <a:pt x="1743637" y="4287158"/>
                </a:cubicBezTo>
                <a:cubicBezTo>
                  <a:pt x="1751483" y="4285202"/>
                  <a:pt x="1758954" y="4280386"/>
                  <a:pt x="1766743" y="4277784"/>
                </a:cubicBezTo>
                <a:cubicBezTo>
                  <a:pt x="1757375" y="4268426"/>
                  <a:pt x="1748322" y="4261289"/>
                  <a:pt x="1740068" y="4260265"/>
                </a:cubicBezTo>
                <a:close/>
                <a:moveTo>
                  <a:pt x="4606239" y="4259995"/>
                </a:moveTo>
                <a:cubicBezTo>
                  <a:pt x="4622349" y="4273745"/>
                  <a:pt x="4583579" y="4297320"/>
                  <a:pt x="4599754" y="4310941"/>
                </a:cubicBezTo>
                <a:cubicBezTo>
                  <a:pt x="4589906" y="4320172"/>
                  <a:pt x="4589664" y="4300807"/>
                  <a:pt x="4583995" y="4292504"/>
                </a:cubicBezTo>
                <a:cubicBezTo>
                  <a:pt x="4574324" y="4286062"/>
                  <a:pt x="4568785" y="4311418"/>
                  <a:pt x="4556230" y="4283310"/>
                </a:cubicBezTo>
                <a:cubicBezTo>
                  <a:pt x="4572418" y="4271934"/>
                  <a:pt x="4589661" y="4268377"/>
                  <a:pt x="4606239" y="4259995"/>
                </a:cubicBezTo>
                <a:close/>
                <a:moveTo>
                  <a:pt x="147585" y="4251716"/>
                </a:moveTo>
                <a:cubicBezTo>
                  <a:pt x="126946" y="4259355"/>
                  <a:pt x="136042" y="4284082"/>
                  <a:pt x="113062" y="4257998"/>
                </a:cubicBezTo>
                <a:cubicBezTo>
                  <a:pt x="109669" y="4265817"/>
                  <a:pt x="106222" y="4273520"/>
                  <a:pt x="102783" y="4281262"/>
                </a:cubicBezTo>
                <a:cubicBezTo>
                  <a:pt x="108864" y="4291978"/>
                  <a:pt x="107982" y="4304026"/>
                  <a:pt x="120418" y="4313545"/>
                </a:cubicBezTo>
                <a:cubicBezTo>
                  <a:pt x="122847" y="4272440"/>
                  <a:pt x="132779" y="4302521"/>
                  <a:pt x="147864" y="4287229"/>
                </a:cubicBezTo>
                <a:cubicBezTo>
                  <a:pt x="139286" y="4276857"/>
                  <a:pt x="154407" y="4262350"/>
                  <a:pt x="147585" y="4251716"/>
                </a:cubicBezTo>
                <a:close/>
                <a:moveTo>
                  <a:pt x="2322236" y="4244342"/>
                </a:moveTo>
                <a:cubicBezTo>
                  <a:pt x="2329086" y="4245972"/>
                  <a:pt x="2336562" y="4252263"/>
                  <a:pt x="2344947" y="4265210"/>
                </a:cubicBezTo>
                <a:cubicBezTo>
                  <a:pt x="2333070" y="4275731"/>
                  <a:pt x="2319083" y="4270521"/>
                  <a:pt x="2303301" y="4251463"/>
                </a:cubicBezTo>
                <a:cubicBezTo>
                  <a:pt x="2309171" y="4245751"/>
                  <a:pt x="2315391" y="4242717"/>
                  <a:pt x="2322236" y="4244342"/>
                </a:cubicBezTo>
                <a:close/>
                <a:moveTo>
                  <a:pt x="2285384" y="4230067"/>
                </a:moveTo>
                <a:cubicBezTo>
                  <a:pt x="2287203" y="4229875"/>
                  <a:pt x="2288703" y="4230842"/>
                  <a:pt x="2289970" y="4232585"/>
                </a:cubicBezTo>
                <a:cubicBezTo>
                  <a:pt x="2297558" y="4243033"/>
                  <a:pt x="2296666" y="4281407"/>
                  <a:pt x="2305135" y="4265312"/>
                </a:cubicBezTo>
                <a:cubicBezTo>
                  <a:pt x="2306922" y="4276576"/>
                  <a:pt x="2305847" y="4281355"/>
                  <a:pt x="2303310" y="4281916"/>
                </a:cubicBezTo>
                <a:cubicBezTo>
                  <a:pt x="2295701" y="4283594"/>
                  <a:pt x="2274942" y="4247326"/>
                  <a:pt x="2278888" y="4234492"/>
                </a:cubicBezTo>
                <a:cubicBezTo>
                  <a:pt x="2281427" y="4231605"/>
                  <a:pt x="2283565" y="4230257"/>
                  <a:pt x="2285384" y="4230067"/>
                </a:cubicBezTo>
                <a:close/>
                <a:moveTo>
                  <a:pt x="1885932" y="4229039"/>
                </a:moveTo>
                <a:cubicBezTo>
                  <a:pt x="1882849" y="4226419"/>
                  <a:pt x="1879191" y="4226104"/>
                  <a:pt x="1875395" y="4229484"/>
                </a:cubicBezTo>
                <a:cubicBezTo>
                  <a:pt x="1890241" y="4243451"/>
                  <a:pt x="1866383" y="4264289"/>
                  <a:pt x="1886243" y="4277366"/>
                </a:cubicBezTo>
                <a:cubicBezTo>
                  <a:pt x="1899230" y="4265511"/>
                  <a:pt x="1895176" y="4236900"/>
                  <a:pt x="1885932" y="4229039"/>
                </a:cubicBezTo>
                <a:close/>
                <a:moveTo>
                  <a:pt x="3094131" y="4223794"/>
                </a:moveTo>
                <a:cubicBezTo>
                  <a:pt x="3088855" y="4222926"/>
                  <a:pt x="3084262" y="4227155"/>
                  <a:pt x="3080586" y="4238286"/>
                </a:cubicBezTo>
                <a:cubicBezTo>
                  <a:pt x="3086984" y="4247452"/>
                  <a:pt x="3092949" y="4253370"/>
                  <a:pt x="3098233" y="4254237"/>
                </a:cubicBezTo>
                <a:cubicBezTo>
                  <a:pt x="3103518" y="4255098"/>
                  <a:pt x="3108120" y="4250912"/>
                  <a:pt x="3111804" y="4239863"/>
                </a:cubicBezTo>
                <a:cubicBezTo>
                  <a:pt x="3105377" y="4230617"/>
                  <a:pt x="3099411" y="4224655"/>
                  <a:pt x="3094131" y="4223794"/>
                </a:cubicBezTo>
                <a:close/>
                <a:moveTo>
                  <a:pt x="4862098" y="4220636"/>
                </a:moveTo>
                <a:cubicBezTo>
                  <a:pt x="4888647" y="4285971"/>
                  <a:pt x="4906371" y="4238145"/>
                  <a:pt x="4931551" y="4243576"/>
                </a:cubicBezTo>
                <a:cubicBezTo>
                  <a:pt x="4952754" y="4253945"/>
                  <a:pt x="4924586" y="4273277"/>
                  <a:pt x="4945755" y="4283687"/>
                </a:cubicBezTo>
                <a:cubicBezTo>
                  <a:pt x="4918812" y="4269173"/>
                  <a:pt x="4898106" y="4302940"/>
                  <a:pt x="4869488" y="4276100"/>
                </a:cubicBezTo>
                <a:cubicBezTo>
                  <a:pt x="4862735" y="4289208"/>
                  <a:pt x="4868742" y="4300010"/>
                  <a:pt x="4861090" y="4313253"/>
                </a:cubicBezTo>
                <a:cubicBezTo>
                  <a:pt x="4858674" y="4290910"/>
                  <a:pt x="4838193" y="4281096"/>
                  <a:pt x="4826373" y="4284052"/>
                </a:cubicBezTo>
                <a:cubicBezTo>
                  <a:pt x="4816242" y="4294598"/>
                  <a:pt x="4821792" y="4266125"/>
                  <a:pt x="4829698" y="4276401"/>
                </a:cubicBezTo>
                <a:cubicBezTo>
                  <a:pt x="4835225" y="4258602"/>
                  <a:pt x="4822483" y="4244506"/>
                  <a:pt x="4818891" y="4228514"/>
                </a:cubicBezTo>
                <a:cubicBezTo>
                  <a:pt x="4832939" y="4222963"/>
                  <a:pt x="4851764" y="4253087"/>
                  <a:pt x="4862098" y="4220636"/>
                </a:cubicBezTo>
                <a:close/>
                <a:moveTo>
                  <a:pt x="1927341" y="4220169"/>
                </a:moveTo>
                <a:cubicBezTo>
                  <a:pt x="1917645" y="4236569"/>
                  <a:pt x="1902654" y="4213066"/>
                  <a:pt x="1894574" y="4240347"/>
                </a:cubicBezTo>
                <a:cubicBezTo>
                  <a:pt x="1900585" y="4250795"/>
                  <a:pt x="1910757" y="4250689"/>
                  <a:pt x="1918434" y="4245499"/>
                </a:cubicBezTo>
                <a:cubicBezTo>
                  <a:pt x="1926115" y="4240308"/>
                  <a:pt x="1931300" y="4230038"/>
                  <a:pt x="1927341" y="4220169"/>
                </a:cubicBezTo>
                <a:close/>
                <a:moveTo>
                  <a:pt x="2185000" y="4215011"/>
                </a:moveTo>
                <a:lnTo>
                  <a:pt x="2185438" y="4229793"/>
                </a:lnTo>
                <a:cubicBezTo>
                  <a:pt x="2182923" y="4226727"/>
                  <a:pt x="2182930" y="4223155"/>
                  <a:pt x="2183749" y="4219438"/>
                </a:cubicBezTo>
                <a:close/>
                <a:moveTo>
                  <a:pt x="1039795" y="4213443"/>
                </a:moveTo>
                <a:cubicBezTo>
                  <a:pt x="1036496" y="4214001"/>
                  <a:pt x="1032830" y="4215990"/>
                  <a:pt x="1028659" y="4219719"/>
                </a:cubicBezTo>
                <a:cubicBezTo>
                  <a:pt x="1056828" y="4240123"/>
                  <a:pt x="1097228" y="4318281"/>
                  <a:pt x="1059181" y="4349337"/>
                </a:cubicBezTo>
                <a:cubicBezTo>
                  <a:pt x="1062152" y="4374652"/>
                  <a:pt x="1076005" y="4363972"/>
                  <a:pt x="1088820" y="4372332"/>
                </a:cubicBezTo>
                <a:cubicBezTo>
                  <a:pt x="1091045" y="4329669"/>
                  <a:pt x="1119321" y="4354339"/>
                  <a:pt x="1136952" y="4335133"/>
                </a:cubicBezTo>
                <a:cubicBezTo>
                  <a:pt x="1111770" y="4297313"/>
                  <a:pt x="1155605" y="4331604"/>
                  <a:pt x="1157370" y="4288862"/>
                </a:cubicBezTo>
                <a:cubicBezTo>
                  <a:pt x="1136594" y="4276999"/>
                  <a:pt x="1122048" y="4311290"/>
                  <a:pt x="1102118" y="4306027"/>
                </a:cubicBezTo>
                <a:cubicBezTo>
                  <a:pt x="1072894" y="4280060"/>
                  <a:pt x="1064946" y="4227717"/>
                  <a:pt x="1048728" y="4215753"/>
                </a:cubicBezTo>
                <a:cubicBezTo>
                  <a:pt x="1046026" y="4213758"/>
                  <a:pt x="1043093" y="4212885"/>
                  <a:pt x="1039795" y="4213443"/>
                </a:cubicBezTo>
                <a:close/>
                <a:moveTo>
                  <a:pt x="4785878" y="4213132"/>
                </a:moveTo>
                <a:cubicBezTo>
                  <a:pt x="4808419" y="4253171"/>
                  <a:pt x="4760195" y="4266752"/>
                  <a:pt x="4753870" y="4304316"/>
                </a:cubicBezTo>
                <a:cubicBezTo>
                  <a:pt x="4744792" y="4265594"/>
                  <a:pt x="4750973" y="4261098"/>
                  <a:pt x="4720469" y="4253510"/>
                </a:cubicBezTo>
                <a:cubicBezTo>
                  <a:pt x="4705772" y="4286740"/>
                  <a:pt x="4711151" y="4308034"/>
                  <a:pt x="4688151" y="4309267"/>
                </a:cubicBezTo>
                <a:cubicBezTo>
                  <a:pt x="4679292" y="4270274"/>
                  <a:pt x="4688515" y="4260609"/>
                  <a:pt x="4708105" y="4227292"/>
                </a:cubicBezTo>
                <a:cubicBezTo>
                  <a:pt x="4739368" y="4262492"/>
                  <a:pt x="4760159" y="4219047"/>
                  <a:pt x="4785878" y="4213132"/>
                </a:cubicBezTo>
                <a:close/>
                <a:moveTo>
                  <a:pt x="2010302" y="4212077"/>
                </a:moveTo>
                <a:cubicBezTo>
                  <a:pt x="2049956" y="4218971"/>
                  <a:pt x="2056046" y="4194100"/>
                  <a:pt x="2040274" y="4270707"/>
                </a:cubicBezTo>
                <a:cubicBezTo>
                  <a:pt x="2019428" y="4253287"/>
                  <a:pt x="2018772" y="4231929"/>
                  <a:pt x="2010302" y="4212077"/>
                </a:cubicBezTo>
                <a:close/>
                <a:moveTo>
                  <a:pt x="2184799" y="4208206"/>
                </a:moveTo>
                <a:lnTo>
                  <a:pt x="2186923" y="4208214"/>
                </a:lnTo>
                <a:lnTo>
                  <a:pt x="2185000" y="4215011"/>
                </a:lnTo>
                <a:close/>
                <a:moveTo>
                  <a:pt x="167184" y="4199836"/>
                </a:moveTo>
                <a:cubicBezTo>
                  <a:pt x="159556" y="4197941"/>
                  <a:pt x="152475" y="4200180"/>
                  <a:pt x="147222" y="4216167"/>
                </a:cubicBezTo>
                <a:cubicBezTo>
                  <a:pt x="156734" y="4232028"/>
                  <a:pt x="164780" y="4236988"/>
                  <a:pt x="171824" y="4234519"/>
                </a:cubicBezTo>
                <a:cubicBezTo>
                  <a:pt x="178869" y="4232052"/>
                  <a:pt x="184913" y="4222164"/>
                  <a:pt x="190431" y="4208333"/>
                </a:cubicBezTo>
                <a:cubicBezTo>
                  <a:pt x="182984" y="4207767"/>
                  <a:pt x="174810" y="4201730"/>
                  <a:pt x="167184" y="4199836"/>
                </a:cubicBezTo>
                <a:close/>
                <a:moveTo>
                  <a:pt x="1087232" y="4194859"/>
                </a:moveTo>
                <a:cubicBezTo>
                  <a:pt x="1082655" y="4204505"/>
                  <a:pt x="1075852" y="4197688"/>
                  <a:pt x="1071790" y="4211932"/>
                </a:cubicBezTo>
                <a:cubicBezTo>
                  <a:pt x="1071768" y="4227711"/>
                  <a:pt x="1081681" y="4241477"/>
                  <a:pt x="1093822" y="4248454"/>
                </a:cubicBezTo>
                <a:cubicBezTo>
                  <a:pt x="1105959" y="4255431"/>
                  <a:pt x="1120325" y="4255619"/>
                  <a:pt x="1129211" y="4244245"/>
                </a:cubicBezTo>
                <a:cubicBezTo>
                  <a:pt x="1115265" y="4227697"/>
                  <a:pt x="1101253" y="4211321"/>
                  <a:pt x="1087232" y="4194859"/>
                </a:cubicBezTo>
                <a:close/>
                <a:moveTo>
                  <a:pt x="891543" y="4187643"/>
                </a:moveTo>
                <a:cubicBezTo>
                  <a:pt x="884996" y="4216136"/>
                  <a:pt x="870621" y="4185678"/>
                  <a:pt x="864100" y="4214002"/>
                </a:cubicBezTo>
                <a:cubicBezTo>
                  <a:pt x="871132" y="4222248"/>
                  <a:pt x="878077" y="4230464"/>
                  <a:pt x="885105" y="4238671"/>
                </a:cubicBezTo>
                <a:cubicBezTo>
                  <a:pt x="888204" y="4221496"/>
                  <a:pt x="896529" y="4203492"/>
                  <a:pt x="891543" y="4187643"/>
                </a:cubicBezTo>
                <a:close/>
                <a:moveTo>
                  <a:pt x="4138855" y="4184340"/>
                </a:moveTo>
                <a:cubicBezTo>
                  <a:pt x="4134530" y="4183130"/>
                  <a:pt x="4129968" y="4183662"/>
                  <a:pt x="4126057" y="4185680"/>
                </a:cubicBezTo>
                <a:cubicBezTo>
                  <a:pt x="4118232" y="4189717"/>
                  <a:pt x="4113017" y="4199695"/>
                  <a:pt x="4117537" y="4213599"/>
                </a:cubicBezTo>
                <a:cubicBezTo>
                  <a:pt x="4126715" y="4194183"/>
                  <a:pt x="4143608" y="4231772"/>
                  <a:pt x="4150223" y="4193434"/>
                </a:cubicBezTo>
                <a:cubicBezTo>
                  <a:pt x="4147266" y="4188495"/>
                  <a:pt x="4143180" y="4185548"/>
                  <a:pt x="4138855" y="4184340"/>
                </a:cubicBezTo>
                <a:close/>
                <a:moveTo>
                  <a:pt x="306181" y="4180231"/>
                </a:moveTo>
                <a:cubicBezTo>
                  <a:pt x="302853" y="4187878"/>
                  <a:pt x="299450" y="4195577"/>
                  <a:pt x="296049" y="4203314"/>
                </a:cubicBezTo>
                <a:cubicBezTo>
                  <a:pt x="302971" y="4216576"/>
                  <a:pt x="308386" y="4218441"/>
                  <a:pt x="313257" y="4216250"/>
                </a:cubicBezTo>
                <a:cubicBezTo>
                  <a:pt x="318132" y="4214059"/>
                  <a:pt x="322462" y="4207813"/>
                  <a:pt x="327228" y="4204852"/>
                </a:cubicBezTo>
                <a:cubicBezTo>
                  <a:pt x="320256" y="4196809"/>
                  <a:pt x="313212" y="4188433"/>
                  <a:pt x="306181" y="4180231"/>
                </a:cubicBezTo>
                <a:close/>
                <a:moveTo>
                  <a:pt x="602333" y="4176275"/>
                </a:moveTo>
                <a:cubicBezTo>
                  <a:pt x="590056" y="4184094"/>
                  <a:pt x="579603" y="4204844"/>
                  <a:pt x="568038" y="4218031"/>
                </a:cubicBezTo>
                <a:cubicBezTo>
                  <a:pt x="587311" y="4218880"/>
                  <a:pt x="608871" y="4236391"/>
                  <a:pt x="628813" y="4242568"/>
                </a:cubicBezTo>
                <a:cubicBezTo>
                  <a:pt x="619008" y="4232405"/>
                  <a:pt x="619934" y="4220391"/>
                  <a:pt x="628527" y="4207012"/>
                </a:cubicBezTo>
                <a:cubicBezTo>
                  <a:pt x="619797" y="4196782"/>
                  <a:pt x="611110" y="4186544"/>
                  <a:pt x="602333" y="4176275"/>
                </a:cubicBezTo>
                <a:close/>
                <a:moveTo>
                  <a:pt x="2622808" y="4171927"/>
                </a:moveTo>
                <a:lnTo>
                  <a:pt x="2604662" y="4172201"/>
                </a:lnTo>
                <a:lnTo>
                  <a:pt x="2598337" y="4172043"/>
                </a:lnTo>
                <a:lnTo>
                  <a:pt x="2601458" y="4192103"/>
                </a:lnTo>
                <a:cubicBezTo>
                  <a:pt x="2607574" y="4194187"/>
                  <a:pt x="2617697" y="4194832"/>
                  <a:pt x="2630150" y="4213221"/>
                </a:cubicBezTo>
                <a:cubicBezTo>
                  <a:pt x="2640007" y="4191716"/>
                  <a:pt x="2631209" y="4184646"/>
                  <a:pt x="2623192" y="4177800"/>
                </a:cubicBezTo>
                <a:close/>
                <a:moveTo>
                  <a:pt x="2653642" y="4171469"/>
                </a:moveTo>
                <a:lnTo>
                  <a:pt x="2636314" y="4171729"/>
                </a:lnTo>
                <a:lnTo>
                  <a:pt x="2642397" y="4182801"/>
                </a:lnTo>
                <a:cubicBezTo>
                  <a:pt x="2649705" y="4188591"/>
                  <a:pt x="2657174" y="4191883"/>
                  <a:pt x="2664793" y="4206883"/>
                </a:cubicBezTo>
                <a:cubicBezTo>
                  <a:pt x="2673323" y="4188632"/>
                  <a:pt x="2666106" y="4181512"/>
                  <a:pt x="2657270" y="4175980"/>
                </a:cubicBezTo>
                <a:close/>
                <a:moveTo>
                  <a:pt x="2682600" y="4171032"/>
                </a:moveTo>
                <a:lnTo>
                  <a:pt x="2675297" y="4171145"/>
                </a:lnTo>
                <a:lnTo>
                  <a:pt x="2683601" y="4182160"/>
                </a:lnTo>
                <a:close/>
                <a:moveTo>
                  <a:pt x="2554058" y="4170924"/>
                </a:moveTo>
                <a:lnTo>
                  <a:pt x="2571362" y="4200316"/>
                </a:lnTo>
                <a:lnTo>
                  <a:pt x="2590444" y="4171841"/>
                </a:lnTo>
                <a:close/>
                <a:moveTo>
                  <a:pt x="953023" y="4167455"/>
                </a:moveTo>
                <a:cubicBezTo>
                  <a:pt x="944778" y="4166417"/>
                  <a:pt x="936783" y="4167184"/>
                  <a:pt x="929560" y="4173697"/>
                </a:cubicBezTo>
                <a:cubicBezTo>
                  <a:pt x="939686" y="4189037"/>
                  <a:pt x="948054" y="4190973"/>
                  <a:pt x="955756" y="4187899"/>
                </a:cubicBezTo>
                <a:cubicBezTo>
                  <a:pt x="963462" y="4184825"/>
                  <a:pt x="970502" y="4176745"/>
                  <a:pt x="977972" y="4172055"/>
                </a:cubicBezTo>
                <a:cubicBezTo>
                  <a:pt x="969761" y="4171340"/>
                  <a:pt x="961268" y="4168493"/>
                  <a:pt x="953023" y="4167455"/>
                </a:cubicBezTo>
                <a:close/>
                <a:moveTo>
                  <a:pt x="736294" y="4165174"/>
                </a:moveTo>
                <a:cubicBezTo>
                  <a:pt x="732063" y="4166368"/>
                  <a:pt x="727296" y="4169792"/>
                  <a:pt x="721793" y="4175858"/>
                </a:cubicBezTo>
                <a:cubicBezTo>
                  <a:pt x="750619" y="4169458"/>
                  <a:pt x="737071" y="4214319"/>
                  <a:pt x="765313" y="4203454"/>
                </a:cubicBezTo>
                <a:cubicBezTo>
                  <a:pt x="759675" y="4186530"/>
                  <a:pt x="754301" y="4173562"/>
                  <a:pt x="747582" y="4167865"/>
                </a:cubicBezTo>
                <a:cubicBezTo>
                  <a:pt x="744221" y="4165015"/>
                  <a:pt x="740525" y="4163979"/>
                  <a:pt x="736294" y="4165174"/>
                </a:cubicBezTo>
                <a:close/>
                <a:moveTo>
                  <a:pt x="5349887" y="4160495"/>
                </a:moveTo>
                <a:cubicBezTo>
                  <a:pt x="5345075" y="4168626"/>
                  <a:pt x="5341169" y="4183604"/>
                  <a:pt x="5334483" y="4177519"/>
                </a:cubicBezTo>
                <a:cubicBezTo>
                  <a:pt x="5329642" y="4174446"/>
                  <a:pt x="5324031" y="4165513"/>
                  <a:pt x="5320562" y="4172966"/>
                </a:cubicBezTo>
                <a:cubicBezTo>
                  <a:pt x="5329341" y="4183239"/>
                  <a:pt x="5338025" y="4193435"/>
                  <a:pt x="5346803" y="4203703"/>
                </a:cubicBezTo>
                <a:cubicBezTo>
                  <a:pt x="5356019" y="4187893"/>
                  <a:pt x="5358330" y="4173204"/>
                  <a:pt x="5349887" y="4160495"/>
                </a:cubicBezTo>
                <a:close/>
                <a:moveTo>
                  <a:pt x="4130719" y="4146496"/>
                </a:moveTo>
                <a:cubicBezTo>
                  <a:pt x="4123648" y="4148751"/>
                  <a:pt x="4117223" y="4155852"/>
                  <a:pt x="4110129" y="4157975"/>
                </a:cubicBezTo>
                <a:cubicBezTo>
                  <a:pt x="4117833" y="4160402"/>
                  <a:pt x="4126033" y="4166702"/>
                  <a:pt x="4133845" y="4170012"/>
                </a:cubicBezTo>
                <a:cubicBezTo>
                  <a:pt x="4141651" y="4173323"/>
                  <a:pt x="4149066" y="4173643"/>
                  <a:pt x="4155189" y="4164110"/>
                </a:cubicBezTo>
                <a:cubicBezTo>
                  <a:pt x="4145510" y="4146832"/>
                  <a:pt x="4137789" y="4144236"/>
                  <a:pt x="4130719" y="4146496"/>
                </a:cubicBezTo>
                <a:close/>
                <a:moveTo>
                  <a:pt x="131565" y="4142905"/>
                </a:moveTo>
                <a:cubicBezTo>
                  <a:pt x="122718" y="4140723"/>
                  <a:pt x="113798" y="4141033"/>
                  <a:pt x="105572" y="4143195"/>
                </a:cubicBezTo>
                <a:cubicBezTo>
                  <a:pt x="89122" y="4147519"/>
                  <a:pt x="75446" y="4159248"/>
                  <a:pt x="70699" y="4173271"/>
                </a:cubicBezTo>
                <a:cubicBezTo>
                  <a:pt x="84816" y="4168397"/>
                  <a:pt x="99800" y="4170069"/>
                  <a:pt x="114566" y="4170160"/>
                </a:cubicBezTo>
                <a:cubicBezTo>
                  <a:pt x="129331" y="4170250"/>
                  <a:pt x="143874" y="4168759"/>
                  <a:pt x="157116" y="4157562"/>
                </a:cubicBezTo>
                <a:cubicBezTo>
                  <a:pt x="149184" y="4149759"/>
                  <a:pt x="140412" y="4145086"/>
                  <a:pt x="131565" y="4142905"/>
                </a:cubicBezTo>
                <a:close/>
                <a:moveTo>
                  <a:pt x="693682" y="4131324"/>
                </a:moveTo>
                <a:cubicBezTo>
                  <a:pt x="693165" y="4182573"/>
                  <a:pt x="665324" y="4138629"/>
                  <a:pt x="648907" y="4160745"/>
                </a:cubicBezTo>
                <a:cubicBezTo>
                  <a:pt x="658574" y="4191041"/>
                  <a:pt x="674593" y="4196500"/>
                  <a:pt x="685781" y="4187976"/>
                </a:cubicBezTo>
                <a:cubicBezTo>
                  <a:pt x="696970" y="4179453"/>
                  <a:pt x="703327" y="4156949"/>
                  <a:pt x="693682" y="4131324"/>
                </a:cubicBezTo>
                <a:close/>
                <a:moveTo>
                  <a:pt x="4171883" y="4131308"/>
                </a:moveTo>
                <a:cubicBezTo>
                  <a:pt x="4166410" y="4131727"/>
                  <a:pt x="4161315" y="4134973"/>
                  <a:pt x="4156790" y="4142476"/>
                </a:cubicBezTo>
                <a:cubicBezTo>
                  <a:pt x="4184678" y="4163283"/>
                  <a:pt x="4185712" y="4236759"/>
                  <a:pt x="4199937" y="4255457"/>
                </a:cubicBezTo>
                <a:cubicBezTo>
                  <a:pt x="4204678" y="4261693"/>
                  <a:pt x="4210884" y="4261842"/>
                  <a:pt x="4220042" y="4251923"/>
                </a:cubicBezTo>
                <a:cubicBezTo>
                  <a:pt x="4216646" y="4241102"/>
                  <a:pt x="4196809" y="4220960"/>
                  <a:pt x="4198705" y="4191658"/>
                </a:cubicBezTo>
                <a:cubicBezTo>
                  <a:pt x="4210729" y="4204044"/>
                  <a:pt x="4218580" y="4185428"/>
                  <a:pt x="4226246" y="4165460"/>
                </a:cubicBezTo>
                <a:cubicBezTo>
                  <a:pt x="4214169" y="4157998"/>
                  <a:pt x="4201329" y="4144749"/>
                  <a:pt x="4189246" y="4137117"/>
                </a:cubicBezTo>
                <a:cubicBezTo>
                  <a:pt x="4183206" y="4133302"/>
                  <a:pt x="4177356" y="4130891"/>
                  <a:pt x="4171883" y="4131308"/>
                </a:cubicBezTo>
                <a:close/>
                <a:moveTo>
                  <a:pt x="5597178" y="4122676"/>
                </a:moveTo>
                <a:cubicBezTo>
                  <a:pt x="5603269" y="4133474"/>
                  <a:pt x="5593004" y="4147147"/>
                  <a:pt x="5588898" y="4159735"/>
                </a:cubicBezTo>
                <a:cubicBezTo>
                  <a:pt x="5564370" y="4120605"/>
                  <a:pt x="5552419" y="4174522"/>
                  <a:pt x="5528046" y="4135249"/>
                </a:cubicBezTo>
                <a:cubicBezTo>
                  <a:pt x="5532765" y="4126386"/>
                  <a:pt x="5538328" y="4123846"/>
                  <a:pt x="5544300" y="4124345"/>
                </a:cubicBezTo>
                <a:cubicBezTo>
                  <a:pt x="5562218" y="4125852"/>
                  <a:pt x="5583805" y="4154755"/>
                  <a:pt x="5597178" y="4122676"/>
                </a:cubicBezTo>
                <a:close/>
                <a:moveTo>
                  <a:pt x="4253373" y="4120023"/>
                </a:moveTo>
                <a:cubicBezTo>
                  <a:pt x="4248087" y="4119173"/>
                  <a:pt x="4243485" y="4123395"/>
                  <a:pt x="4239808" y="4134504"/>
                </a:cubicBezTo>
                <a:cubicBezTo>
                  <a:pt x="4246183" y="4143628"/>
                  <a:pt x="4252145" y="4149526"/>
                  <a:pt x="4257433" y="4150374"/>
                </a:cubicBezTo>
                <a:cubicBezTo>
                  <a:pt x="4262720" y="4151223"/>
                  <a:pt x="4267335" y="4147022"/>
                  <a:pt x="4271016" y="4135955"/>
                </a:cubicBezTo>
                <a:cubicBezTo>
                  <a:pt x="4264619" y="4126790"/>
                  <a:pt x="4258656" y="4120871"/>
                  <a:pt x="4253373" y="4120023"/>
                </a:cubicBezTo>
                <a:close/>
                <a:moveTo>
                  <a:pt x="492745" y="4117874"/>
                </a:moveTo>
                <a:cubicBezTo>
                  <a:pt x="489318" y="4125742"/>
                  <a:pt x="485910" y="4133398"/>
                  <a:pt x="482506" y="4141096"/>
                </a:cubicBezTo>
                <a:cubicBezTo>
                  <a:pt x="487749" y="4147289"/>
                  <a:pt x="493073" y="4153470"/>
                  <a:pt x="498268" y="4159581"/>
                </a:cubicBezTo>
                <a:cubicBezTo>
                  <a:pt x="507851" y="4172051"/>
                  <a:pt x="490747" y="4189499"/>
                  <a:pt x="503872" y="4201274"/>
                </a:cubicBezTo>
                <a:cubicBezTo>
                  <a:pt x="508334" y="4168680"/>
                  <a:pt x="523457" y="4215335"/>
                  <a:pt x="527910" y="4182615"/>
                </a:cubicBezTo>
                <a:cubicBezTo>
                  <a:pt x="511788" y="4161848"/>
                  <a:pt x="512505" y="4138064"/>
                  <a:pt x="492745" y="4117874"/>
                </a:cubicBezTo>
                <a:close/>
                <a:moveTo>
                  <a:pt x="431695" y="4116687"/>
                </a:moveTo>
                <a:cubicBezTo>
                  <a:pt x="428585" y="4118349"/>
                  <a:pt x="425817" y="4122587"/>
                  <a:pt x="423526" y="4130412"/>
                </a:cubicBezTo>
                <a:cubicBezTo>
                  <a:pt x="430173" y="4130437"/>
                  <a:pt x="438227" y="4140958"/>
                  <a:pt x="445803" y="4147924"/>
                </a:cubicBezTo>
                <a:cubicBezTo>
                  <a:pt x="453378" y="4154890"/>
                  <a:pt x="460472" y="4158304"/>
                  <a:pt x="465208" y="4144117"/>
                </a:cubicBezTo>
                <a:cubicBezTo>
                  <a:pt x="457344" y="4134644"/>
                  <a:pt x="449216" y="4123397"/>
                  <a:pt x="441906" y="4118427"/>
                </a:cubicBezTo>
                <a:cubicBezTo>
                  <a:pt x="438253" y="4115942"/>
                  <a:pt x="434804" y="4115026"/>
                  <a:pt x="431695" y="4116687"/>
                </a:cubicBezTo>
                <a:close/>
                <a:moveTo>
                  <a:pt x="757415" y="4112957"/>
                </a:moveTo>
                <a:lnTo>
                  <a:pt x="747522" y="4113614"/>
                </a:lnTo>
                <a:lnTo>
                  <a:pt x="750767" y="4128003"/>
                </a:lnTo>
                <a:close/>
                <a:moveTo>
                  <a:pt x="5172546" y="4108253"/>
                </a:moveTo>
                <a:cubicBezTo>
                  <a:pt x="5161456" y="4108052"/>
                  <a:pt x="5150801" y="4111023"/>
                  <a:pt x="5140044" y="4113246"/>
                </a:cubicBezTo>
                <a:cubicBezTo>
                  <a:pt x="5152164" y="4121490"/>
                  <a:pt x="5164411" y="4130492"/>
                  <a:pt x="5175950" y="4134064"/>
                </a:cubicBezTo>
                <a:cubicBezTo>
                  <a:pt x="5187493" y="4137633"/>
                  <a:pt x="5198327" y="4135776"/>
                  <a:pt x="5207618" y="4122304"/>
                </a:cubicBezTo>
                <a:cubicBezTo>
                  <a:pt x="5195145" y="4111830"/>
                  <a:pt x="5183631" y="4108454"/>
                  <a:pt x="5172546" y="4108253"/>
                </a:cubicBezTo>
                <a:close/>
                <a:moveTo>
                  <a:pt x="5255793" y="4085144"/>
                </a:moveTo>
                <a:cubicBezTo>
                  <a:pt x="5247381" y="4127033"/>
                  <a:pt x="5271721" y="4125905"/>
                  <a:pt x="5289116" y="4135997"/>
                </a:cubicBezTo>
                <a:cubicBezTo>
                  <a:pt x="5293313" y="4123443"/>
                  <a:pt x="5303478" y="4109610"/>
                  <a:pt x="5297479" y="4098891"/>
                </a:cubicBezTo>
                <a:cubicBezTo>
                  <a:pt x="5278777" y="4124228"/>
                  <a:pt x="5268671" y="4118825"/>
                  <a:pt x="5255793" y="4085144"/>
                </a:cubicBezTo>
                <a:close/>
                <a:moveTo>
                  <a:pt x="166216" y="4084534"/>
                </a:moveTo>
                <a:lnTo>
                  <a:pt x="157160" y="4121558"/>
                </a:lnTo>
                <a:cubicBezTo>
                  <a:pt x="157740" y="4133290"/>
                  <a:pt x="161547" y="4144483"/>
                  <a:pt x="166045" y="4155526"/>
                </a:cubicBezTo>
                <a:cubicBezTo>
                  <a:pt x="176536" y="4156234"/>
                  <a:pt x="185658" y="4147203"/>
                  <a:pt x="195359" y="4143009"/>
                </a:cubicBezTo>
                <a:cubicBezTo>
                  <a:pt x="198463" y="4128283"/>
                  <a:pt x="181868" y="4117116"/>
                  <a:pt x="198501" y="4099921"/>
                </a:cubicBezTo>
                <a:cubicBezTo>
                  <a:pt x="210895" y="4109444"/>
                  <a:pt x="210050" y="4121449"/>
                  <a:pt x="216127" y="4132121"/>
                </a:cubicBezTo>
                <a:cubicBezTo>
                  <a:pt x="222598" y="4136894"/>
                  <a:pt x="226414" y="4121058"/>
                  <a:pt x="233425" y="4129101"/>
                </a:cubicBezTo>
                <a:cubicBezTo>
                  <a:pt x="240101" y="4097439"/>
                  <a:pt x="222079" y="4114445"/>
                  <a:pt x="219173" y="4088913"/>
                </a:cubicBezTo>
                <a:cubicBezTo>
                  <a:pt x="211507" y="4080980"/>
                  <a:pt x="205849" y="4088256"/>
                  <a:pt x="199967" y="4093895"/>
                </a:cubicBezTo>
                <a:lnTo>
                  <a:pt x="181418" y="4089519"/>
                </a:lnTo>
                <a:lnTo>
                  <a:pt x="176863" y="4091821"/>
                </a:lnTo>
                <a:close/>
                <a:moveTo>
                  <a:pt x="4181993" y="4074418"/>
                </a:moveTo>
                <a:lnTo>
                  <a:pt x="4188616" y="4092118"/>
                </a:lnTo>
                <a:cubicBezTo>
                  <a:pt x="4191019" y="4103900"/>
                  <a:pt x="4194175" y="4112626"/>
                  <a:pt x="4204922" y="4105277"/>
                </a:cubicBezTo>
                <a:lnTo>
                  <a:pt x="4207022" y="4076185"/>
                </a:lnTo>
                <a:close/>
                <a:moveTo>
                  <a:pt x="6032878" y="4074365"/>
                </a:moveTo>
                <a:cubicBezTo>
                  <a:pt x="6038486" y="4075815"/>
                  <a:pt x="6042613" y="4079033"/>
                  <a:pt x="6043558" y="4084302"/>
                </a:cubicBezTo>
                <a:cubicBezTo>
                  <a:pt x="6025477" y="4092220"/>
                  <a:pt x="6004616" y="4079908"/>
                  <a:pt x="5988303" y="4101428"/>
                </a:cubicBezTo>
                <a:cubicBezTo>
                  <a:pt x="5986698" y="4088201"/>
                  <a:pt x="5999564" y="4078652"/>
                  <a:pt x="6013311" y="4075041"/>
                </a:cubicBezTo>
                <a:cubicBezTo>
                  <a:pt x="6020182" y="4073235"/>
                  <a:pt x="6027271" y="4072916"/>
                  <a:pt x="6032878" y="4074365"/>
                </a:cubicBezTo>
                <a:close/>
                <a:moveTo>
                  <a:pt x="97671" y="4057018"/>
                </a:moveTo>
                <a:cubicBezTo>
                  <a:pt x="103733" y="4054823"/>
                  <a:pt x="110619" y="4055131"/>
                  <a:pt x="116578" y="4057726"/>
                </a:cubicBezTo>
                <a:cubicBezTo>
                  <a:pt x="128496" y="4062913"/>
                  <a:pt x="136715" y="4077244"/>
                  <a:pt x="127235" y="4099002"/>
                </a:cubicBezTo>
                <a:cubicBezTo>
                  <a:pt x="109251" y="4063726"/>
                  <a:pt x="98745" y="4084398"/>
                  <a:pt x="83704" y="4071328"/>
                </a:cubicBezTo>
                <a:cubicBezTo>
                  <a:pt x="86370" y="4063912"/>
                  <a:pt x="91608" y="4059214"/>
                  <a:pt x="97671" y="4057018"/>
                </a:cubicBezTo>
                <a:close/>
                <a:moveTo>
                  <a:pt x="237588" y="4044146"/>
                </a:moveTo>
                <a:lnTo>
                  <a:pt x="234408" y="4070071"/>
                </a:lnTo>
                <a:lnTo>
                  <a:pt x="252437" y="4063849"/>
                </a:lnTo>
                <a:lnTo>
                  <a:pt x="252135" y="4063161"/>
                </a:lnTo>
                <a:cubicBezTo>
                  <a:pt x="251151" y="4049987"/>
                  <a:pt x="250373" y="4039679"/>
                  <a:pt x="237588" y="4044146"/>
                </a:cubicBezTo>
                <a:close/>
                <a:moveTo>
                  <a:pt x="66080" y="4038737"/>
                </a:moveTo>
                <a:lnTo>
                  <a:pt x="65784" y="4039659"/>
                </a:lnTo>
                <a:lnTo>
                  <a:pt x="64138" y="4038974"/>
                </a:lnTo>
                <a:close/>
                <a:moveTo>
                  <a:pt x="336641" y="4034796"/>
                </a:moveTo>
                <a:lnTo>
                  <a:pt x="313934" y="4035617"/>
                </a:lnTo>
                <a:cubicBezTo>
                  <a:pt x="295973" y="4040536"/>
                  <a:pt x="278416" y="4051150"/>
                  <a:pt x="260034" y="4050481"/>
                </a:cubicBezTo>
                <a:lnTo>
                  <a:pt x="261684" y="4060660"/>
                </a:lnTo>
                <a:close/>
                <a:moveTo>
                  <a:pt x="46713" y="4032109"/>
                </a:moveTo>
                <a:cubicBezTo>
                  <a:pt x="50097" y="4031978"/>
                  <a:pt x="54092" y="4034190"/>
                  <a:pt x="57628" y="4036271"/>
                </a:cubicBezTo>
                <a:lnTo>
                  <a:pt x="64138" y="4038974"/>
                </a:lnTo>
                <a:lnTo>
                  <a:pt x="39465" y="4041996"/>
                </a:lnTo>
                <a:cubicBezTo>
                  <a:pt x="40556" y="4034711"/>
                  <a:pt x="43329" y="4032239"/>
                  <a:pt x="46713" y="4032109"/>
                </a:cubicBezTo>
                <a:close/>
                <a:moveTo>
                  <a:pt x="10955428" y="4022202"/>
                </a:moveTo>
                <a:cubicBezTo>
                  <a:pt x="10969791" y="4024753"/>
                  <a:pt x="10984717" y="4031527"/>
                  <a:pt x="11000485" y="4044775"/>
                </a:cubicBezTo>
                <a:cubicBezTo>
                  <a:pt x="10973086" y="4049703"/>
                  <a:pt x="10943684" y="4039513"/>
                  <a:pt x="10913748" y="4024975"/>
                </a:cubicBezTo>
                <a:cubicBezTo>
                  <a:pt x="10927263" y="4021326"/>
                  <a:pt x="10941064" y="4019652"/>
                  <a:pt x="10955428" y="4022202"/>
                </a:cubicBezTo>
                <a:close/>
                <a:moveTo>
                  <a:pt x="5065772" y="4021186"/>
                </a:moveTo>
                <a:cubicBezTo>
                  <a:pt x="5058562" y="4022507"/>
                  <a:pt x="5051918" y="4028067"/>
                  <a:pt x="5045865" y="4037865"/>
                </a:cubicBezTo>
                <a:cubicBezTo>
                  <a:pt x="5055174" y="4052334"/>
                  <a:pt x="5062876" y="4054835"/>
                  <a:pt x="5069793" y="4051479"/>
                </a:cubicBezTo>
                <a:cubicBezTo>
                  <a:pt x="5076718" y="4048124"/>
                  <a:pt x="5082860" y="4038906"/>
                  <a:pt x="5089065" y="4029948"/>
                </a:cubicBezTo>
                <a:cubicBezTo>
                  <a:pt x="5080754" y="4022785"/>
                  <a:pt x="5072980" y="4019866"/>
                  <a:pt x="5065772" y="4021186"/>
                </a:cubicBezTo>
                <a:close/>
                <a:moveTo>
                  <a:pt x="5375934" y="4013256"/>
                </a:moveTo>
                <a:cubicBezTo>
                  <a:pt x="5371393" y="4013074"/>
                  <a:pt x="5366841" y="4014332"/>
                  <a:pt x="5363250" y="4016810"/>
                </a:cubicBezTo>
                <a:cubicBezTo>
                  <a:pt x="5356074" y="4021766"/>
                  <a:pt x="5352739" y="4031601"/>
                  <a:pt x="5361046" y="4044579"/>
                </a:cubicBezTo>
                <a:cubicBezTo>
                  <a:pt x="5367484" y="4016266"/>
                  <a:pt x="5383319" y="4056497"/>
                  <a:pt x="5388543" y="4018340"/>
                </a:cubicBezTo>
                <a:cubicBezTo>
                  <a:pt x="5385000" y="4015059"/>
                  <a:pt x="5380473" y="4013438"/>
                  <a:pt x="5375934" y="4013256"/>
                </a:cubicBezTo>
                <a:close/>
                <a:moveTo>
                  <a:pt x="10843701" y="4005487"/>
                </a:moveTo>
                <a:cubicBezTo>
                  <a:pt x="10852127" y="4006035"/>
                  <a:pt x="10863120" y="4012101"/>
                  <a:pt x="10868692" y="4018880"/>
                </a:cubicBezTo>
                <a:cubicBezTo>
                  <a:pt x="10863769" y="4037693"/>
                  <a:pt x="10856037" y="4035164"/>
                  <a:pt x="10849802" y="4043611"/>
                </a:cubicBezTo>
                <a:cubicBezTo>
                  <a:pt x="10840171" y="4034760"/>
                  <a:pt x="10842042" y="4014510"/>
                  <a:pt x="10834131" y="4025205"/>
                </a:cubicBezTo>
                <a:cubicBezTo>
                  <a:pt x="10829428" y="4009906"/>
                  <a:pt x="10835279" y="4004938"/>
                  <a:pt x="10843701" y="4005487"/>
                </a:cubicBezTo>
                <a:close/>
                <a:moveTo>
                  <a:pt x="5159257" y="4003696"/>
                </a:moveTo>
                <a:cubicBezTo>
                  <a:pt x="5153641" y="4007895"/>
                  <a:pt x="5153346" y="4019944"/>
                  <a:pt x="5161946" y="4045396"/>
                </a:cubicBezTo>
                <a:cubicBezTo>
                  <a:pt x="5144540" y="4048964"/>
                  <a:pt x="5100451" y="4024753"/>
                  <a:pt x="5103316" y="4070136"/>
                </a:cubicBezTo>
                <a:cubicBezTo>
                  <a:pt x="5116909" y="4095356"/>
                  <a:pt x="5167024" y="4094538"/>
                  <a:pt x="5172414" y="4057610"/>
                </a:cubicBezTo>
                <a:cubicBezTo>
                  <a:pt x="5190760" y="4109751"/>
                  <a:pt x="5193281" y="4055388"/>
                  <a:pt x="5206989" y="4051367"/>
                </a:cubicBezTo>
                <a:cubicBezTo>
                  <a:pt x="5200612" y="4090013"/>
                  <a:pt x="5225301" y="4112146"/>
                  <a:pt x="5235397" y="4131622"/>
                </a:cubicBezTo>
                <a:cubicBezTo>
                  <a:pt x="5252584" y="4097597"/>
                  <a:pt x="5201824" y="4075939"/>
                  <a:pt x="5218993" y="4042120"/>
                </a:cubicBezTo>
                <a:cubicBezTo>
                  <a:pt x="5225065" y="4052753"/>
                  <a:pt x="5224156" y="4064926"/>
                  <a:pt x="5236640" y="4074483"/>
                </a:cubicBezTo>
                <a:cubicBezTo>
                  <a:pt x="5243046" y="4073827"/>
                  <a:pt x="5267203" y="4044984"/>
                  <a:pt x="5257041" y="4028048"/>
                </a:cubicBezTo>
                <a:cubicBezTo>
                  <a:pt x="5240835" y="4049201"/>
                  <a:pt x="5176099" y="3991111"/>
                  <a:pt x="5159257" y="4003696"/>
                </a:cubicBezTo>
                <a:close/>
                <a:moveTo>
                  <a:pt x="5875208" y="3983691"/>
                </a:moveTo>
                <a:cubicBezTo>
                  <a:pt x="5863500" y="3984382"/>
                  <a:pt x="5852236" y="3988422"/>
                  <a:pt x="5841971" y="4000085"/>
                </a:cubicBezTo>
                <a:cubicBezTo>
                  <a:pt x="5867573" y="4003193"/>
                  <a:pt x="5874164" y="4015220"/>
                  <a:pt x="5892291" y="4012202"/>
                </a:cubicBezTo>
                <a:cubicBezTo>
                  <a:pt x="5888976" y="4005815"/>
                  <a:pt x="5889097" y="3998492"/>
                  <a:pt x="5893891" y="3990569"/>
                </a:cubicBezTo>
                <a:cubicBezTo>
                  <a:pt x="5900677" y="3997183"/>
                  <a:pt x="5907236" y="4002862"/>
                  <a:pt x="5911133" y="3987392"/>
                </a:cubicBezTo>
                <a:cubicBezTo>
                  <a:pt x="5899080" y="3985656"/>
                  <a:pt x="5886921" y="3983000"/>
                  <a:pt x="5875208" y="3983691"/>
                </a:cubicBezTo>
                <a:close/>
                <a:moveTo>
                  <a:pt x="5550945" y="3974661"/>
                </a:moveTo>
                <a:cubicBezTo>
                  <a:pt x="5528631" y="3985045"/>
                  <a:pt x="5504492" y="3980832"/>
                  <a:pt x="5483642" y="4001035"/>
                </a:cubicBezTo>
                <a:cubicBezTo>
                  <a:pt x="5502358" y="4013484"/>
                  <a:pt x="5510726" y="4031515"/>
                  <a:pt x="5518489" y="4030305"/>
                </a:cubicBezTo>
                <a:cubicBezTo>
                  <a:pt x="5513898" y="4017075"/>
                  <a:pt x="5535585" y="4011530"/>
                  <a:pt x="5537250" y="4005505"/>
                </a:cubicBezTo>
                <a:cubicBezTo>
                  <a:pt x="5543987" y="4016148"/>
                  <a:pt x="5540575" y="4028625"/>
                  <a:pt x="5546211" y="4039465"/>
                </a:cubicBezTo>
                <a:cubicBezTo>
                  <a:pt x="5569734" y="4041286"/>
                  <a:pt x="5572383" y="4001901"/>
                  <a:pt x="5550945" y="3974661"/>
                </a:cubicBezTo>
                <a:close/>
                <a:moveTo>
                  <a:pt x="5643479" y="3955086"/>
                </a:moveTo>
                <a:cubicBezTo>
                  <a:pt x="5636970" y="3956027"/>
                  <a:pt x="5631047" y="3961339"/>
                  <a:pt x="5625354" y="3968192"/>
                </a:cubicBezTo>
                <a:cubicBezTo>
                  <a:pt x="5628320" y="3972416"/>
                  <a:pt x="5631013" y="3976787"/>
                  <a:pt x="5627201" y="3982161"/>
                </a:cubicBezTo>
                <a:cubicBezTo>
                  <a:pt x="5634416" y="3986714"/>
                  <a:pt x="5641440" y="3989712"/>
                  <a:pt x="5647890" y="3988322"/>
                </a:cubicBezTo>
                <a:cubicBezTo>
                  <a:pt x="5654339" y="3986938"/>
                  <a:pt x="5660212" y="3981166"/>
                  <a:pt x="5665132" y="3968184"/>
                </a:cubicBezTo>
                <a:cubicBezTo>
                  <a:pt x="5657090" y="3957570"/>
                  <a:pt x="5649991" y="3954143"/>
                  <a:pt x="5643479" y="3955086"/>
                </a:cubicBezTo>
                <a:close/>
                <a:moveTo>
                  <a:pt x="6865825" y="3951617"/>
                </a:moveTo>
                <a:cubicBezTo>
                  <a:pt x="6868199" y="3950007"/>
                  <a:pt x="6870860" y="3950557"/>
                  <a:pt x="6873593" y="3951663"/>
                </a:cubicBezTo>
                <a:cubicBezTo>
                  <a:pt x="6879055" y="3953876"/>
                  <a:pt x="6884807" y="3958308"/>
                  <a:pt x="6889114" y="3952138"/>
                </a:cubicBezTo>
                <a:cubicBezTo>
                  <a:pt x="6893721" y="3961444"/>
                  <a:pt x="6889311" y="3971621"/>
                  <a:pt x="6882289" y="3975934"/>
                </a:cubicBezTo>
                <a:cubicBezTo>
                  <a:pt x="6875269" y="3980246"/>
                  <a:pt x="6865632" y="3978692"/>
                  <a:pt x="6859782" y="3964531"/>
                </a:cubicBezTo>
                <a:cubicBezTo>
                  <a:pt x="6861366" y="3956997"/>
                  <a:pt x="6863453" y="3953227"/>
                  <a:pt x="6865825" y="3951617"/>
                </a:cubicBezTo>
                <a:close/>
                <a:moveTo>
                  <a:pt x="5959313" y="3950272"/>
                </a:moveTo>
                <a:cubicBezTo>
                  <a:pt x="5955960" y="3958087"/>
                  <a:pt x="5952587" y="3965657"/>
                  <a:pt x="5949108" y="3973446"/>
                </a:cubicBezTo>
                <a:cubicBezTo>
                  <a:pt x="5976271" y="3999855"/>
                  <a:pt x="5971168" y="3991407"/>
                  <a:pt x="5982431" y="4024303"/>
                </a:cubicBezTo>
                <a:cubicBezTo>
                  <a:pt x="5989998" y="4011030"/>
                  <a:pt x="5984042" y="4000301"/>
                  <a:pt x="5990793" y="3987193"/>
                </a:cubicBezTo>
                <a:cubicBezTo>
                  <a:pt x="5996075" y="3993340"/>
                  <a:pt x="5994263" y="4000792"/>
                  <a:pt x="5997879" y="4007313"/>
                </a:cubicBezTo>
                <a:cubicBezTo>
                  <a:pt x="6014458" y="3987552"/>
                  <a:pt x="6001747" y="3973367"/>
                  <a:pt x="5987078" y="3959466"/>
                </a:cubicBezTo>
                <a:cubicBezTo>
                  <a:pt x="5982267" y="3967601"/>
                  <a:pt x="5978349" y="3982449"/>
                  <a:pt x="5971631" y="3976455"/>
                </a:cubicBezTo>
                <a:cubicBezTo>
                  <a:pt x="5974680" y="3966509"/>
                  <a:pt x="5967040" y="3958408"/>
                  <a:pt x="5959313" y="3950272"/>
                </a:cubicBezTo>
                <a:close/>
                <a:moveTo>
                  <a:pt x="5770423" y="3927575"/>
                </a:moveTo>
                <a:cubicBezTo>
                  <a:pt x="5765011" y="3961845"/>
                  <a:pt x="5763989" y="3995212"/>
                  <a:pt x="5766018" y="4027973"/>
                </a:cubicBezTo>
                <a:cubicBezTo>
                  <a:pt x="5783078" y="4010901"/>
                  <a:pt x="5828126" y="4030325"/>
                  <a:pt x="5828112" y="3995364"/>
                </a:cubicBezTo>
                <a:cubicBezTo>
                  <a:pt x="5816510" y="4007722"/>
                  <a:pt x="5801277" y="3993216"/>
                  <a:pt x="5788316" y="3995582"/>
                </a:cubicBezTo>
                <a:cubicBezTo>
                  <a:pt x="5793526" y="3979559"/>
                  <a:pt x="5801639" y="3985371"/>
                  <a:pt x="5807112" y="3970733"/>
                </a:cubicBezTo>
                <a:cubicBezTo>
                  <a:pt x="5793473" y="3960423"/>
                  <a:pt x="5773605" y="3954569"/>
                  <a:pt x="5770423" y="3927575"/>
                </a:cubicBezTo>
                <a:close/>
                <a:moveTo>
                  <a:pt x="6137386" y="3924995"/>
                </a:moveTo>
                <a:cubicBezTo>
                  <a:pt x="6132521" y="3935459"/>
                  <a:pt x="6132451" y="3944892"/>
                  <a:pt x="6132506" y="3954354"/>
                </a:cubicBezTo>
                <a:cubicBezTo>
                  <a:pt x="6139329" y="3955896"/>
                  <a:pt x="6146547" y="3960264"/>
                  <a:pt x="6153426" y="3962052"/>
                </a:cubicBezTo>
                <a:cubicBezTo>
                  <a:pt x="6160306" y="3963845"/>
                  <a:pt x="6166849" y="3963061"/>
                  <a:pt x="6172323" y="3954299"/>
                </a:cubicBezTo>
                <a:cubicBezTo>
                  <a:pt x="6156388" y="3923212"/>
                  <a:pt x="6148201" y="3950709"/>
                  <a:pt x="6135876" y="3946698"/>
                </a:cubicBezTo>
                <a:cubicBezTo>
                  <a:pt x="6137360" y="3939322"/>
                  <a:pt x="6142438" y="3931330"/>
                  <a:pt x="6137386" y="3924995"/>
                </a:cubicBezTo>
                <a:close/>
                <a:moveTo>
                  <a:pt x="5902186" y="3903694"/>
                </a:moveTo>
                <a:cubicBezTo>
                  <a:pt x="5889914" y="3905781"/>
                  <a:pt x="5878415" y="3913700"/>
                  <a:pt x="5867300" y="3924369"/>
                </a:cubicBezTo>
                <a:cubicBezTo>
                  <a:pt x="5883559" y="3940392"/>
                  <a:pt x="5875802" y="3960744"/>
                  <a:pt x="5892062" y="3976767"/>
                </a:cubicBezTo>
                <a:cubicBezTo>
                  <a:pt x="5907772" y="3961907"/>
                  <a:pt x="5926593" y="3970524"/>
                  <a:pt x="5942028" y="3953413"/>
                </a:cubicBezTo>
                <a:cubicBezTo>
                  <a:pt x="5935493" y="3942748"/>
                  <a:pt x="5943475" y="3929431"/>
                  <a:pt x="5941678" y="3917990"/>
                </a:cubicBezTo>
                <a:cubicBezTo>
                  <a:pt x="5927491" y="3905346"/>
                  <a:pt x="5914453" y="3901604"/>
                  <a:pt x="5902186" y="3903694"/>
                </a:cubicBezTo>
                <a:close/>
                <a:moveTo>
                  <a:pt x="6454447" y="3895529"/>
                </a:moveTo>
                <a:cubicBezTo>
                  <a:pt x="6465905" y="3898400"/>
                  <a:pt x="6478165" y="3907178"/>
                  <a:pt x="6490666" y="3917754"/>
                </a:cubicBezTo>
                <a:cubicBezTo>
                  <a:pt x="6473339" y="3932234"/>
                  <a:pt x="6457312" y="3955717"/>
                  <a:pt x="6439052" y="3962699"/>
                </a:cubicBezTo>
                <a:cubicBezTo>
                  <a:pt x="6430174" y="3945382"/>
                  <a:pt x="6429160" y="3926549"/>
                  <a:pt x="6423017" y="3908787"/>
                </a:cubicBezTo>
                <a:cubicBezTo>
                  <a:pt x="6432327" y="3895704"/>
                  <a:pt x="6442988" y="3892663"/>
                  <a:pt x="6454447" y="3895529"/>
                </a:cubicBezTo>
                <a:close/>
                <a:moveTo>
                  <a:pt x="6307942" y="3890388"/>
                </a:moveTo>
                <a:cubicBezTo>
                  <a:pt x="6297040" y="3888734"/>
                  <a:pt x="6285531" y="3894356"/>
                  <a:pt x="6275706" y="3899975"/>
                </a:cubicBezTo>
                <a:cubicBezTo>
                  <a:pt x="6287169" y="3913770"/>
                  <a:pt x="6298316" y="3925383"/>
                  <a:pt x="6308629" y="3930804"/>
                </a:cubicBezTo>
                <a:cubicBezTo>
                  <a:pt x="6318944" y="3936223"/>
                  <a:pt x="6328424" y="3935447"/>
                  <a:pt x="6336557" y="3924461"/>
                </a:cubicBezTo>
                <a:cubicBezTo>
                  <a:pt x="6329145" y="3900970"/>
                  <a:pt x="6318843" y="3892043"/>
                  <a:pt x="6307942" y="3890388"/>
                </a:cubicBezTo>
                <a:close/>
                <a:moveTo>
                  <a:pt x="11342499" y="3889234"/>
                </a:moveTo>
                <a:cubicBezTo>
                  <a:pt x="11345350" y="3887450"/>
                  <a:pt x="11349980" y="3888606"/>
                  <a:pt x="11355253" y="3891160"/>
                </a:cubicBezTo>
                <a:cubicBezTo>
                  <a:pt x="11365799" y="3896273"/>
                  <a:pt x="11378916" y="3906977"/>
                  <a:pt x="11385510" y="3910953"/>
                </a:cubicBezTo>
                <a:cubicBezTo>
                  <a:pt x="11373565" y="3932566"/>
                  <a:pt x="11353108" y="3888947"/>
                  <a:pt x="11340424" y="3904948"/>
                </a:cubicBezTo>
                <a:cubicBezTo>
                  <a:pt x="11338578" y="3895743"/>
                  <a:pt x="11339649" y="3891019"/>
                  <a:pt x="11342499" y="3889234"/>
                </a:cubicBezTo>
                <a:close/>
                <a:moveTo>
                  <a:pt x="6225409" y="3887690"/>
                </a:moveTo>
                <a:cubicBezTo>
                  <a:pt x="6212975" y="3904912"/>
                  <a:pt x="6195061" y="3881255"/>
                  <a:pt x="6184085" y="3909452"/>
                </a:cubicBezTo>
                <a:cubicBezTo>
                  <a:pt x="6191234" y="3917647"/>
                  <a:pt x="6203319" y="3920520"/>
                  <a:pt x="6212743" y="3917186"/>
                </a:cubicBezTo>
                <a:cubicBezTo>
                  <a:pt x="6222161" y="3913853"/>
                  <a:pt x="6228917" y="3904315"/>
                  <a:pt x="6225409" y="3887690"/>
                </a:cubicBezTo>
                <a:close/>
                <a:moveTo>
                  <a:pt x="6042883" y="3884639"/>
                </a:moveTo>
                <a:cubicBezTo>
                  <a:pt x="6033923" y="3885422"/>
                  <a:pt x="6027887" y="3895383"/>
                  <a:pt x="6030050" y="3916108"/>
                </a:cubicBezTo>
                <a:cubicBezTo>
                  <a:pt x="6038384" y="3923498"/>
                  <a:pt x="6045536" y="3921871"/>
                  <a:pt x="6052430" y="3918226"/>
                </a:cubicBezTo>
                <a:cubicBezTo>
                  <a:pt x="6059324" y="3914581"/>
                  <a:pt x="6065957" y="3908917"/>
                  <a:pt x="6073259" y="3908234"/>
                </a:cubicBezTo>
                <a:cubicBezTo>
                  <a:pt x="6063729" y="3892249"/>
                  <a:pt x="6051845" y="3883855"/>
                  <a:pt x="6042883" y="3884639"/>
                </a:cubicBezTo>
                <a:close/>
                <a:moveTo>
                  <a:pt x="5853138" y="3884255"/>
                </a:moveTo>
                <a:cubicBezTo>
                  <a:pt x="5848691" y="3895134"/>
                  <a:pt x="5843197" y="3898274"/>
                  <a:pt x="5837726" y="3901201"/>
                </a:cubicBezTo>
                <a:cubicBezTo>
                  <a:pt x="5850632" y="3925040"/>
                  <a:pt x="5827117" y="3955268"/>
                  <a:pt x="5852171" y="3976867"/>
                </a:cubicBezTo>
                <a:cubicBezTo>
                  <a:pt x="5869360" y="3942842"/>
                  <a:pt x="5863573" y="3913164"/>
                  <a:pt x="5853138" y="3884255"/>
                </a:cubicBezTo>
                <a:close/>
                <a:moveTo>
                  <a:pt x="6402095" y="3884109"/>
                </a:moveTo>
                <a:cubicBezTo>
                  <a:pt x="6410963" y="3901383"/>
                  <a:pt x="6411829" y="3920313"/>
                  <a:pt x="6418094" y="3938107"/>
                </a:cubicBezTo>
                <a:cubicBezTo>
                  <a:pt x="6407768" y="3949175"/>
                  <a:pt x="6394976" y="3942265"/>
                  <a:pt x="6381655" y="3930591"/>
                </a:cubicBezTo>
                <a:cubicBezTo>
                  <a:pt x="6387129" y="3905405"/>
                  <a:pt x="6399108" y="3928261"/>
                  <a:pt x="6407607" y="3925729"/>
                </a:cubicBezTo>
                <a:cubicBezTo>
                  <a:pt x="6413699" y="3910239"/>
                  <a:pt x="6377926" y="3915690"/>
                  <a:pt x="6402095" y="3884109"/>
                </a:cubicBezTo>
                <a:close/>
                <a:moveTo>
                  <a:pt x="11387243" y="3841134"/>
                </a:moveTo>
                <a:cubicBezTo>
                  <a:pt x="11399478" y="3838821"/>
                  <a:pt x="11412720" y="3844072"/>
                  <a:pt x="11428399" y="3867609"/>
                </a:cubicBezTo>
                <a:cubicBezTo>
                  <a:pt x="11399605" y="3839462"/>
                  <a:pt x="11381174" y="3889723"/>
                  <a:pt x="11352139" y="3860067"/>
                </a:cubicBezTo>
                <a:cubicBezTo>
                  <a:pt x="11363781" y="3853327"/>
                  <a:pt x="11375009" y="3843448"/>
                  <a:pt x="11387243" y="3841134"/>
                </a:cubicBezTo>
                <a:close/>
                <a:moveTo>
                  <a:pt x="6231937" y="3836741"/>
                </a:moveTo>
                <a:cubicBezTo>
                  <a:pt x="6225862" y="3846330"/>
                  <a:pt x="6217584" y="3839707"/>
                  <a:pt x="6211312" y="3847784"/>
                </a:cubicBezTo>
                <a:cubicBezTo>
                  <a:pt x="6218080" y="3855891"/>
                  <a:pt x="6210061" y="3866801"/>
                  <a:pt x="6214932" y="3875395"/>
                </a:cubicBezTo>
                <a:cubicBezTo>
                  <a:pt x="6218725" y="3870690"/>
                  <a:pt x="6223300" y="3871550"/>
                  <a:pt x="6228817" y="3880035"/>
                </a:cubicBezTo>
                <a:cubicBezTo>
                  <a:pt x="6238030" y="3864186"/>
                  <a:pt x="6240377" y="3849411"/>
                  <a:pt x="6231937" y="3836741"/>
                </a:cubicBezTo>
                <a:close/>
                <a:moveTo>
                  <a:pt x="6704920" y="3834151"/>
                </a:moveTo>
                <a:cubicBezTo>
                  <a:pt x="6701121" y="3834121"/>
                  <a:pt x="6697148" y="3836236"/>
                  <a:pt x="6693794" y="3839606"/>
                </a:cubicBezTo>
                <a:cubicBezTo>
                  <a:pt x="6687087" y="3846344"/>
                  <a:pt x="6682866" y="3858103"/>
                  <a:pt x="6687466" y="3867762"/>
                </a:cubicBezTo>
                <a:cubicBezTo>
                  <a:pt x="6695230" y="3854803"/>
                  <a:pt x="6694283" y="3882386"/>
                  <a:pt x="6701445" y="3872476"/>
                </a:cubicBezTo>
                <a:cubicBezTo>
                  <a:pt x="6688701" y="3854684"/>
                  <a:pt x="6714474" y="3867525"/>
                  <a:pt x="6715006" y="3841563"/>
                </a:cubicBezTo>
                <a:cubicBezTo>
                  <a:pt x="6712345" y="3836354"/>
                  <a:pt x="6708719" y="3834180"/>
                  <a:pt x="6704920" y="3834151"/>
                </a:cubicBezTo>
                <a:close/>
                <a:moveTo>
                  <a:pt x="7314727" y="3832298"/>
                </a:moveTo>
                <a:cubicBezTo>
                  <a:pt x="7325837" y="3830274"/>
                  <a:pt x="7339672" y="3834816"/>
                  <a:pt x="7348816" y="3847248"/>
                </a:cubicBezTo>
                <a:cubicBezTo>
                  <a:pt x="7332874" y="3860635"/>
                  <a:pt x="7314190" y="3853374"/>
                  <a:pt x="7296968" y="3856718"/>
                </a:cubicBezTo>
                <a:cubicBezTo>
                  <a:pt x="7295221" y="3842904"/>
                  <a:pt x="7303613" y="3834319"/>
                  <a:pt x="7314727" y="3832298"/>
                </a:cubicBezTo>
                <a:close/>
                <a:moveTo>
                  <a:pt x="6275382" y="3830830"/>
                </a:moveTo>
                <a:cubicBezTo>
                  <a:pt x="6263700" y="3831645"/>
                  <a:pt x="6252866" y="3838767"/>
                  <a:pt x="6242457" y="3849032"/>
                </a:cubicBezTo>
                <a:cubicBezTo>
                  <a:pt x="6255996" y="3862422"/>
                  <a:pt x="6267505" y="3860383"/>
                  <a:pt x="6278745" y="3856193"/>
                </a:cubicBezTo>
                <a:cubicBezTo>
                  <a:pt x="6289983" y="3852006"/>
                  <a:pt x="6300949" y="3845668"/>
                  <a:pt x="6313401" y="3850477"/>
                </a:cubicBezTo>
                <a:cubicBezTo>
                  <a:pt x="6299597" y="3835509"/>
                  <a:pt x="6287065" y="3830016"/>
                  <a:pt x="6275382" y="3830830"/>
                </a:cubicBezTo>
                <a:close/>
                <a:moveTo>
                  <a:pt x="1009504" y="3827363"/>
                </a:moveTo>
                <a:cubicBezTo>
                  <a:pt x="999966" y="3827665"/>
                  <a:pt x="991101" y="3832964"/>
                  <a:pt x="983907" y="3850890"/>
                </a:cubicBezTo>
                <a:cubicBezTo>
                  <a:pt x="1002537" y="3880289"/>
                  <a:pt x="1011788" y="3839313"/>
                  <a:pt x="1030796" y="3870831"/>
                </a:cubicBezTo>
                <a:cubicBezTo>
                  <a:pt x="1037116" y="3857933"/>
                  <a:pt x="1040148" y="3845416"/>
                  <a:pt x="1039171" y="3833847"/>
                </a:cubicBezTo>
                <a:lnTo>
                  <a:pt x="1030569" y="3831964"/>
                </a:lnTo>
                <a:lnTo>
                  <a:pt x="1027272" y="3835659"/>
                </a:lnTo>
                <a:lnTo>
                  <a:pt x="1023006" y="3830316"/>
                </a:lnTo>
                <a:close/>
                <a:moveTo>
                  <a:pt x="11701524" y="3824989"/>
                </a:moveTo>
                <a:cubicBezTo>
                  <a:pt x="11708956" y="3850928"/>
                  <a:pt x="11704134" y="3852874"/>
                  <a:pt x="11724405" y="3863459"/>
                </a:cubicBezTo>
                <a:cubicBezTo>
                  <a:pt x="11718662" y="3875470"/>
                  <a:pt x="11710942" y="3872887"/>
                  <a:pt x="11702888" y="3867849"/>
                </a:cubicBezTo>
                <a:cubicBezTo>
                  <a:pt x="11694834" y="3862807"/>
                  <a:pt x="11686446" y="3855315"/>
                  <a:pt x="11679362" y="3857493"/>
                </a:cubicBezTo>
                <a:cubicBezTo>
                  <a:pt x="11667123" y="3825612"/>
                  <a:pt x="11698510" y="3851458"/>
                  <a:pt x="11701524" y="3824989"/>
                </a:cubicBezTo>
                <a:close/>
                <a:moveTo>
                  <a:pt x="7507770" y="3811267"/>
                </a:moveTo>
                <a:cubicBezTo>
                  <a:pt x="7530831" y="3827216"/>
                  <a:pt x="7568888" y="3821775"/>
                  <a:pt x="7579110" y="3848174"/>
                </a:cubicBezTo>
                <a:cubicBezTo>
                  <a:pt x="7558885" y="3852989"/>
                  <a:pt x="7519809" y="3850932"/>
                  <a:pt x="7507770" y="3811267"/>
                </a:cubicBezTo>
                <a:close/>
                <a:moveTo>
                  <a:pt x="11606196" y="3806819"/>
                </a:moveTo>
                <a:cubicBezTo>
                  <a:pt x="11618445" y="3810463"/>
                  <a:pt x="11633532" y="3834911"/>
                  <a:pt x="11644473" y="3828222"/>
                </a:cubicBezTo>
                <a:cubicBezTo>
                  <a:pt x="11647598" y="3839654"/>
                  <a:pt x="11642145" y="3852504"/>
                  <a:pt x="11653412" y="3862351"/>
                </a:cubicBezTo>
                <a:cubicBezTo>
                  <a:pt x="11645729" y="3870450"/>
                  <a:pt x="11637102" y="3872536"/>
                  <a:pt x="11629357" y="3880846"/>
                </a:cubicBezTo>
                <a:cubicBezTo>
                  <a:pt x="11615106" y="3864164"/>
                  <a:pt x="11619043" y="3819535"/>
                  <a:pt x="11597822" y="3843804"/>
                </a:cubicBezTo>
                <a:cubicBezTo>
                  <a:pt x="11591783" y="3833084"/>
                  <a:pt x="11602012" y="3819454"/>
                  <a:pt x="11606196" y="3806819"/>
                </a:cubicBezTo>
                <a:close/>
                <a:moveTo>
                  <a:pt x="1003165" y="3805462"/>
                </a:moveTo>
                <a:lnTo>
                  <a:pt x="998853" y="3809039"/>
                </a:lnTo>
                <a:lnTo>
                  <a:pt x="1005515" y="3808408"/>
                </a:lnTo>
                <a:close/>
                <a:moveTo>
                  <a:pt x="272887" y="3805301"/>
                </a:moveTo>
                <a:cubicBezTo>
                  <a:pt x="269639" y="3819379"/>
                  <a:pt x="270322" y="3833346"/>
                  <a:pt x="267157" y="3847411"/>
                </a:cubicBezTo>
                <a:cubicBezTo>
                  <a:pt x="242472" y="3830595"/>
                  <a:pt x="218345" y="3821691"/>
                  <a:pt x="197857" y="3863240"/>
                </a:cubicBezTo>
                <a:cubicBezTo>
                  <a:pt x="181421" y="3857244"/>
                  <a:pt x="189498" y="3818960"/>
                  <a:pt x="178291" y="3835597"/>
                </a:cubicBezTo>
                <a:cubicBezTo>
                  <a:pt x="172340" y="3846008"/>
                  <a:pt x="180897" y="3895455"/>
                  <a:pt x="162726" y="3864016"/>
                </a:cubicBezTo>
                <a:cubicBezTo>
                  <a:pt x="161142" y="3840055"/>
                  <a:pt x="173723" y="3846528"/>
                  <a:pt x="181202" y="3814580"/>
                </a:cubicBezTo>
                <a:cubicBezTo>
                  <a:pt x="214808" y="3836174"/>
                  <a:pt x="255283" y="3827621"/>
                  <a:pt x="272887" y="3805301"/>
                </a:cubicBezTo>
                <a:close/>
                <a:moveTo>
                  <a:pt x="11278545" y="3797808"/>
                </a:moveTo>
                <a:cubicBezTo>
                  <a:pt x="11301926" y="3798817"/>
                  <a:pt x="11328593" y="3824443"/>
                  <a:pt x="11353696" y="3838437"/>
                </a:cubicBezTo>
                <a:cubicBezTo>
                  <a:pt x="11326575" y="3867543"/>
                  <a:pt x="11289450" y="3821318"/>
                  <a:pt x="11256441" y="3806349"/>
                </a:cubicBezTo>
                <a:cubicBezTo>
                  <a:pt x="11263324" y="3799871"/>
                  <a:pt x="11270752" y="3797472"/>
                  <a:pt x="11278545" y="3797808"/>
                </a:cubicBezTo>
                <a:close/>
                <a:moveTo>
                  <a:pt x="7987211" y="3788354"/>
                </a:moveTo>
                <a:cubicBezTo>
                  <a:pt x="7989230" y="3799166"/>
                  <a:pt x="7981944" y="3810327"/>
                  <a:pt x="7971971" y="3815143"/>
                </a:cubicBezTo>
                <a:cubicBezTo>
                  <a:pt x="7961994" y="3819958"/>
                  <a:pt x="7949330" y="3818432"/>
                  <a:pt x="7940593" y="3803883"/>
                </a:cubicBezTo>
                <a:cubicBezTo>
                  <a:pt x="7954411" y="3785155"/>
                  <a:pt x="7972372" y="3798344"/>
                  <a:pt x="7987211" y="3788354"/>
                </a:cubicBezTo>
                <a:close/>
                <a:moveTo>
                  <a:pt x="11170321" y="3774445"/>
                </a:moveTo>
                <a:cubicBezTo>
                  <a:pt x="11175431" y="3774017"/>
                  <a:pt x="11180784" y="3775395"/>
                  <a:pt x="11186277" y="3777814"/>
                </a:cubicBezTo>
                <a:cubicBezTo>
                  <a:pt x="11197265" y="3782650"/>
                  <a:pt x="11208808" y="3791651"/>
                  <a:pt x="11220075" y="3798696"/>
                </a:cubicBezTo>
                <a:cubicBezTo>
                  <a:pt x="11191700" y="3814771"/>
                  <a:pt x="11183582" y="3792266"/>
                  <a:pt x="11155819" y="3781909"/>
                </a:cubicBezTo>
                <a:cubicBezTo>
                  <a:pt x="11160342" y="3777106"/>
                  <a:pt x="11165210" y="3774872"/>
                  <a:pt x="11170321" y="3774445"/>
                </a:cubicBezTo>
                <a:close/>
                <a:moveTo>
                  <a:pt x="815454" y="3763869"/>
                </a:moveTo>
                <a:cubicBezTo>
                  <a:pt x="827673" y="3792308"/>
                  <a:pt x="834905" y="3749878"/>
                  <a:pt x="846612" y="3770099"/>
                </a:cubicBezTo>
                <a:cubicBezTo>
                  <a:pt x="854347" y="3799787"/>
                  <a:pt x="822199" y="3787136"/>
                  <a:pt x="832101" y="3812447"/>
                </a:cubicBezTo>
                <a:cubicBezTo>
                  <a:pt x="838083" y="3822588"/>
                  <a:pt x="863378" y="3814140"/>
                  <a:pt x="855534" y="3832840"/>
                </a:cubicBezTo>
                <a:cubicBezTo>
                  <a:pt x="843186" y="3824184"/>
                  <a:pt x="832097" y="3833460"/>
                  <a:pt x="821396" y="3847757"/>
                </a:cubicBezTo>
                <a:lnTo>
                  <a:pt x="817416" y="3836933"/>
                </a:lnTo>
                <a:lnTo>
                  <a:pt x="817848" y="3830919"/>
                </a:lnTo>
                <a:lnTo>
                  <a:pt x="816017" y="3833129"/>
                </a:lnTo>
                <a:lnTo>
                  <a:pt x="811796" y="3821649"/>
                </a:lnTo>
                <a:cubicBezTo>
                  <a:pt x="808397" y="3799139"/>
                  <a:pt x="820105" y="3785537"/>
                  <a:pt x="815454" y="3763869"/>
                </a:cubicBezTo>
                <a:close/>
                <a:moveTo>
                  <a:pt x="7269231" y="3758147"/>
                </a:moveTo>
                <a:cubicBezTo>
                  <a:pt x="7264885" y="3756951"/>
                  <a:pt x="7260307" y="3757493"/>
                  <a:pt x="7256387" y="3759520"/>
                </a:cubicBezTo>
                <a:cubicBezTo>
                  <a:pt x="7248542" y="3763572"/>
                  <a:pt x="7243328" y="3773566"/>
                  <a:pt x="7247849" y="3787471"/>
                </a:cubicBezTo>
                <a:cubicBezTo>
                  <a:pt x="7253201" y="3783369"/>
                  <a:pt x="7259628" y="3787122"/>
                  <a:pt x="7265607" y="3787489"/>
                </a:cubicBezTo>
                <a:cubicBezTo>
                  <a:pt x="7271586" y="3787857"/>
                  <a:pt x="7277118" y="3784840"/>
                  <a:pt x="7280689" y="3767203"/>
                </a:cubicBezTo>
                <a:cubicBezTo>
                  <a:pt x="7277693" y="3762276"/>
                  <a:pt x="7273577" y="3759342"/>
                  <a:pt x="7269231" y="3758147"/>
                </a:cubicBezTo>
                <a:close/>
                <a:moveTo>
                  <a:pt x="6409418" y="3757142"/>
                </a:moveTo>
                <a:cubicBezTo>
                  <a:pt x="6399710" y="3756245"/>
                  <a:pt x="6390976" y="3762694"/>
                  <a:pt x="6383775" y="3780770"/>
                </a:cubicBezTo>
                <a:cubicBezTo>
                  <a:pt x="6406602" y="3779842"/>
                  <a:pt x="6429689" y="3796032"/>
                  <a:pt x="6432593" y="3814628"/>
                </a:cubicBezTo>
                <a:cubicBezTo>
                  <a:pt x="6435466" y="3802167"/>
                  <a:pt x="6431585" y="3791064"/>
                  <a:pt x="6440921" y="3777609"/>
                </a:cubicBezTo>
                <a:cubicBezTo>
                  <a:pt x="6429816" y="3766288"/>
                  <a:pt x="6419128" y="3758042"/>
                  <a:pt x="6409418" y="3757142"/>
                </a:cubicBezTo>
                <a:close/>
                <a:moveTo>
                  <a:pt x="3947000" y="3756369"/>
                </a:moveTo>
                <a:lnTo>
                  <a:pt x="3940824" y="3761654"/>
                </a:lnTo>
                <a:lnTo>
                  <a:pt x="3946402" y="3763541"/>
                </a:lnTo>
                <a:close/>
                <a:moveTo>
                  <a:pt x="1321453" y="3753948"/>
                </a:moveTo>
                <a:cubicBezTo>
                  <a:pt x="1316168" y="3755072"/>
                  <a:pt x="1311415" y="3758191"/>
                  <a:pt x="1308667" y="3763489"/>
                </a:cubicBezTo>
                <a:cubicBezTo>
                  <a:pt x="1322185" y="3788014"/>
                  <a:pt x="1329918" y="3768285"/>
                  <a:pt x="1343560" y="3792798"/>
                </a:cubicBezTo>
                <a:cubicBezTo>
                  <a:pt x="1353154" y="3774372"/>
                  <a:pt x="1347177" y="3761750"/>
                  <a:pt x="1337429" y="3756381"/>
                </a:cubicBezTo>
                <a:cubicBezTo>
                  <a:pt x="1332554" y="3753697"/>
                  <a:pt x="1326738" y="3752824"/>
                  <a:pt x="1321453" y="3753948"/>
                </a:cubicBezTo>
                <a:close/>
                <a:moveTo>
                  <a:pt x="11419096" y="3748132"/>
                </a:moveTo>
                <a:cubicBezTo>
                  <a:pt x="11424163" y="3747409"/>
                  <a:pt x="11429547" y="3749061"/>
                  <a:pt x="11435163" y="3752452"/>
                </a:cubicBezTo>
                <a:cubicBezTo>
                  <a:pt x="11446394" y="3759235"/>
                  <a:pt x="11458559" y="3772979"/>
                  <a:pt x="11470996" y="3788584"/>
                </a:cubicBezTo>
                <a:cubicBezTo>
                  <a:pt x="11449630" y="3825653"/>
                  <a:pt x="11484055" y="3851148"/>
                  <a:pt x="11499081" y="3833290"/>
                </a:cubicBezTo>
                <a:cubicBezTo>
                  <a:pt x="11507230" y="3804220"/>
                  <a:pt x="11484194" y="3799066"/>
                  <a:pt x="11470996" y="3788584"/>
                </a:cubicBezTo>
                <a:cubicBezTo>
                  <a:pt x="11478090" y="3753308"/>
                  <a:pt x="11495997" y="3799556"/>
                  <a:pt x="11503685" y="3768457"/>
                </a:cubicBezTo>
                <a:cubicBezTo>
                  <a:pt x="11519559" y="3829321"/>
                  <a:pt x="11585890" y="3888625"/>
                  <a:pt x="11615796" y="3911802"/>
                </a:cubicBezTo>
                <a:cubicBezTo>
                  <a:pt x="11617035" y="3924181"/>
                  <a:pt x="11613677" y="3928550"/>
                  <a:pt x="11607842" y="3927679"/>
                </a:cubicBezTo>
                <a:cubicBezTo>
                  <a:pt x="11590350" y="3925065"/>
                  <a:pt x="11550614" y="3875310"/>
                  <a:pt x="11546030" y="3853391"/>
                </a:cubicBezTo>
                <a:cubicBezTo>
                  <a:pt x="11548279" y="3894804"/>
                  <a:pt x="11514297" y="3867068"/>
                  <a:pt x="11530850" y="3905811"/>
                </a:cubicBezTo>
                <a:cubicBezTo>
                  <a:pt x="11492713" y="3867576"/>
                  <a:pt x="11458842" y="3819063"/>
                  <a:pt x="11404919" y="3758073"/>
                </a:cubicBezTo>
                <a:cubicBezTo>
                  <a:pt x="11409274" y="3751957"/>
                  <a:pt x="11414027" y="3748856"/>
                  <a:pt x="11419096" y="3748132"/>
                </a:cubicBezTo>
                <a:close/>
                <a:moveTo>
                  <a:pt x="8132288" y="3747819"/>
                </a:moveTo>
                <a:cubicBezTo>
                  <a:pt x="8137408" y="3751609"/>
                  <a:pt x="8135925" y="3756579"/>
                  <a:pt x="8134122" y="3761664"/>
                </a:cubicBezTo>
                <a:cubicBezTo>
                  <a:pt x="8131902" y="3766752"/>
                  <a:pt x="8129685" y="3771835"/>
                  <a:pt x="8127396" y="3777053"/>
                </a:cubicBezTo>
                <a:cubicBezTo>
                  <a:pt x="8113070" y="3758425"/>
                  <a:pt x="8104586" y="3783420"/>
                  <a:pt x="8092833" y="3783378"/>
                </a:cubicBezTo>
                <a:cubicBezTo>
                  <a:pt x="8085342" y="3746360"/>
                  <a:pt x="8122931" y="3768334"/>
                  <a:pt x="8132288" y="3747819"/>
                </a:cubicBezTo>
                <a:close/>
                <a:moveTo>
                  <a:pt x="11267963" y="3745092"/>
                </a:moveTo>
                <a:cubicBezTo>
                  <a:pt x="11286125" y="3734763"/>
                  <a:pt x="11332580" y="3776065"/>
                  <a:pt x="11351250" y="3753444"/>
                </a:cubicBezTo>
                <a:cubicBezTo>
                  <a:pt x="11358039" y="3764166"/>
                  <a:pt x="11342891" y="3778801"/>
                  <a:pt x="11351540" y="3789039"/>
                </a:cubicBezTo>
                <a:cubicBezTo>
                  <a:pt x="11322910" y="3796129"/>
                  <a:pt x="11284812" y="3731519"/>
                  <a:pt x="11261313" y="3776908"/>
                </a:cubicBezTo>
                <a:cubicBezTo>
                  <a:pt x="11259000" y="3757711"/>
                  <a:pt x="11261913" y="3748533"/>
                  <a:pt x="11267963" y="3745092"/>
                </a:cubicBezTo>
                <a:close/>
                <a:moveTo>
                  <a:pt x="3687584" y="3744007"/>
                </a:moveTo>
                <a:lnTo>
                  <a:pt x="3687374" y="3747181"/>
                </a:lnTo>
                <a:lnTo>
                  <a:pt x="3687725" y="3747162"/>
                </a:lnTo>
                <a:close/>
                <a:moveTo>
                  <a:pt x="774339" y="3743960"/>
                </a:moveTo>
                <a:cubicBezTo>
                  <a:pt x="792937" y="3769002"/>
                  <a:pt x="792672" y="3755494"/>
                  <a:pt x="803719" y="3785086"/>
                </a:cubicBezTo>
                <a:cubicBezTo>
                  <a:pt x="761627" y="3777070"/>
                  <a:pt x="768613" y="3846861"/>
                  <a:pt x="736494" y="3828811"/>
                </a:cubicBezTo>
                <a:cubicBezTo>
                  <a:pt x="746838" y="3812262"/>
                  <a:pt x="756264" y="3795641"/>
                  <a:pt x="746155" y="3779654"/>
                </a:cubicBezTo>
                <a:cubicBezTo>
                  <a:pt x="727902" y="3770937"/>
                  <a:pt x="712266" y="3798242"/>
                  <a:pt x="692450" y="3766973"/>
                </a:cubicBezTo>
                <a:cubicBezTo>
                  <a:pt x="722653" y="3738797"/>
                  <a:pt x="758086" y="3782249"/>
                  <a:pt x="790007" y="3778480"/>
                </a:cubicBezTo>
                <a:cubicBezTo>
                  <a:pt x="781786" y="3752164"/>
                  <a:pt x="756997" y="3770818"/>
                  <a:pt x="774339" y="3743960"/>
                </a:cubicBezTo>
                <a:close/>
                <a:moveTo>
                  <a:pt x="10663670" y="3743265"/>
                </a:moveTo>
                <a:cubicBezTo>
                  <a:pt x="10688887" y="3757575"/>
                  <a:pt x="10663203" y="3781221"/>
                  <a:pt x="10688439" y="3795701"/>
                </a:cubicBezTo>
                <a:cubicBezTo>
                  <a:pt x="10684668" y="3800651"/>
                  <a:pt x="10679735" y="3797090"/>
                  <a:pt x="10676399" y="3805031"/>
                </a:cubicBezTo>
                <a:cubicBezTo>
                  <a:pt x="10672850" y="3800826"/>
                  <a:pt x="10669354" y="3796660"/>
                  <a:pt x="10665832" y="3792700"/>
                </a:cubicBezTo>
                <a:cubicBezTo>
                  <a:pt x="10686532" y="3772268"/>
                  <a:pt x="10643083" y="3763602"/>
                  <a:pt x="10663670" y="3743265"/>
                </a:cubicBezTo>
                <a:close/>
                <a:moveTo>
                  <a:pt x="3928733" y="3739693"/>
                </a:moveTo>
                <a:lnTo>
                  <a:pt x="3927971" y="3739701"/>
                </a:lnTo>
                <a:lnTo>
                  <a:pt x="3928578" y="3742730"/>
                </a:lnTo>
                <a:lnTo>
                  <a:pt x="3931238" y="3740521"/>
                </a:lnTo>
                <a:close/>
                <a:moveTo>
                  <a:pt x="10450955" y="3738926"/>
                </a:moveTo>
                <a:cubicBezTo>
                  <a:pt x="10460958" y="3744899"/>
                  <a:pt x="10472816" y="3770047"/>
                  <a:pt x="10473546" y="3777789"/>
                </a:cubicBezTo>
                <a:cubicBezTo>
                  <a:pt x="10455133" y="3782044"/>
                  <a:pt x="10445061" y="3766424"/>
                  <a:pt x="10442049" y="3740699"/>
                </a:cubicBezTo>
                <a:cubicBezTo>
                  <a:pt x="10444491" y="3737075"/>
                  <a:pt x="10447620" y="3736935"/>
                  <a:pt x="10450955" y="3738926"/>
                </a:cubicBezTo>
                <a:close/>
                <a:moveTo>
                  <a:pt x="528691" y="3738527"/>
                </a:moveTo>
                <a:cubicBezTo>
                  <a:pt x="531216" y="3737975"/>
                  <a:pt x="533967" y="3740658"/>
                  <a:pt x="537181" y="3749806"/>
                </a:cubicBezTo>
                <a:cubicBezTo>
                  <a:pt x="524042" y="3782043"/>
                  <a:pt x="497358" y="3742881"/>
                  <a:pt x="508990" y="3785452"/>
                </a:cubicBezTo>
                <a:cubicBezTo>
                  <a:pt x="503569" y="3765828"/>
                  <a:pt x="480943" y="3783680"/>
                  <a:pt x="489438" y="3757979"/>
                </a:cubicBezTo>
                <a:cubicBezTo>
                  <a:pt x="495735" y="3764723"/>
                  <a:pt x="500884" y="3754190"/>
                  <a:pt x="506004" y="3743407"/>
                </a:cubicBezTo>
                <a:cubicBezTo>
                  <a:pt x="515618" y="3770918"/>
                  <a:pt x="521118" y="3740179"/>
                  <a:pt x="528691" y="3738527"/>
                </a:cubicBezTo>
                <a:close/>
                <a:moveTo>
                  <a:pt x="580099" y="3734685"/>
                </a:moveTo>
                <a:cubicBezTo>
                  <a:pt x="606837" y="3757315"/>
                  <a:pt x="573853" y="3781500"/>
                  <a:pt x="602790" y="3804110"/>
                </a:cubicBezTo>
                <a:cubicBezTo>
                  <a:pt x="582481" y="3835674"/>
                  <a:pt x="572189" y="3781048"/>
                  <a:pt x="543136" y="3770656"/>
                </a:cubicBezTo>
                <a:cubicBezTo>
                  <a:pt x="555001" y="3744609"/>
                  <a:pt x="583145" y="3783826"/>
                  <a:pt x="580099" y="3734685"/>
                </a:cubicBezTo>
                <a:close/>
                <a:moveTo>
                  <a:pt x="3398332" y="3732595"/>
                </a:moveTo>
                <a:cubicBezTo>
                  <a:pt x="3389603" y="3744664"/>
                  <a:pt x="3377199" y="3728995"/>
                  <a:pt x="3370829" y="3758794"/>
                </a:cubicBezTo>
                <a:lnTo>
                  <a:pt x="3376089" y="3766394"/>
                </a:lnTo>
                <a:lnTo>
                  <a:pt x="3406237" y="3765221"/>
                </a:lnTo>
                <a:close/>
                <a:moveTo>
                  <a:pt x="423318" y="3730391"/>
                </a:moveTo>
                <a:cubicBezTo>
                  <a:pt x="439370" y="3737065"/>
                  <a:pt x="457718" y="3761181"/>
                  <a:pt x="480691" y="3758126"/>
                </a:cubicBezTo>
                <a:cubicBezTo>
                  <a:pt x="455226" y="3792042"/>
                  <a:pt x="424256" y="3748755"/>
                  <a:pt x="398766" y="3781182"/>
                </a:cubicBezTo>
                <a:cubicBezTo>
                  <a:pt x="402387" y="3771176"/>
                  <a:pt x="395699" y="3769125"/>
                  <a:pt x="388927" y="3767452"/>
                </a:cubicBezTo>
                <a:cubicBezTo>
                  <a:pt x="395101" y="3746369"/>
                  <a:pt x="401372" y="3735582"/>
                  <a:pt x="407943" y="3731181"/>
                </a:cubicBezTo>
                <a:cubicBezTo>
                  <a:pt x="412870" y="3727878"/>
                  <a:pt x="417967" y="3728165"/>
                  <a:pt x="423318" y="3730391"/>
                </a:cubicBezTo>
                <a:close/>
                <a:moveTo>
                  <a:pt x="1592915" y="3721244"/>
                </a:moveTo>
                <a:cubicBezTo>
                  <a:pt x="1588108" y="3723926"/>
                  <a:pt x="1583979" y="3731668"/>
                  <a:pt x="1580285" y="3742614"/>
                </a:cubicBezTo>
                <a:cubicBezTo>
                  <a:pt x="1586699" y="3751945"/>
                  <a:pt x="1592186" y="3754306"/>
                  <a:pt x="1596988" y="3751608"/>
                </a:cubicBezTo>
                <a:cubicBezTo>
                  <a:pt x="1601795" y="3748910"/>
                  <a:pt x="1605920" y="3741150"/>
                  <a:pt x="1609617" y="3730226"/>
                </a:cubicBezTo>
                <a:cubicBezTo>
                  <a:pt x="1606412" y="3725580"/>
                  <a:pt x="1603437" y="3722664"/>
                  <a:pt x="1600664" y="3721244"/>
                </a:cubicBezTo>
                <a:cubicBezTo>
                  <a:pt x="1597891" y="3719825"/>
                  <a:pt x="1595317" y="3719901"/>
                  <a:pt x="1592915" y="3721244"/>
                </a:cubicBezTo>
                <a:close/>
                <a:moveTo>
                  <a:pt x="328322" y="3719854"/>
                </a:moveTo>
                <a:cubicBezTo>
                  <a:pt x="337597" y="3757683"/>
                  <a:pt x="363082" y="3726007"/>
                  <a:pt x="356699" y="3747172"/>
                </a:cubicBezTo>
                <a:cubicBezTo>
                  <a:pt x="346596" y="3749869"/>
                  <a:pt x="337566" y="3767112"/>
                  <a:pt x="326434" y="3754927"/>
                </a:cubicBezTo>
                <a:cubicBezTo>
                  <a:pt x="332112" y="3743089"/>
                  <a:pt x="316971" y="3731856"/>
                  <a:pt x="328322" y="3719854"/>
                </a:cubicBezTo>
                <a:close/>
                <a:moveTo>
                  <a:pt x="3055295" y="3716654"/>
                </a:moveTo>
                <a:cubicBezTo>
                  <a:pt x="3051895" y="3724397"/>
                  <a:pt x="3048447" y="3732056"/>
                  <a:pt x="3045090" y="3739833"/>
                </a:cubicBezTo>
                <a:cubicBezTo>
                  <a:pt x="3051466" y="3748958"/>
                  <a:pt x="3057431" y="3754884"/>
                  <a:pt x="3062726" y="3755754"/>
                </a:cubicBezTo>
                <a:cubicBezTo>
                  <a:pt x="3068020" y="3756624"/>
                  <a:pt x="3072643" y="3752432"/>
                  <a:pt x="3076342" y="3741320"/>
                </a:cubicBezTo>
                <a:cubicBezTo>
                  <a:pt x="3069315" y="3733117"/>
                  <a:pt x="3062283" y="3724866"/>
                  <a:pt x="3055295" y="3716654"/>
                </a:cubicBezTo>
                <a:close/>
                <a:moveTo>
                  <a:pt x="1091794" y="3714000"/>
                </a:moveTo>
                <a:cubicBezTo>
                  <a:pt x="1101439" y="3714407"/>
                  <a:pt x="1111694" y="3719445"/>
                  <a:pt x="1123116" y="3733266"/>
                </a:cubicBezTo>
                <a:cubicBezTo>
                  <a:pt x="1113342" y="3728453"/>
                  <a:pt x="1100854" y="3734550"/>
                  <a:pt x="1089683" y="3737465"/>
                </a:cubicBezTo>
                <a:cubicBezTo>
                  <a:pt x="1078513" y="3740380"/>
                  <a:pt x="1068655" y="3740115"/>
                  <a:pt x="1064137" y="3722578"/>
                </a:cubicBezTo>
                <a:cubicBezTo>
                  <a:pt x="1073119" y="3717838"/>
                  <a:pt x="1082153" y="3713598"/>
                  <a:pt x="1091794" y="3714000"/>
                </a:cubicBezTo>
                <a:close/>
                <a:moveTo>
                  <a:pt x="277070" y="3711997"/>
                </a:moveTo>
                <a:cubicBezTo>
                  <a:pt x="280938" y="3711599"/>
                  <a:pt x="285081" y="3713620"/>
                  <a:pt x="288930" y="3717127"/>
                </a:cubicBezTo>
                <a:cubicBezTo>
                  <a:pt x="296632" y="3724136"/>
                  <a:pt x="303161" y="3737090"/>
                  <a:pt x="303979" y="3748506"/>
                </a:cubicBezTo>
                <a:cubicBezTo>
                  <a:pt x="293423" y="3781229"/>
                  <a:pt x="268303" y="3742779"/>
                  <a:pt x="266854" y="3721379"/>
                </a:cubicBezTo>
                <a:cubicBezTo>
                  <a:pt x="269607" y="3715211"/>
                  <a:pt x="273201" y="3712395"/>
                  <a:pt x="277070" y="3711997"/>
                </a:cubicBezTo>
                <a:close/>
                <a:moveTo>
                  <a:pt x="149559" y="3707504"/>
                </a:moveTo>
                <a:cubicBezTo>
                  <a:pt x="167916" y="3705387"/>
                  <a:pt x="191250" y="3709481"/>
                  <a:pt x="184934" y="3744478"/>
                </a:cubicBezTo>
                <a:cubicBezTo>
                  <a:pt x="169995" y="3723088"/>
                  <a:pt x="136051" y="3754098"/>
                  <a:pt x="134141" y="3710778"/>
                </a:cubicBezTo>
                <a:cubicBezTo>
                  <a:pt x="137873" y="3709607"/>
                  <a:pt x="143440" y="3708211"/>
                  <a:pt x="149559" y="3707504"/>
                </a:cubicBezTo>
                <a:close/>
                <a:moveTo>
                  <a:pt x="11007825" y="3702079"/>
                </a:moveTo>
                <a:cubicBezTo>
                  <a:pt x="11023906" y="3732943"/>
                  <a:pt x="11065156" y="3697073"/>
                  <a:pt x="11096520" y="3735711"/>
                </a:cubicBezTo>
                <a:cubicBezTo>
                  <a:pt x="11091783" y="3743756"/>
                  <a:pt x="11091680" y="3750869"/>
                  <a:pt x="11095014" y="3757457"/>
                </a:cubicBezTo>
                <a:cubicBezTo>
                  <a:pt x="11072390" y="3742545"/>
                  <a:pt x="11052506" y="3748656"/>
                  <a:pt x="11028959" y="3726780"/>
                </a:cubicBezTo>
                <a:cubicBezTo>
                  <a:pt x="11011636" y="3764760"/>
                  <a:pt x="11042126" y="3749885"/>
                  <a:pt x="11044996" y="3780734"/>
                </a:cubicBezTo>
                <a:cubicBezTo>
                  <a:pt x="11043233" y="3786792"/>
                  <a:pt x="11040727" y="3787344"/>
                  <a:pt x="11037856" y="3785146"/>
                </a:cubicBezTo>
                <a:cubicBezTo>
                  <a:pt x="11029236" y="3778544"/>
                  <a:pt x="11017293" y="3747179"/>
                  <a:pt x="11011988" y="3765347"/>
                </a:cubicBezTo>
                <a:cubicBezTo>
                  <a:pt x="11004208" y="3758298"/>
                  <a:pt x="11024810" y="3712627"/>
                  <a:pt x="11002937" y="3731313"/>
                </a:cubicBezTo>
                <a:cubicBezTo>
                  <a:pt x="10997908" y="3727635"/>
                  <a:pt x="10999339" y="3722589"/>
                  <a:pt x="11001189" y="3717543"/>
                </a:cubicBezTo>
                <a:cubicBezTo>
                  <a:pt x="11003432" y="3712286"/>
                  <a:pt x="11005653" y="3707202"/>
                  <a:pt x="11007825" y="3702079"/>
                </a:cubicBezTo>
                <a:close/>
                <a:moveTo>
                  <a:pt x="4064083" y="3700967"/>
                </a:moveTo>
                <a:lnTo>
                  <a:pt x="4049719" y="3702500"/>
                </a:lnTo>
                <a:lnTo>
                  <a:pt x="4035340" y="3708095"/>
                </a:lnTo>
                <a:lnTo>
                  <a:pt x="4046620" y="3732950"/>
                </a:lnTo>
                <a:close/>
                <a:moveTo>
                  <a:pt x="1511550" y="3697576"/>
                </a:moveTo>
                <a:lnTo>
                  <a:pt x="1503987" y="3699075"/>
                </a:lnTo>
                <a:cubicBezTo>
                  <a:pt x="1523957" y="3727007"/>
                  <a:pt x="1537451" y="3706355"/>
                  <a:pt x="1554402" y="3711305"/>
                </a:cubicBezTo>
                <a:lnTo>
                  <a:pt x="1551109" y="3698882"/>
                </a:lnTo>
                <a:close/>
                <a:moveTo>
                  <a:pt x="4106123" y="3696482"/>
                </a:moveTo>
                <a:lnTo>
                  <a:pt x="4081685" y="3699088"/>
                </a:lnTo>
                <a:lnTo>
                  <a:pt x="4087001" y="3699659"/>
                </a:lnTo>
                <a:cubicBezTo>
                  <a:pt x="4088480" y="3698436"/>
                  <a:pt x="4089398" y="3698159"/>
                  <a:pt x="4090407" y="3701459"/>
                </a:cubicBezTo>
                <a:lnTo>
                  <a:pt x="4091367" y="3707028"/>
                </a:lnTo>
                <a:close/>
                <a:moveTo>
                  <a:pt x="1470078" y="3696205"/>
                </a:moveTo>
                <a:lnTo>
                  <a:pt x="1469899" y="3696838"/>
                </a:lnTo>
                <a:cubicBezTo>
                  <a:pt x="1464546" y="3703773"/>
                  <a:pt x="1461623" y="3710725"/>
                  <a:pt x="1476626" y="3725425"/>
                </a:cubicBezTo>
                <a:lnTo>
                  <a:pt x="1495007" y="3697027"/>
                </a:lnTo>
                <a:close/>
                <a:moveTo>
                  <a:pt x="11148048" y="3690732"/>
                </a:moveTo>
                <a:cubicBezTo>
                  <a:pt x="11144001" y="3719714"/>
                  <a:pt x="11149958" y="3735673"/>
                  <a:pt x="11172781" y="3743255"/>
                </a:cubicBezTo>
                <a:cubicBezTo>
                  <a:pt x="11165180" y="3752714"/>
                  <a:pt x="11156478" y="3753898"/>
                  <a:pt x="11147312" y="3751572"/>
                </a:cubicBezTo>
                <a:cubicBezTo>
                  <a:pt x="11138145" y="3749247"/>
                  <a:pt x="11128515" y="3743416"/>
                  <a:pt x="11119057" y="3738841"/>
                </a:cubicBezTo>
                <a:cubicBezTo>
                  <a:pt x="11133504" y="3739226"/>
                  <a:pt x="11127301" y="3691695"/>
                  <a:pt x="11148048" y="3690732"/>
                </a:cubicBezTo>
                <a:close/>
                <a:moveTo>
                  <a:pt x="10753356" y="3684960"/>
                </a:moveTo>
                <a:cubicBezTo>
                  <a:pt x="10757777" y="3684877"/>
                  <a:pt x="10762356" y="3685965"/>
                  <a:pt x="10767183" y="3688928"/>
                </a:cubicBezTo>
                <a:cubicBezTo>
                  <a:pt x="10767149" y="3700971"/>
                  <a:pt x="10759529" y="3711469"/>
                  <a:pt x="10749234" y="3714888"/>
                </a:cubicBezTo>
                <a:cubicBezTo>
                  <a:pt x="10738939" y="3718306"/>
                  <a:pt x="10725969" y="3714640"/>
                  <a:pt x="10715250" y="3698363"/>
                </a:cubicBezTo>
                <a:cubicBezTo>
                  <a:pt x="10723912" y="3696790"/>
                  <a:pt x="10732068" y="3691468"/>
                  <a:pt x="10740468" y="3688022"/>
                </a:cubicBezTo>
                <a:cubicBezTo>
                  <a:pt x="10744670" y="3686298"/>
                  <a:pt x="10748936" y="3685043"/>
                  <a:pt x="10753356" y="3684960"/>
                </a:cubicBezTo>
                <a:close/>
                <a:moveTo>
                  <a:pt x="10658837" y="3681422"/>
                </a:moveTo>
                <a:cubicBezTo>
                  <a:pt x="10662858" y="3681143"/>
                  <a:pt x="10667141" y="3682824"/>
                  <a:pt x="10671534" y="3685347"/>
                </a:cubicBezTo>
                <a:cubicBezTo>
                  <a:pt x="10680321" y="3690387"/>
                  <a:pt x="10689548" y="3698792"/>
                  <a:pt x="10698016" y="3701621"/>
                </a:cubicBezTo>
                <a:cubicBezTo>
                  <a:pt x="10690966" y="3709815"/>
                  <a:pt x="10683401" y="3714091"/>
                  <a:pt x="10675091" y="3712633"/>
                </a:cubicBezTo>
                <a:cubicBezTo>
                  <a:pt x="10666779" y="3711174"/>
                  <a:pt x="10657730" y="3703986"/>
                  <a:pt x="10647710" y="3689258"/>
                </a:cubicBezTo>
                <a:cubicBezTo>
                  <a:pt x="10651057" y="3683941"/>
                  <a:pt x="10654817" y="3681702"/>
                  <a:pt x="10658837" y="3681422"/>
                </a:cubicBezTo>
                <a:close/>
                <a:moveTo>
                  <a:pt x="1" y="3675710"/>
                </a:moveTo>
                <a:lnTo>
                  <a:pt x="2474" y="3694992"/>
                </a:lnTo>
                <a:lnTo>
                  <a:pt x="1" y="3696741"/>
                </a:lnTo>
                <a:close/>
                <a:moveTo>
                  <a:pt x="10570168" y="3672313"/>
                </a:moveTo>
                <a:cubicBezTo>
                  <a:pt x="10589496" y="3673447"/>
                  <a:pt x="10609242" y="3677732"/>
                  <a:pt x="10628548" y="3678516"/>
                </a:cubicBezTo>
                <a:cubicBezTo>
                  <a:pt x="10624458" y="3712737"/>
                  <a:pt x="10647113" y="3702441"/>
                  <a:pt x="10665272" y="3721591"/>
                </a:cubicBezTo>
                <a:cubicBezTo>
                  <a:pt x="10612748" y="3727308"/>
                  <a:pt x="10573312" y="3690948"/>
                  <a:pt x="10514283" y="3685043"/>
                </a:cubicBezTo>
                <a:cubicBezTo>
                  <a:pt x="10531923" y="3673204"/>
                  <a:pt x="10550836" y="3671182"/>
                  <a:pt x="10570168" y="3672313"/>
                </a:cubicBezTo>
                <a:close/>
                <a:moveTo>
                  <a:pt x="10862729" y="3662704"/>
                </a:moveTo>
                <a:cubicBezTo>
                  <a:pt x="10867625" y="3670629"/>
                  <a:pt x="10863283" y="3721386"/>
                  <a:pt x="10879839" y="3703991"/>
                </a:cubicBezTo>
                <a:cubicBezTo>
                  <a:pt x="10885415" y="3715813"/>
                  <a:pt x="10881350" y="3722933"/>
                  <a:pt x="10874690" y="3724135"/>
                </a:cubicBezTo>
                <a:cubicBezTo>
                  <a:pt x="10868026" y="3725342"/>
                  <a:pt x="10858771" y="3720618"/>
                  <a:pt x="10853963" y="3708762"/>
                </a:cubicBezTo>
                <a:cubicBezTo>
                  <a:pt x="10862505" y="3695305"/>
                  <a:pt x="10863431" y="3683252"/>
                  <a:pt x="10853635" y="3673167"/>
                </a:cubicBezTo>
                <a:cubicBezTo>
                  <a:pt x="10858438" y="3662181"/>
                  <a:pt x="10861097" y="3660060"/>
                  <a:pt x="10862729" y="3662704"/>
                </a:cubicBezTo>
                <a:close/>
                <a:moveTo>
                  <a:pt x="10375553" y="3658328"/>
                </a:moveTo>
                <a:cubicBezTo>
                  <a:pt x="10385216" y="3661053"/>
                  <a:pt x="10393057" y="3680810"/>
                  <a:pt x="10400134" y="3691512"/>
                </a:cubicBezTo>
                <a:cubicBezTo>
                  <a:pt x="10392109" y="3697902"/>
                  <a:pt x="10382569" y="3692733"/>
                  <a:pt x="10372368" y="3682318"/>
                </a:cubicBezTo>
                <a:cubicBezTo>
                  <a:pt x="10375492" y="3674731"/>
                  <a:pt x="10368540" y="3668882"/>
                  <a:pt x="10365244" y="3662246"/>
                </a:cubicBezTo>
                <a:cubicBezTo>
                  <a:pt x="10368909" y="3658403"/>
                  <a:pt x="10372332" y="3657419"/>
                  <a:pt x="10375553" y="3658328"/>
                </a:cubicBezTo>
                <a:close/>
                <a:moveTo>
                  <a:pt x="3833381" y="3658185"/>
                </a:moveTo>
                <a:lnTo>
                  <a:pt x="3831710" y="3658347"/>
                </a:lnTo>
                <a:lnTo>
                  <a:pt x="3799602" y="3688009"/>
                </a:lnTo>
                <a:cubicBezTo>
                  <a:pt x="3806308" y="3677687"/>
                  <a:pt x="3813405" y="3696267"/>
                  <a:pt x="3815373" y="3706572"/>
                </a:cubicBezTo>
                <a:cubicBezTo>
                  <a:pt x="3834355" y="3672197"/>
                  <a:pt x="3860895" y="3694515"/>
                  <a:pt x="3880829" y="3666227"/>
                </a:cubicBezTo>
                <a:close/>
                <a:moveTo>
                  <a:pt x="9208479" y="3651883"/>
                </a:moveTo>
                <a:cubicBezTo>
                  <a:pt x="9213460" y="3662790"/>
                  <a:pt x="9214859" y="3674439"/>
                  <a:pt x="9208798" y="3687392"/>
                </a:cubicBezTo>
                <a:cubicBezTo>
                  <a:pt x="9237875" y="3682253"/>
                  <a:pt x="9244860" y="3677884"/>
                  <a:pt x="9279726" y="3688673"/>
                </a:cubicBezTo>
                <a:cubicBezTo>
                  <a:pt x="9253220" y="3711200"/>
                  <a:pt x="9224435" y="3716392"/>
                  <a:pt x="9193309" y="3704387"/>
                </a:cubicBezTo>
                <a:cubicBezTo>
                  <a:pt x="9207531" y="3685155"/>
                  <a:pt x="9200361" y="3669905"/>
                  <a:pt x="9208479" y="3651883"/>
                </a:cubicBezTo>
                <a:close/>
                <a:moveTo>
                  <a:pt x="1017092" y="3644699"/>
                </a:moveTo>
                <a:cubicBezTo>
                  <a:pt x="1002993" y="3641289"/>
                  <a:pt x="991194" y="3645550"/>
                  <a:pt x="988844" y="3668608"/>
                </a:cubicBezTo>
                <a:cubicBezTo>
                  <a:pt x="1011454" y="3655871"/>
                  <a:pt x="1037131" y="3686788"/>
                  <a:pt x="1059124" y="3666803"/>
                </a:cubicBezTo>
                <a:cubicBezTo>
                  <a:pt x="1047588" y="3659184"/>
                  <a:pt x="1031191" y="3648106"/>
                  <a:pt x="1017092" y="3644699"/>
                </a:cubicBezTo>
                <a:close/>
                <a:moveTo>
                  <a:pt x="8378942" y="3638982"/>
                </a:moveTo>
                <a:cubicBezTo>
                  <a:pt x="8382444" y="3654944"/>
                  <a:pt x="8395028" y="3669139"/>
                  <a:pt x="8398500" y="3685187"/>
                </a:cubicBezTo>
                <a:cubicBezTo>
                  <a:pt x="8390463" y="3691451"/>
                  <a:pt x="8380931" y="3686365"/>
                  <a:pt x="8370653" y="3676002"/>
                </a:cubicBezTo>
                <a:cubicBezTo>
                  <a:pt x="8377405" y="3662894"/>
                  <a:pt x="8371405" y="3652171"/>
                  <a:pt x="8378942" y="3638982"/>
                </a:cubicBezTo>
                <a:close/>
                <a:moveTo>
                  <a:pt x="11684290" y="3636970"/>
                </a:moveTo>
                <a:cubicBezTo>
                  <a:pt x="11680507" y="3638981"/>
                  <a:pt x="11677074" y="3643585"/>
                  <a:pt x="11674177" y="3652198"/>
                </a:cubicBezTo>
                <a:cubicBezTo>
                  <a:pt x="11702264" y="3646284"/>
                  <a:pt x="11716113" y="3692285"/>
                  <a:pt x="11693864" y="3734053"/>
                </a:cubicBezTo>
                <a:cubicBezTo>
                  <a:pt x="11702740" y="3745310"/>
                  <a:pt x="11710963" y="3751359"/>
                  <a:pt x="11718265" y="3750903"/>
                </a:cubicBezTo>
                <a:cubicBezTo>
                  <a:pt x="11736235" y="3714385"/>
                  <a:pt x="11695640" y="3688613"/>
                  <a:pt x="11722594" y="3650595"/>
                </a:cubicBezTo>
                <a:cubicBezTo>
                  <a:pt x="11714276" y="3649019"/>
                  <a:pt x="11705068" y="3640809"/>
                  <a:pt x="11696490" y="3637294"/>
                </a:cubicBezTo>
                <a:cubicBezTo>
                  <a:pt x="11692201" y="3635540"/>
                  <a:pt x="11688071" y="3634959"/>
                  <a:pt x="11684290" y="3636970"/>
                </a:cubicBezTo>
                <a:close/>
                <a:moveTo>
                  <a:pt x="9320824" y="3631475"/>
                </a:moveTo>
                <a:cubicBezTo>
                  <a:pt x="9334045" y="3643368"/>
                  <a:pt x="9340478" y="3656327"/>
                  <a:pt x="9343714" y="3670072"/>
                </a:cubicBezTo>
                <a:cubicBezTo>
                  <a:pt x="9335286" y="3684263"/>
                  <a:pt x="9319667" y="3644506"/>
                  <a:pt x="9312518" y="3668702"/>
                </a:cubicBezTo>
                <a:cubicBezTo>
                  <a:pt x="9306428" y="3657909"/>
                  <a:pt x="9316675" y="3644068"/>
                  <a:pt x="9320824" y="3631475"/>
                </a:cubicBezTo>
                <a:close/>
                <a:moveTo>
                  <a:pt x="825860" y="3619128"/>
                </a:moveTo>
                <a:cubicBezTo>
                  <a:pt x="822467" y="3617829"/>
                  <a:pt x="819218" y="3618522"/>
                  <a:pt x="816014" y="3619840"/>
                </a:cubicBezTo>
                <a:cubicBezTo>
                  <a:pt x="809606" y="3622471"/>
                  <a:pt x="803371" y="3627606"/>
                  <a:pt x="796536" y="3624300"/>
                </a:cubicBezTo>
                <a:cubicBezTo>
                  <a:pt x="778028" y="3617518"/>
                  <a:pt x="829817" y="3678352"/>
                  <a:pt x="836563" y="3630367"/>
                </a:cubicBezTo>
                <a:cubicBezTo>
                  <a:pt x="832788" y="3623717"/>
                  <a:pt x="829253" y="3620427"/>
                  <a:pt x="825860" y="3619128"/>
                </a:cubicBezTo>
                <a:close/>
                <a:moveTo>
                  <a:pt x="398867" y="3615150"/>
                </a:moveTo>
                <a:cubicBezTo>
                  <a:pt x="394926" y="3616460"/>
                  <a:pt x="391159" y="3620158"/>
                  <a:pt x="387659" y="3627525"/>
                </a:cubicBezTo>
                <a:cubicBezTo>
                  <a:pt x="404979" y="3643771"/>
                  <a:pt x="421976" y="3656060"/>
                  <a:pt x="436459" y="3633275"/>
                </a:cubicBezTo>
                <a:cubicBezTo>
                  <a:pt x="428200" y="3630282"/>
                  <a:pt x="419499" y="3621474"/>
                  <a:pt x="411116" y="3617103"/>
                </a:cubicBezTo>
                <a:cubicBezTo>
                  <a:pt x="406922" y="3614917"/>
                  <a:pt x="402808" y="3613840"/>
                  <a:pt x="398867" y="3615150"/>
                </a:cubicBezTo>
                <a:close/>
                <a:moveTo>
                  <a:pt x="4267465" y="3615094"/>
                </a:moveTo>
                <a:lnTo>
                  <a:pt x="4231850" y="3618628"/>
                </a:lnTo>
                <a:lnTo>
                  <a:pt x="4230275" y="3631271"/>
                </a:lnTo>
                <a:cubicBezTo>
                  <a:pt x="4245636" y="3599799"/>
                  <a:pt x="4257513" y="3642258"/>
                  <a:pt x="4272701" y="3649921"/>
                </a:cubicBezTo>
                <a:cubicBezTo>
                  <a:pt x="4277767" y="3652474"/>
                  <a:pt x="4283199" y="3651159"/>
                  <a:pt x="4289252" y="3641955"/>
                </a:cubicBezTo>
                <a:cubicBezTo>
                  <a:pt x="4275956" y="3632128"/>
                  <a:pt x="4272385" y="3628388"/>
                  <a:pt x="4270408" y="3623376"/>
                </a:cubicBezTo>
                <a:close/>
                <a:moveTo>
                  <a:pt x="8278273" y="3614512"/>
                </a:moveTo>
                <a:cubicBezTo>
                  <a:pt x="8273820" y="3639921"/>
                  <a:pt x="8243798" y="3638309"/>
                  <a:pt x="8254546" y="3668599"/>
                </a:cubicBezTo>
                <a:cubicBezTo>
                  <a:pt x="8262537" y="3635140"/>
                  <a:pt x="8296939" y="3655616"/>
                  <a:pt x="8278273" y="3614512"/>
                </a:cubicBezTo>
                <a:close/>
                <a:moveTo>
                  <a:pt x="4354196" y="3606481"/>
                </a:moveTo>
                <a:lnTo>
                  <a:pt x="4352142" y="3606686"/>
                </a:lnTo>
                <a:lnTo>
                  <a:pt x="4352706" y="3607593"/>
                </a:lnTo>
                <a:close/>
                <a:moveTo>
                  <a:pt x="10795869" y="3605473"/>
                </a:moveTo>
                <a:cubicBezTo>
                  <a:pt x="10811510" y="3632893"/>
                  <a:pt x="10820424" y="3633143"/>
                  <a:pt x="10813753" y="3673398"/>
                </a:cubicBezTo>
                <a:cubicBezTo>
                  <a:pt x="10804343" y="3626985"/>
                  <a:pt x="10776329" y="3663158"/>
                  <a:pt x="10756336" y="3641083"/>
                </a:cubicBezTo>
                <a:cubicBezTo>
                  <a:pt x="10777676" y="3635783"/>
                  <a:pt x="10784447" y="3620014"/>
                  <a:pt x="10795869" y="3605473"/>
                </a:cubicBezTo>
                <a:close/>
                <a:moveTo>
                  <a:pt x="548856" y="3588208"/>
                </a:moveTo>
                <a:cubicBezTo>
                  <a:pt x="544476" y="3587326"/>
                  <a:pt x="540045" y="3587859"/>
                  <a:pt x="536124" y="3589756"/>
                </a:cubicBezTo>
                <a:cubicBezTo>
                  <a:pt x="528283" y="3593550"/>
                  <a:pt x="522482" y="3602803"/>
                  <a:pt x="523244" y="3617110"/>
                </a:cubicBezTo>
                <a:cubicBezTo>
                  <a:pt x="537391" y="3621846"/>
                  <a:pt x="563343" y="3630353"/>
                  <a:pt x="561267" y="3595146"/>
                </a:cubicBezTo>
                <a:cubicBezTo>
                  <a:pt x="557561" y="3591386"/>
                  <a:pt x="553235" y="3589089"/>
                  <a:pt x="548856" y="3588208"/>
                </a:cubicBezTo>
                <a:close/>
                <a:moveTo>
                  <a:pt x="4539027" y="3588135"/>
                </a:moveTo>
                <a:lnTo>
                  <a:pt x="4497594" y="3592249"/>
                </a:lnTo>
                <a:lnTo>
                  <a:pt x="4488050" y="3605796"/>
                </a:lnTo>
                <a:cubicBezTo>
                  <a:pt x="4498643" y="3607242"/>
                  <a:pt x="4513793" y="3608815"/>
                  <a:pt x="4526480" y="3605147"/>
                </a:cubicBezTo>
                <a:close/>
                <a:moveTo>
                  <a:pt x="8633072" y="3585606"/>
                </a:moveTo>
                <a:cubicBezTo>
                  <a:pt x="8618611" y="3622756"/>
                  <a:pt x="8585952" y="3568304"/>
                  <a:pt x="8598834" y="3627526"/>
                </a:cubicBezTo>
                <a:cubicBezTo>
                  <a:pt x="8607098" y="3609281"/>
                  <a:pt x="8641886" y="3622157"/>
                  <a:pt x="8633072" y="3585606"/>
                </a:cubicBezTo>
                <a:close/>
                <a:moveTo>
                  <a:pt x="4610240" y="3581065"/>
                </a:moveTo>
                <a:lnTo>
                  <a:pt x="4595244" y="3582554"/>
                </a:lnTo>
                <a:lnTo>
                  <a:pt x="4602234" y="3599280"/>
                </a:lnTo>
                <a:close/>
                <a:moveTo>
                  <a:pt x="8468479" y="3579978"/>
                </a:moveTo>
                <a:cubicBezTo>
                  <a:pt x="8465075" y="3587677"/>
                  <a:pt x="8461670" y="3595372"/>
                  <a:pt x="8458309" y="3603110"/>
                </a:cubicBezTo>
                <a:cubicBezTo>
                  <a:pt x="8484758" y="3614431"/>
                  <a:pt x="8480131" y="3608968"/>
                  <a:pt x="8495053" y="3646389"/>
                </a:cubicBezTo>
                <a:cubicBezTo>
                  <a:pt x="8505211" y="3633678"/>
                  <a:pt x="8517764" y="3639492"/>
                  <a:pt x="8525943" y="3612327"/>
                </a:cubicBezTo>
                <a:cubicBezTo>
                  <a:pt x="8504435" y="3583599"/>
                  <a:pt x="8486531" y="3582321"/>
                  <a:pt x="8468479" y="3579978"/>
                </a:cubicBezTo>
                <a:close/>
                <a:moveTo>
                  <a:pt x="4691250" y="3573025"/>
                </a:moveTo>
                <a:lnTo>
                  <a:pt x="4690485" y="3573100"/>
                </a:lnTo>
                <a:lnTo>
                  <a:pt x="4692138" y="3575859"/>
                </a:lnTo>
                <a:close/>
                <a:moveTo>
                  <a:pt x="62013" y="3564494"/>
                </a:moveTo>
                <a:cubicBezTo>
                  <a:pt x="54551" y="3562626"/>
                  <a:pt x="47439" y="3565766"/>
                  <a:pt x="41144" y="3580090"/>
                </a:cubicBezTo>
                <a:cubicBezTo>
                  <a:pt x="57813" y="3606988"/>
                  <a:pt x="85724" y="3606245"/>
                  <a:pt x="84996" y="3578917"/>
                </a:cubicBezTo>
                <a:cubicBezTo>
                  <a:pt x="77290" y="3573228"/>
                  <a:pt x="69475" y="3566357"/>
                  <a:pt x="62013" y="3564494"/>
                </a:cubicBezTo>
                <a:close/>
                <a:moveTo>
                  <a:pt x="158151" y="3556136"/>
                </a:moveTo>
                <a:lnTo>
                  <a:pt x="171238" y="3574489"/>
                </a:lnTo>
                <a:lnTo>
                  <a:pt x="199505" y="3572934"/>
                </a:lnTo>
                <a:lnTo>
                  <a:pt x="184999" y="3562285"/>
                </a:lnTo>
                <a:cubicBezTo>
                  <a:pt x="176205" y="3562524"/>
                  <a:pt x="167590" y="3565152"/>
                  <a:pt x="158151" y="3556136"/>
                </a:cubicBezTo>
                <a:close/>
                <a:moveTo>
                  <a:pt x="9069016" y="3534971"/>
                </a:moveTo>
                <a:cubicBezTo>
                  <a:pt x="9055886" y="3551474"/>
                  <a:pt x="9072567" y="3562715"/>
                  <a:pt x="9065819" y="3578273"/>
                </a:cubicBezTo>
                <a:cubicBezTo>
                  <a:pt x="9073644" y="3587000"/>
                  <a:pt x="9080464" y="3588293"/>
                  <a:pt x="9086896" y="3586736"/>
                </a:cubicBezTo>
                <a:cubicBezTo>
                  <a:pt x="9093327" y="3585178"/>
                  <a:pt x="9099375" y="3580770"/>
                  <a:pt x="9105662" y="3578094"/>
                </a:cubicBezTo>
                <a:cubicBezTo>
                  <a:pt x="9102869" y="3554090"/>
                  <a:pt x="9085107" y="3564298"/>
                  <a:pt x="9069016" y="3534971"/>
                </a:cubicBezTo>
                <a:close/>
                <a:moveTo>
                  <a:pt x="10533782" y="3532193"/>
                </a:moveTo>
                <a:cubicBezTo>
                  <a:pt x="10530300" y="3539940"/>
                  <a:pt x="10527016" y="3547626"/>
                  <a:pt x="10523608" y="3555286"/>
                </a:cubicBezTo>
                <a:cubicBezTo>
                  <a:pt x="10530531" y="3568548"/>
                  <a:pt x="10535944" y="3570413"/>
                  <a:pt x="10540816" y="3568226"/>
                </a:cubicBezTo>
                <a:cubicBezTo>
                  <a:pt x="10545688" y="3566039"/>
                  <a:pt x="10550022" y="3559801"/>
                  <a:pt x="10554786" y="3556863"/>
                </a:cubicBezTo>
                <a:cubicBezTo>
                  <a:pt x="10547755" y="3548617"/>
                  <a:pt x="10540766" y="3540361"/>
                  <a:pt x="10533782" y="3532193"/>
                </a:cubicBezTo>
                <a:close/>
                <a:moveTo>
                  <a:pt x="9333834" y="3529572"/>
                </a:moveTo>
                <a:cubicBezTo>
                  <a:pt x="9335987" y="3550572"/>
                  <a:pt x="9358467" y="3567741"/>
                  <a:pt x="9346437" y="3591355"/>
                </a:cubicBezTo>
                <a:cubicBezTo>
                  <a:pt x="9328860" y="3593655"/>
                  <a:pt x="9323066" y="3553762"/>
                  <a:pt x="9333834" y="3529572"/>
                </a:cubicBezTo>
                <a:close/>
                <a:moveTo>
                  <a:pt x="11318496" y="3528119"/>
                </a:moveTo>
                <a:cubicBezTo>
                  <a:pt x="11312948" y="3528025"/>
                  <a:pt x="11307938" y="3529914"/>
                  <a:pt x="11304255" y="3534371"/>
                </a:cubicBezTo>
                <a:cubicBezTo>
                  <a:pt x="11326509" y="3568381"/>
                  <a:pt x="11343316" y="3561427"/>
                  <a:pt x="11361754" y="3566677"/>
                </a:cubicBezTo>
                <a:cubicBezTo>
                  <a:pt x="11356634" y="3546525"/>
                  <a:pt x="11335140" y="3528401"/>
                  <a:pt x="11318496" y="3528119"/>
                </a:cubicBezTo>
                <a:close/>
                <a:moveTo>
                  <a:pt x="10519901" y="3527635"/>
                </a:moveTo>
                <a:cubicBezTo>
                  <a:pt x="10509242" y="3530782"/>
                  <a:pt x="10497942" y="3528985"/>
                  <a:pt x="10486976" y="3529643"/>
                </a:cubicBezTo>
                <a:cubicBezTo>
                  <a:pt x="10476010" y="3530301"/>
                  <a:pt x="10465374" y="3533414"/>
                  <a:pt x="10456055" y="3546392"/>
                </a:cubicBezTo>
                <a:cubicBezTo>
                  <a:pt x="10468682" y="3558402"/>
                  <a:pt x="10480447" y="3563801"/>
                  <a:pt x="10491153" y="3561151"/>
                </a:cubicBezTo>
                <a:cubicBezTo>
                  <a:pt x="10501857" y="3558501"/>
                  <a:pt x="10511506" y="3547804"/>
                  <a:pt x="10519901" y="3527635"/>
                </a:cubicBezTo>
                <a:close/>
                <a:moveTo>
                  <a:pt x="9127326" y="3527418"/>
                </a:moveTo>
                <a:cubicBezTo>
                  <a:pt x="9124664" y="3526432"/>
                  <a:pt x="9121550" y="3527717"/>
                  <a:pt x="9117437" y="3533371"/>
                </a:cubicBezTo>
                <a:cubicBezTo>
                  <a:pt x="9115840" y="3545771"/>
                  <a:pt x="9143610" y="3569386"/>
                  <a:pt x="9152707" y="3561248"/>
                </a:cubicBezTo>
                <a:cubicBezTo>
                  <a:pt x="9155737" y="3558534"/>
                  <a:pt x="9156692" y="3552294"/>
                  <a:pt x="9153798" y="3540933"/>
                </a:cubicBezTo>
                <a:cubicBezTo>
                  <a:pt x="9139231" y="3553766"/>
                  <a:pt x="9135314" y="3530375"/>
                  <a:pt x="9127326" y="3527418"/>
                </a:cubicBezTo>
                <a:close/>
                <a:moveTo>
                  <a:pt x="9644496" y="3527181"/>
                </a:moveTo>
                <a:cubicBezTo>
                  <a:pt x="9640418" y="3527105"/>
                  <a:pt x="9636600" y="3528972"/>
                  <a:pt x="9632834" y="3531209"/>
                </a:cubicBezTo>
                <a:cubicBezTo>
                  <a:pt x="9625298" y="3535683"/>
                  <a:pt x="9617970" y="3541635"/>
                  <a:pt x="9609176" y="3536472"/>
                </a:cubicBezTo>
                <a:cubicBezTo>
                  <a:pt x="9618945" y="3548549"/>
                  <a:pt x="9627648" y="3553035"/>
                  <a:pt x="9635626" y="3552053"/>
                </a:cubicBezTo>
                <a:cubicBezTo>
                  <a:pt x="9643598" y="3551069"/>
                  <a:pt x="9650849" y="3544615"/>
                  <a:pt x="9657713" y="3534818"/>
                </a:cubicBezTo>
                <a:cubicBezTo>
                  <a:pt x="9652910" y="3529279"/>
                  <a:pt x="9648573" y="3527258"/>
                  <a:pt x="9644496" y="3527181"/>
                </a:cubicBezTo>
                <a:close/>
                <a:moveTo>
                  <a:pt x="10411989" y="3523366"/>
                </a:moveTo>
                <a:cubicBezTo>
                  <a:pt x="10407814" y="3522479"/>
                  <a:pt x="10403875" y="3523381"/>
                  <a:pt x="10400441" y="3528053"/>
                </a:cubicBezTo>
                <a:cubicBezTo>
                  <a:pt x="10409544" y="3545368"/>
                  <a:pt x="10423126" y="3553805"/>
                  <a:pt x="10433693" y="3553463"/>
                </a:cubicBezTo>
                <a:cubicBezTo>
                  <a:pt x="10444255" y="3553121"/>
                  <a:pt x="10451799" y="3544004"/>
                  <a:pt x="10448836" y="3526203"/>
                </a:cubicBezTo>
                <a:cubicBezTo>
                  <a:pt x="10439187" y="3544788"/>
                  <a:pt x="10424517" y="3526026"/>
                  <a:pt x="10411989" y="3523366"/>
                </a:cubicBezTo>
                <a:close/>
                <a:moveTo>
                  <a:pt x="129732" y="2804965"/>
                </a:moveTo>
                <a:cubicBezTo>
                  <a:pt x="126747" y="2807703"/>
                  <a:pt x="125408" y="2813459"/>
                  <a:pt x="125415" y="2820473"/>
                </a:cubicBezTo>
                <a:lnTo>
                  <a:pt x="129699" y="2833911"/>
                </a:lnTo>
                <a:lnTo>
                  <a:pt x="145885" y="2834962"/>
                </a:lnTo>
                <a:lnTo>
                  <a:pt x="143930" y="2807564"/>
                </a:lnTo>
                <a:cubicBezTo>
                  <a:pt x="137350" y="2802508"/>
                  <a:pt x="132718" y="2802227"/>
                  <a:pt x="129732" y="2804965"/>
                </a:cubicBezTo>
                <a:close/>
                <a:moveTo>
                  <a:pt x="45883" y="2774001"/>
                </a:moveTo>
                <a:lnTo>
                  <a:pt x="42808" y="2775092"/>
                </a:lnTo>
                <a:lnTo>
                  <a:pt x="44920" y="2775368"/>
                </a:lnTo>
                <a:close/>
                <a:moveTo>
                  <a:pt x="115603" y="2760409"/>
                </a:moveTo>
                <a:lnTo>
                  <a:pt x="107829" y="2776390"/>
                </a:lnTo>
                <a:lnTo>
                  <a:pt x="110667" y="2779155"/>
                </a:lnTo>
                <a:lnTo>
                  <a:pt x="101573" y="2789264"/>
                </a:lnTo>
                <a:lnTo>
                  <a:pt x="98930" y="2794696"/>
                </a:lnTo>
                <a:lnTo>
                  <a:pt x="98007" y="2793226"/>
                </a:lnTo>
                <a:lnTo>
                  <a:pt x="95234" y="2796310"/>
                </a:lnTo>
                <a:cubicBezTo>
                  <a:pt x="89004" y="2773818"/>
                  <a:pt x="81622" y="2772874"/>
                  <a:pt x="75966" y="2772429"/>
                </a:cubicBezTo>
                <a:lnTo>
                  <a:pt x="73952" y="2767710"/>
                </a:lnTo>
                <a:lnTo>
                  <a:pt x="62082" y="2768260"/>
                </a:lnTo>
                <a:lnTo>
                  <a:pt x="52486" y="2771659"/>
                </a:lnTo>
                <a:lnTo>
                  <a:pt x="50058" y="2781481"/>
                </a:lnTo>
                <a:cubicBezTo>
                  <a:pt x="43890" y="2786242"/>
                  <a:pt x="36027" y="2791874"/>
                  <a:pt x="34821" y="2807282"/>
                </a:cubicBezTo>
                <a:cubicBezTo>
                  <a:pt x="47618" y="2804099"/>
                  <a:pt x="61282" y="2806974"/>
                  <a:pt x="72741" y="2793180"/>
                </a:cubicBezTo>
                <a:lnTo>
                  <a:pt x="78161" y="2864322"/>
                </a:lnTo>
                <a:lnTo>
                  <a:pt x="95304" y="2835645"/>
                </a:lnTo>
                <a:lnTo>
                  <a:pt x="95583" y="2831693"/>
                </a:lnTo>
                <a:lnTo>
                  <a:pt x="97589" y="2831823"/>
                </a:lnTo>
                <a:lnTo>
                  <a:pt x="110341" y="2810494"/>
                </a:lnTo>
                <a:cubicBezTo>
                  <a:pt x="117450" y="2792758"/>
                  <a:pt x="125019" y="2777801"/>
                  <a:pt x="145780" y="2772538"/>
                </a:cubicBezTo>
                <a:cubicBezTo>
                  <a:pt x="137154" y="2762686"/>
                  <a:pt x="125254" y="2757682"/>
                  <a:pt x="115603" y="2760409"/>
                </a:cubicBezTo>
                <a:close/>
                <a:moveTo>
                  <a:pt x="223912" y="2756598"/>
                </a:moveTo>
                <a:cubicBezTo>
                  <a:pt x="203284" y="2773474"/>
                  <a:pt x="168256" y="2764754"/>
                  <a:pt x="153134" y="2792827"/>
                </a:cubicBezTo>
                <a:lnTo>
                  <a:pt x="146008" y="2834972"/>
                </a:lnTo>
                <a:lnTo>
                  <a:pt x="163865" y="2836131"/>
                </a:lnTo>
                <a:lnTo>
                  <a:pt x="176854" y="2813748"/>
                </a:lnTo>
                <a:lnTo>
                  <a:pt x="175176" y="2813833"/>
                </a:lnTo>
                <a:cubicBezTo>
                  <a:pt x="177465" y="2794666"/>
                  <a:pt x="184044" y="2784801"/>
                  <a:pt x="192484" y="2780139"/>
                </a:cubicBezTo>
                <a:lnTo>
                  <a:pt x="196563" y="2779777"/>
                </a:lnTo>
                <a:lnTo>
                  <a:pt x="202453" y="2769623"/>
                </a:lnTo>
                <a:lnTo>
                  <a:pt x="213170" y="2778310"/>
                </a:lnTo>
                <a:lnTo>
                  <a:pt x="220959" y="2777621"/>
                </a:lnTo>
                <a:lnTo>
                  <a:pt x="218476" y="2782614"/>
                </a:lnTo>
                <a:lnTo>
                  <a:pt x="222412" y="2785806"/>
                </a:lnTo>
                <a:cubicBezTo>
                  <a:pt x="227988" y="2788439"/>
                  <a:pt x="232158" y="2791865"/>
                  <a:pt x="233951" y="2806712"/>
                </a:cubicBezTo>
                <a:lnTo>
                  <a:pt x="239564" y="2778678"/>
                </a:lnTo>
                <a:close/>
                <a:moveTo>
                  <a:pt x="272128" y="2670252"/>
                </a:moveTo>
                <a:lnTo>
                  <a:pt x="261736" y="2671540"/>
                </a:lnTo>
                <a:lnTo>
                  <a:pt x="271400" y="2680545"/>
                </a:lnTo>
                <a:close/>
                <a:moveTo>
                  <a:pt x="291116" y="2667900"/>
                </a:moveTo>
                <a:lnTo>
                  <a:pt x="279911" y="2669288"/>
                </a:lnTo>
                <a:lnTo>
                  <a:pt x="304901" y="2685262"/>
                </a:lnTo>
                <a:lnTo>
                  <a:pt x="305690" y="2684662"/>
                </a:lnTo>
                <a:close/>
                <a:moveTo>
                  <a:pt x="1" y="2660890"/>
                </a:moveTo>
                <a:lnTo>
                  <a:pt x="15163" y="2664143"/>
                </a:lnTo>
                <a:cubicBezTo>
                  <a:pt x="9900" y="2666064"/>
                  <a:pt x="6477" y="2669786"/>
                  <a:pt x="3983" y="2674048"/>
                </a:cubicBezTo>
                <a:lnTo>
                  <a:pt x="0" y="2683389"/>
                </a:lnTo>
                <a:close/>
                <a:moveTo>
                  <a:pt x="395488" y="2658266"/>
                </a:moveTo>
                <a:lnTo>
                  <a:pt x="403030" y="2668758"/>
                </a:lnTo>
                <a:cubicBezTo>
                  <a:pt x="407829" y="2671558"/>
                  <a:pt x="412020" y="2671446"/>
                  <a:pt x="414806" y="2667119"/>
                </a:cubicBezTo>
                <a:lnTo>
                  <a:pt x="415655" y="2660258"/>
                </a:lnTo>
                <a:lnTo>
                  <a:pt x="409462" y="2660666"/>
                </a:lnTo>
                <a:close/>
                <a:moveTo>
                  <a:pt x="475059" y="2656342"/>
                </a:moveTo>
                <a:lnTo>
                  <a:pt x="426908" y="2659513"/>
                </a:lnTo>
                <a:lnTo>
                  <a:pt x="433853" y="2674821"/>
                </a:lnTo>
                <a:lnTo>
                  <a:pt x="477739" y="2668286"/>
                </a:lnTo>
                <a:close/>
                <a:moveTo>
                  <a:pt x="351665" y="2650750"/>
                </a:moveTo>
                <a:lnTo>
                  <a:pt x="342344" y="2666597"/>
                </a:lnTo>
                <a:lnTo>
                  <a:pt x="341815" y="2667640"/>
                </a:lnTo>
                <a:lnTo>
                  <a:pt x="348027" y="2681634"/>
                </a:lnTo>
                <a:lnTo>
                  <a:pt x="367670" y="2678016"/>
                </a:lnTo>
                <a:lnTo>
                  <a:pt x="370351" y="2653956"/>
                </a:lnTo>
                <a:close/>
                <a:moveTo>
                  <a:pt x="629996" y="2585860"/>
                </a:moveTo>
                <a:cubicBezTo>
                  <a:pt x="621165" y="2587445"/>
                  <a:pt x="611578" y="2596110"/>
                  <a:pt x="606144" y="2610969"/>
                </a:cubicBezTo>
                <a:cubicBezTo>
                  <a:pt x="615215" y="2623718"/>
                  <a:pt x="622816" y="2625350"/>
                  <a:pt x="629744" y="2622007"/>
                </a:cubicBezTo>
                <a:cubicBezTo>
                  <a:pt x="636673" y="2618668"/>
                  <a:pt x="642930" y="2610354"/>
                  <a:pt x="649322" y="2603221"/>
                </a:cubicBezTo>
                <a:cubicBezTo>
                  <a:pt x="646905" y="2589766"/>
                  <a:pt x="638827" y="2584275"/>
                  <a:pt x="629996" y="2585860"/>
                </a:cubicBezTo>
                <a:close/>
                <a:moveTo>
                  <a:pt x="758500" y="2568362"/>
                </a:moveTo>
                <a:cubicBezTo>
                  <a:pt x="752857" y="2568542"/>
                  <a:pt x="746968" y="2570514"/>
                  <a:pt x="741743" y="2573993"/>
                </a:cubicBezTo>
                <a:cubicBezTo>
                  <a:pt x="731292" y="2580949"/>
                  <a:pt x="723486" y="2593934"/>
                  <a:pt x="725578" y="2610681"/>
                </a:cubicBezTo>
                <a:lnTo>
                  <a:pt x="740713" y="2603746"/>
                </a:lnTo>
                <a:lnTo>
                  <a:pt x="735878" y="2596935"/>
                </a:lnTo>
                <a:cubicBezTo>
                  <a:pt x="738198" y="2584365"/>
                  <a:pt x="746615" y="2582307"/>
                  <a:pt x="753647" y="2586098"/>
                </a:cubicBezTo>
                <a:lnTo>
                  <a:pt x="756306" y="2592897"/>
                </a:lnTo>
                <a:lnTo>
                  <a:pt x="773792" y="2573478"/>
                </a:lnTo>
                <a:cubicBezTo>
                  <a:pt x="769543" y="2569792"/>
                  <a:pt x="764144" y="2568182"/>
                  <a:pt x="758500" y="2568362"/>
                </a:cubicBezTo>
                <a:close/>
                <a:moveTo>
                  <a:pt x="381989" y="2523752"/>
                </a:moveTo>
                <a:cubicBezTo>
                  <a:pt x="398558" y="2556182"/>
                  <a:pt x="412658" y="2518323"/>
                  <a:pt x="416832" y="2552940"/>
                </a:cubicBezTo>
                <a:cubicBezTo>
                  <a:pt x="410284" y="2581433"/>
                  <a:pt x="394644" y="2541099"/>
                  <a:pt x="389341" y="2579260"/>
                </a:cubicBezTo>
                <a:cubicBezTo>
                  <a:pt x="379157" y="2562161"/>
                  <a:pt x="376717" y="2543640"/>
                  <a:pt x="381989" y="2523752"/>
                </a:cubicBezTo>
                <a:close/>
                <a:moveTo>
                  <a:pt x="499650" y="2509444"/>
                </a:moveTo>
                <a:cubicBezTo>
                  <a:pt x="513689" y="2534164"/>
                  <a:pt x="497479" y="2538067"/>
                  <a:pt x="487931" y="2554287"/>
                </a:cubicBezTo>
                <a:cubicBezTo>
                  <a:pt x="475532" y="2544720"/>
                  <a:pt x="476334" y="2532719"/>
                  <a:pt x="470378" y="2521996"/>
                </a:cubicBezTo>
                <a:cubicBezTo>
                  <a:pt x="476579" y="2513221"/>
                  <a:pt x="486327" y="2530950"/>
                  <a:pt x="494722" y="2538724"/>
                </a:cubicBezTo>
                <a:cubicBezTo>
                  <a:pt x="494594" y="2529352"/>
                  <a:pt x="494777" y="2519826"/>
                  <a:pt x="499650" y="2509444"/>
                </a:cubicBezTo>
                <a:close/>
                <a:moveTo>
                  <a:pt x="969144" y="2470193"/>
                </a:moveTo>
                <a:cubicBezTo>
                  <a:pt x="964961" y="2469224"/>
                  <a:pt x="961002" y="2469951"/>
                  <a:pt x="957206" y="2471889"/>
                </a:cubicBezTo>
                <a:cubicBezTo>
                  <a:pt x="949609" y="2475768"/>
                  <a:pt x="942657" y="2484492"/>
                  <a:pt x="935823" y="2494204"/>
                </a:cubicBezTo>
                <a:cubicBezTo>
                  <a:pt x="945666" y="2507210"/>
                  <a:pt x="953582" y="2505632"/>
                  <a:pt x="960907" y="2499649"/>
                </a:cubicBezTo>
                <a:cubicBezTo>
                  <a:pt x="968228" y="2493667"/>
                  <a:pt x="974961" y="2483277"/>
                  <a:pt x="982440" y="2478669"/>
                </a:cubicBezTo>
                <a:cubicBezTo>
                  <a:pt x="977739" y="2473827"/>
                  <a:pt x="973329" y="2471162"/>
                  <a:pt x="969144" y="2470193"/>
                </a:cubicBezTo>
                <a:close/>
                <a:moveTo>
                  <a:pt x="1094463" y="2467881"/>
                </a:moveTo>
                <a:cubicBezTo>
                  <a:pt x="1086291" y="2467856"/>
                  <a:pt x="1077145" y="2473131"/>
                  <a:pt x="1070700" y="2476888"/>
                </a:cubicBezTo>
                <a:cubicBezTo>
                  <a:pt x="1072859" y="2491051"/>
                  <a:pt x="1080415" y="2498935"/>
                  <a:pt x="1088863" y="2501060"/>
                </a:cubicBezTo>
                <a:cubicBezTo>
                  <a:pt x="1097312" y="2503184"/>
                  <a:pt x="1106656" y="2499549"/>
                  <a:pt x="1112390" y="2490678"/>
                </a:cubicBezTo>
                <a:cubicBezTo>
                  <a:pt x="1109834" y="2473228"/>
                  <a:pt x="1102635" y="2467907"/>
                  <a:pt x="1094463" y="2467881"/>
                </a:cubicBezTo>
                <a:close/>
                <a:moveTo>
                  <a:pt x="0" y="2441302"/>
                </a:moveTo>
                <a:lnTo>
                  <a:pt x="3672" y="2453804"/>
                </a:lnTo>
                <a:cubicBezTo>
                  <a:pt x="7543" y="2459013"/>
                  <a:pt x="12704" y="2463997"/>
                  <a:pt x="16364" y="2469311"/>
                </a:cubicBezTo>
                <a:cubicBezTo>
                  <a:pt x="12892" y="2472406"/>
                  <a:pt x="8646" y="2473723"/>
                  <a:pt x="4314" y="2473558"/>
                </a:cubicBezTo>
                <a:lnTo>
                  <a:pt x="1" y="2471964"/>
                </a:lnTo>
                <a:close/>
                <a:moveTo>
                  <a:pt x="633962" y="2421014"/>
                </a:moveTo>
                <a:cubicBezTo>
                  <a:pt x="648654" y="2441222"/>
                  <a:pt x="628524" y="2458277"/>
                  <a:pt x="616970" y="2459793"/>
                </a:cubicBezTo>
                <a:cubicBezTo>
                  <a:pt x="609078" y="2469905"/>
                  <a:pt x="636777" y="2482097"/>
                  <a:pt x="641378" y="2476763"/>
                </a:cubicBezTo>
                <a:cubicBezTo>
                  <a:pt x="655182" y="2511352"/>
                  <a:pt x="624104" y="2473888"/>
                  <a:pt x="622558" y="2501367"/>
                </a:cubicBezTo>
                <a:cubicBezTo>
                  <a:pt x="602871" y="2488354"/>
                  <a:pt x="611644" y="2470222"/>
                  <a:pt x="603072" y="2455071"/>
                </a:cubicBezTo>
                <a:cubicBezTo>
                  <a:pt x="612733" y="2439133"/>
                  <a:pt x="623437" y="2430563"/>
                  <a:pt x="633962" y="2421014"/>
                </a:cubicBezTo>
                <a:close/>
                <a:moveTo>
                  <a:pt x="713583" y="2420823"/>
                </a:moveTo>
                <a:cubicBezTo>
                  <a:pt x="731297" y="2464807"/>
                  <a:pt x="686252" y="2465689"/>
                  <a:pt x="670685" y="2464130"/>
                </a:cubicBezTo>
                <a:cubicBezTo>
                  <a:pt x="663764" y="2421323"/>
                  <a:pt x="703295" y="2444799"/>
                  <a:pt x="713583" y="2420823"/>
                </a:cubicBezTo>
                <a:close/>
                <a:moveTo>
                  <a:pt x="376424" y="2389846"/>
                </a:moveTo>
                <a:cubicBezTo>
                  <a:pt x="384952" y="2391081"/>
                  <a:pt x="395875" y="2396553"/>
                  <a:pt x="399960" y="2392481"/>
                </a:cubicBezTo>
                <a:cubicBezTo>
                  <a:pt x="404875" y="2409458"/>
                  <a:pt x="398770" y="2412760"/>
                  <a:pt x="390393" y="2412691"/>
                </a:cubicBezTo>
                <a:cubicBezTo>
                  <a:pt x="382020" y="2412621"/>
                  <a:pt x="371379" y="2409173"/>
                  <a:pt x="367232" y="2412650"/>
                </a:cubicBezTo>
                <a:cubicBezTo>
                  <a:pt x="361755" y="2391620"/>
                  <a:pt x="367893" y="2388615"/>
                  <a:pt x="376424" y="2389846"/>
                </a:cubicBezTo>
                <a:close/>
                <a:moveTo>
                  <a:pt x="1359628" y="2384738"/>
                </a:moveTo>
                <a:cubicBezTo>
                  <a:pt x="1342729" y="2384717"/>
                  <a:pt x="1324290" y="2422184"/>
                  <a:pt x="1336847" y="2414389"/>
                </a:cubicBezTo>
                <a:cubicBezTo>
                  <a:pt x="1342868" y="2409765"/>
                  <a:pt x="1350016" y="2413527"/>
                  <a:pt x="1356825" y="2414804"/>
                </a:cubicBezTo>
                <a:cubicBezTo>
                  <a:pt x="1363635" y="2416085"/>
                  <a:pt x="1370116" y="2414879"/>
                  <a:pt x="1374809" y="2400327"/>
                </a:cubicBezTo>
                <a:cubicBezTo>
                  <a:pt x="1370725" y="2388923"/>
                  <a:pt x="1365261" y="2384748"/>
                  <a:pt x="1359628" y="2384738"/>
                </a:cubicBezTo>
                <a:close/>
                <a:moveTo>
                  <a:pt x="816943" y="2382447"/>
                </a:moveTo>
                <a:cubicBezTo>
                  <a:pt x="820858" y="2382311"/>
                  <a:pt x="825091" y="2385246"/>
                  <a:pt x="829333" y="2392722"/>
                </a:cubicBezTo>
                <a:lnTo>
                  <a:pt x="826521" y="2404069"/>
                </a:lnTo>
                <a:lnTo>
                  <a:pt x="831387" y="2408588"/>
                </a:lnTo>
                <a:cubicBezTo>
                  <a:pt x="835508" y="2418419"/>
                  <a:pt x="836441" y="2430830"/>
                  <a:pt x="830145" y="2440735"/>
                </a:cubicBezTo>
                <a:cubicBezTo>
                  <a:pt x="823419" y="2448817"/>
                  <a:pt x="815003" y="2433569"/>
                  <a:pt x="807708" y="2434107"/>
                </a:cubicBezTo>
                <a:lnTo>
                  <a:pt x="808729" y="2426674"/>
                </a:lnTo>
                <a:lnTo>
                  <a:pt x="798486" y="2426818"/>
                </a:lnTo>
                <a:cubicBezTo>
                  <a:pt x="797027" y="2416191"/>
                  <a:pt x="800495" y="2400194"/>
                  <a:pt x="806451" y="2390590"/>
                </a:cubicBezTo>
                <a:cubicBezTo>
                  <a:pt x="809428" y="2385785"/>
                  <a:pt x="813027" y="2382582"/>
                  <a:pt x="816943" y="2382447"/>
                </a:cubicBezTo>
                <a:close/>
                <a:moveTo>
                  <a:pt x="1116386" y="2378208"/>
                </a:moveTo>
                <a:lnTo>
                  <a:pt x="1126918" y="2387373"/>
                </a:lnTo>
                <a:lnTo>
                  <a:pt x="1123065" y="2389215"/>
                </a:lnTo>
                <a:cubicBezTo>
                  <a:pt x="1120368" y="2388441"/>
                  <a:pt x="1117892" y="2385195"/>
                  <a:pt x="1116386" y="2378208"/>
                </a:cubicBezTo>
                <a:close/>
                <a:moveTo>
                  <a:pt x="856983" y="2376033"/>
                </a:moveTo>
                <a:cubicBezTo>
                  <a:pt x="859489" y="2375458"/>
                  <a:pt x="862148" y="2376029"/>
                  <a:pt x="864869" y="2377059"/>
                </a:cubicBezTo>
                <a:cubicBezTo>
                  <a:pt x="870312" y="2379121"/>
                  <a:pt x="876009" y="2383031"/>
                  <a:pt x="881227" y="2383329"/>
                </a:cubicBezTo>
                <a:cubicBezTo>
                  <a:pt x="891773" y="2402758"/>
                  <a:pt x="860390" y="2376913"/>
                  <a:pt x="858985" y="2415838"/>
                </a:cubicBezTo>
                <a:cubicBezTo>
                  <a:pt x="845435" y="2406390"/>
                  <a:pt x="857981" y="2392318"/>
                  <a:pt x="850018" y="2381877"/>
                </a:cubicBezTo>
                <a:cubicBezTo>
                  <a:pt x="852126" y="2378329"/>
                  <a:pt x="854478" y="2376609"/>
                  <a:pt x="856983" y="2376033"/>
                </a:cubicBezTo>
                <a:close/>
                <a:moveTo>
                  <a:pt x="1229628" y="2361283"/>
                </a:moveTo>
                <a:lnTo>
                  <a:pt x="1219074" y="2378533"/>
                </a:lnTo>
                <a:lnTo>
                  <a:pt x="1236635" y="2391938"/>
                </a:lnTo>
                <a:close/>
                <a:moveTo>
                  <a:pt x="1273537" y="2360228"/>
                </a:moveTo>
                <a:lnTo>
                  <a:pt x="1264212" y="2388971"/>
                </a:lnTo>
                <a:lnTo>
                  <a:pt x="1284244" y="2381786"/>
                </a:lnTo>
                <a:lnTo>
                  <a:pt x="1314751" y="2370101"/>
                </a:lnTo>
                <a:close/>
                <a:moveTo>
                  <a:pt x="1343277" y="2326887"/>
                </a:moveTo>
                <a:cubicBezTo>
                  <a:pt x="1332426" y="2328967"/>
                  <a:pt x="1321893" y="2335588"/>
                  <a:pt x="1312076" y="2351791"/>
                </a:cubicBezTo>
                <a:cubicBezTo>
                  <a:pt x="1334388" y="2356395"/>
                  <a:pt x="1356580" y="2359395"/>
                  <a:pt x="1376406" y="2329253"/>
                </a:cubicBezTo>
                <a:cubicBezTo>
                  <a:pt x="1365306" y="2327279"/>
                  <a:pt x="1354133" y="2324811"/>
                  <a:pt x="1343277" y="2326887"/>
                </a:cubicBezTo>
                <a:close/>
                <a:moveTo>
                  <a:pt x="1389578" y="2322419"/>
                </a:moveTo>
                <a:cubicBezTo>
                  <a:pt x="1372975" y="2339112"/>
                  <a:pt x="1379125" y="2355340"/>
                  <a:pt x="1379969" y="2371654"/>
                </a:cubicBezTo>
                <a:lnTo>
                  <a:pt x="1358070" y="2372822"/>
                </a:lnTo>
                <a:lnTo>
                  <a:pt x="1376504" y="2378765"/>
                </a:lnTo>
                <a:lnTo>
                  <a:pt x="1395741" y="2358304"/>
                </a:lnTo>
                <a:close/>
                <a:moveTo>
                  <a:pt x="1" y="2315861"/>
                </a:moveTo>
                <a:lnTo>
                  <a:pt x="4112" y="2321479"/>
                </a:lnTo>
                <a:cubicBezTo>
                  <a:pt x="6142" y="2324925"/>
                  <a:pt x="7412" y="2328394"/>
                  <a:pt x="7135" y="2331904"/>
                </a:cubicBezTo>
                <a:lnTo>
                  <a:pt x="4993" y="2335553"/>
                </a:lnTo>
                <a:lnTo>
                  <a:pt x="3127" y="2336548"/>
                </a:lnTo>
                <a:lnTo>
                  <a:pt x="3934" y="2337358"/>
                </a:lnTo>
                <a:lnTo>
                  <a:pt x="880" y="2342563"/>
                </a:lnTo>
                <a:lnTo>
                  <a:pt x="0" y="2341653"/>
                </a:lnTo>
                <a:close/>
                <a:moveTo>
                  <a:pt x="746382" y="2310221"/>
                </a:moveTo>
                <a:cubicBezTo>
                  <a:pt x="738585" y="2314364"/>
                  <a:pt x="730336" y="2312062"/>
                  <a:pt x="722302" y="2312655"/>
                </a:cubicBezTo>
                <a:lnTo>
                  <a:pt x="721580" y="2313278"/>
                </a:lnTo>
                <a:lnTo>
                  <a:pt x="740576" y="2324377"/>
                </a:lnTo>
                <a:lnTo>
                  <a:pt x="745788" y="2321014"/>
                </a:lnTo>
                <a:close/>
                <a:moveTo>
                  <a:pt x="911085" y="2297065"/>
                </a:moveTo>
                <a:cubicBezTo>
                  <a:pt x="897321" y="2293520"/>
                  <a:pt x="882351" y="2298712"/>
                  <a:pt x="873825" y="2313558"/>
                </a:cubicBezTo>
                <a:cubicBezTo>
                  <a:pt x="872297" y="2339125"/>
                  <a:pt x="890661" y="2321422"/>
                  <a:pt x="884605" y="2341307"/>
                </a:cubicBezTo>
                <a:cubicBezTo>
                  <a:pt x="903606" y="2339943"/>
                  <a:pt x="919318" y="2293945"/>
                  <a:pt x="941133" y="2332979"/>
                </a:cubicBezTo>
                <a:cubicBezTo>
                  <a:pt x="937413" y="2312894"/>
                  <a:pt x="924849" y="2300610"/>
                  <a:pt x="911085" y="2297065"/>
                </a:cubicBezTo>
                <a:close/>
                <a:moveTo>
                  <a:pt x="785961" y="2268772"/>
                </a:moveTo>
                <a:lnTo>
                  <a:pt x="771297" y="2280822"/>
                </a:lnTo>
                <a:lnTo>
                  <a:pt x="782077" y="2292672"/>
                </a:lnTo>
                <a:cubicBezTo>
                  <a:pt x="787325" y="2294322"/>
                  <a:pt x="792217" y="2290882"/>
                  <a:pt x="796610" y="2280489"/>
                </a:cubicBezTo>
                <a:close/>
                <a:moveTo>
                  <a:pt x="78746" y="2263739"/>
                </a:moveTo>
                <a:lnTo>
                  <a:pt x="76904" y="2269121"/>
                </a:lnTo>
                <a:lnTo>
                  <a:pt x="82485" y="2264835"/>
                </a:lnTo>
                <a:close/>
                <a:moveTo>
                  <a:pt x="201298" y="2260268"/>
                </a:moveTo>
                <a:cubicBezTo>
                  <a:pt x="189081" y="2294987"/>
                  <a:pt x="171707" y="2256741"/>
                  <a:pt x="159431" y="2289309"/>
                </a:cubicBezTo>
                <a:lnTo>
                  <a:pt x="159886" y="2289580"/>
                </a:lnTo>
                <a:lnTo>
                  <a:pt x="180997" y="2275667"/>
                </a:lnTo>
                <a:lnTo>
                  <a:pt x="189265" y="2307144"/>
                </a:lnTo>
                <a:lnTo>
                  <a:pt x="189269" y="2307148"/>
                </a:lnTo>
                <a:lnTo>
                  <a:pt x="216850" y="2294851"/>
                </a:lnTo>
                <a:lnTo>
                  <a:pt x="216593" y="2293876"/>
                </a:lnTo>
                <a:close/>
                <a:moveTo>
                  <a:pt x="11967823" y="2169538"/>
                </a:moveTo>
                <a:cubicBezTo>
                  <a:pt x="11963296" y="2179675"/>
                  <a:pt x="11958755" y="2190023"/>
                  <a:pt x="11954249" y="2200368"/>
                </a:cubicBezTo>
                <a:cubicBezTo>
                  <a:pt x="11975110" y="2208503"/>
                  <a:pt x="12003543" y="2259753"/>
                  <a:pt x="12035749" y="2270629"/>
                </a:cubicBezTo>
                <a:cubicBezTo>
                  <a:pt x="12046487" y="2274257"/>
                  <a:pt x="12057642" y="2273396"/>
                  <a:pt x="12069079" y="2264957"/>
                </a:cubicBezTo>
                <a:cubicBezTo>
                  <a:pt x="12027151" y="2233836"/>
                  <a:pt x="11992901" y="2225015"/>
                  <a:pt x="11967823" y="2169538"/>
                </a:cubicBezTo>
                <a:close/>
                <a:moveTo>
                  <a:pt x="11864880" y="2161087"/>
                </a:moveTo>
                <a:cubicBezTo>
                  <a:pt x="11857451" y="2160587"/>
                  <a:pt x="11850173" y="2161193"/>
                  <a:pt x="11843147" y="2163636"/>
                </a:cubicBezTo>
                <a:cubicBezTo>
                  <a:pt x="11872712" y="2186722"/>
                  <a:pt x="11900516" y="2195872"/>
                  <a:pt x="11930164" y="2218949"/>
                </a:cubicBezTo>
                <a:cubicBezTo>
                  <a:pt x="11935695" y="2203683"/>
                  <a:pt x="11938064" y="2189115"/>
                  <a:pt x="11933244" y="2175699"/>
                </a:cubicBezTo>
                <a:cubicBezTo>
                  <a:pt x="11910839" y="2174039"/>
                  <a:pt x="11887171" y="2162587"/>
                  <a:pt x="11864880" y="2161087"/>
                </a:cubicBezTo>
                <a:close/>
                <a:moveTo>
                  <a:pt x="11706039" y="2131647"/>
                </a:moveTo>
                <a:cubicBezTo>
                  <a:pt x="11702793" y="2141692"/>
                  <a:pt x="11695525" y="2152612"/>
                  <a:pt x="11701041" y="2161057"/>
                </a:cubicBezTo>
                <a:cubicBezTo>
                  <a:pt x="11726796" y="2192341"/>
                  <a:pt x="11775573" y="2216116"/>
                  <a:pt x="11812532" y="2233168"/>
                </a:cubicBezTo>
                <a:cubicBezTo>
                  <a:pt x="11823571" y="2207580"/>
                  <a:pt x="11810655" y="2186110"/>
                  <a:pt x="11794618" y="2165373"/>
                </a:cubicBezTo>
                <a:cubicBezTo>
                  <a:pt x="11771829" y="2150434"/>
                  <a:pt x="11741596" y="2157313"/>
                  <a:pt x="11706039" y="2131647"/>
                </a:cubicBezTo>
                <a:close/>
                <a:moveTo>
                  <a:pt x="193015" y="2081066"/>
                </a:moveTo>
                <a:cubicBezTo>
                  <a:pt x="187846" y="2082306"/>
                  <a:pt x="183321" y="2085931"/>
                  <a:pt x="180430" y="2092746"/>
                </a:cubicBezTo>
                <a:cubicBezTo>
                  <a:pt x="198388" y="2117684"/>
                  <a:pt x="213505" y="2103515"/>
                  <a:pt x="230286" y="2112504"/>
                </a:cubicBezTo>
                <a:cubicBezTo>
                  <a:pt x="229989" y="2100891"/>
                  <a:pt x="220418" y="2089134"/>
                  <a:pt x="209472" y="2083691"/>
                </a:cubicBezTo>
                <a:cubicBezTo>
                  <a:pt x="204001" y="2080971"/>
                  <a:pt x="198185" y="2079826"/>
                  <a:pt x="193015" y="2081066"/>
                </a:cubicBezTo>
                <a:close/>
                <a:moveTo>
                  <a:pt x="2212440" y="1996864"/>
                </a:moveTo>
                <a:lnTo>
                  <a:pt x="2214960" y="2000407"/>
                </a:lnTo>
                <a:lnTo>
                  <a:pt x="2215820" y="1998845"/>
                </a:lnTo>
                <a:close/>
                <a:moveTo>
                  <a:pt x="2951713" y="1968133"/>
                </a:moveTo>
                <a:lnTo>
                  <a:pt x="2955357" y="1971753"/>
                </a:lnTo>
                <a:lnTo>
                  <a:pt x="2968008" y="1968695"/>
                </a:lnTo>
                <a:close/>
                <a:moveTo>
                  <a:pt x="63477" y="1965025"/>
                </a:moveTo>
                <a:cubicBezTo>
                  <a:pt x="55312" y="1963578"/>
                  <a:pt x="47510" y="1967171"/>
                  <a:pt x="40709" y="1984247"/>
                </a:cubicBezTo>
                <a:cubicBezTo>
                  <a:pt x="57492" y="1994071"/>
                  <a:pt x="72654" y="1980763"/>
                  <a:pt x="88446" y="1976031"/>
                </a:cubicBezTo>
                <a:cubicBezTo>
                  <a:pt x="80180" y="1972956"/>
                  <a:pt x="71647" y="1966472"/>
                  <a:pt x="63477" y="1965025"/>
                </a:cubicBezTo>
                <a:close/>
                <a:moveTo>
                  <a:pt x="973485" y="1956370"/>
                </a:moveTo>
                <a:cubicBezTo>
                  <a:pt x="968234" y="1954703"/>
                  <a:pt x="963340" y="1958121"/>
                  <a:pt x="958947" y="1968494"/>
                </a:cubicBezTo>
                <a:cubicBezTo>
                  <a:pt x="970633" y="1988511"/>
                  <a:pt x="981403" y="1995547"/>
                  <a:pt x="990192" y="1974759"/>
                </a:cubicBezTo>
                <a:cubicBezTo>
                  <a:pt x="984352" y="1964789"/>
                  <a:pt x="978738" y="1958038"/>
                  <a:pt x="973485" y="1956370"/>
                </a:cubicBezTo>
                <a:close/>
                <a:moveTo>
                  <a:pt x="1518804" y="1899569"/>
                </a:moveTo>
                <a:lnTo>
                  <a:pt x="1504978" y="1909784"/>
                </a:lnTo>
                <a:lnTo>
                  <a:pt x="1506699" y="1911913"/>
                </a:lnTo>
                <a:cubicBezTo>
                  <a:pt x="1512777" y="1918766"/>
                  <a:pt x="1518178" y="1920544"/>
                  <a:pt x="1521191" y="1904355"/>
                </a:cubicBezTo>
                <a:close/>
                <a:moveTo>
                  <a:pt x="1314031" y="1889731"/>
                </a:moveTo>
                <a:lnTo>
                  <a:pt x="1320711" y="1899652"/>
                </a:lnTo>
                <a:lnTo>
                  <a:pt x="1328006" y="1890613"/>
                </a:lnTo>
                <a:close/>
                <a:moveTo>
                  <a:pt x="1353381" y="1887034"/>
                </a:moveTo>
                <a:cubicBezTo>
                  <a:pt x="1348933" y="1886169"/>
                  <a:pt x="1344722" y="1888594"/>
                  <a:pt x="1340529" y="1891404"/>
                </a:cubicBezTo>
                <a:lnTo>
                  <a:pt x="1329502" y="1890708"/>
                </a:lnTo>
                <a:lnTo>
                  <a:pt x="1340637" y="1922222"/>
                </a:lnTo>
                <a:lnTo>
                  <a:pt x="1367606" y="1902385"/>
                </a:lnTo>
                <a:cubicBezTo>
                  <a:pt x="1362500" y="1892050"/>
                  <a:pt x="1357825" y="1887899"/>
                  <a:pt x="1353381" y="1887034"/>
                </a:cubicBezTo>
                <a:close/>
                <a:moveTo>
                  <a:pt x="1388234" y="1881974"/>
                </a:moveTo>
                <a:cubicBezTo>
                  <a:pt x="1380915" y="1882158"/>
                  <a:pt x="1374075" y="1888955"/>
                  <a:pt x="1367683" y="1902334"/>
                </a:cubicBezTo>
                <a:lnTo>
                  <a:pt x="1370937" y="1909486"/>
                </a:lnTo>
                <a:lnTo>
                  <a:pt x="1372880" y="1908074"/>
                </a:lnTo>
                <a:lnTo>
                  <a:pt x="1405096" y="1906851"/>
                </a:lnTo>
                <a:lnTo>
                  <a:pt x="1411669" y="1901272"/>
                </a:lnTo>
                <a:cubicBezTo>
                  <a:pt x="1403355" y="1888214"/>
                  <a:pt x="1395556" y="1881790"/>
                  <a:pt x="1388234" y="1881974"/>
                </a:cubicBezTo>
                <a:close/>
                <a:moveTo>
                  <a:pt x="3026476" y="1880138"/>
                </a:moveTo>
                <a:lnTo>
                  <a:pt x="3025860" y="1885263"/>
                </a:lnTo>
                <a:lnTo>
                  <a:pt x="3033552" y="1882260"/>
                </a:lnTo>
                <a:close/>
                <a:moveTo>
                  <a:pt x="3005055" y="1876864"/>
                </a:moveTo>
                <a:lnTo>
                  <a:pt x="2978427" y="1894755"/>
                </a:lnTo>
                <a:lnTo>
                  <a:pt x="2987533" y="1900230"/>
                </a:lnTo>
                <a:lnTo>
                  <a:pt x="3019359" y="1887804"/>
                </a:lnTo>
                <a:close/>
                <a:moveTo>
                  <a:pt x="2549134" y="1875046"/>
                </a:moveTo>
                <a:lnTo>
                  <a:pt x="2528763" y="1892027"/>
                </a:lnTo>
                <a:lnTo>
                  <a:pt x="2548187" y="1898344"/>
                </a:lnTo>
                <a:lnTo>
                  <a:pt x="2548876" y="1877807"/>
                </a:lnTo>
                <a:close/>
                <a:moveTo>
                  <a:pt x="3376036" y="1873762"/>
                </a:moveTo>
                <a:lnTo>
                  <a:pt x="3365913" y="1903223"/>
                </a:lnTo>
                <a:lnTo>
                  <a:pt x="3395301" y="1898522"/>
                </a:lnTo>
                <a:close/>
                <a:moveTo>
                  <a:pt x="3237538" y="1873693"/>
                </a:moveTo>
                <a:cubicBezTo>
                  <a:pt x="3233535" y="1872402"/>
                  <a:pt x="3229576" y="1873011"/>
                  <a:pt x="3226120" y="1874978"/>
                </a:cubicBezTo>
                <a:cubicBezTo>
                  <a:pt x="3219208" y="1878909"/>
                  <a:pt x="3214313" y="1888269"/>
                  <a:pt x="3215115" y="1898688"/>
                </a:cubicBezTo>
                <a:cubicBezTo>
                  <a:pt x="3227498" y="1907301"/>
                  <a:pt x="3238515" y="1898116"/>
                  <a:pt x="3249215" y="1883814"/>
                </a:cubicBezTo>
                <a:cubicBezTo>
                  <a:pt x="3245586" y="1878177"/>
                  <a:pt x="3241540" y="1874985"/>
                  <a:pt x="3237538" y="1873693"/>
                </a:cubicBezTo>
                <a:close/>
                <a:moveTo>
                  <a:pt x="2559789" y="1871233"/>
                </a:moveTo>
                <a:lnTo>
                  <a:pt x="2562133" y="1872838"/>
                </a:lnTo>
                <a:lnTo>
                  <a:pt x="2562047" y="1871574"/>
                </a:lnTo>
                <a:close/>
                <a:moveTo>
                  <a:pt x="203932" y="1869197"/>
                </a:moveTo>
                <a:cubicBezTo>
                  <a:pt x="197740" y="1869966"/>
                  <a:pt x="191616" y="1873065"/>
                  <a:pt x="186382" y="1877712"/>
                </a:cubicBezTo>
                <a:cubicBezTo>
                  <a:pt x="175909" y="1887008"/>
                  <a:pt x="168997" y="1902499"/>
                  <a:pt x="172219" y="1917946"/>
                </a:cubicBezTo>
                <a:cubicBezTo>
                  <a:pt x="179088" y="1931069"/>
                  <a:pt x="184365" y="1923012"/>
                  <a:pt x="190805" y="1931528"/>
                </a:cubicBezTo>
                <a:cubicBezTo>
                  <a:pt x="201193" y="1912565"/>
                  <a:pt x="211591" y="1893686"/>
                  <a:pt x="221889" y="1874652"/>
                </a:cubicBezTo>
                <a:cubicBezTo>
                  <a:pt x="216384" y="1869985"/>
                  <a:pt x="210125" y="1868426"/>
                  <a:pt x="203932" y="1869197"/>
                </a:cubicBezTo>
                <a:close/>
                <a:moveTo>
                  <a:pt x="3520139" y="1840740"/>
                </a:moveTo>
                <a:cubicBezTo>
                  <a:pt x="3515704" y="1839129"/>
                  <a:pt x="3511332" y="1840568"/>
                  <a:pt x="3507510" y="1843917"/>
                </a:cubicBezTo>
                <a:cubicBezTo>
                  <a:pt x="3499870" y="1850612"/>
                  <a:pt x="3494425" y="1864946"/>
                  <a:pt x="3495080" y="1877791"/>
                </a:cubicBezTo>
                <a:lnTo>
                  <a:pt x="3510199" y="1880133"/>
                </a:lnTo>
                <a:lnTo>
                  <a:pt x="3516366" y="1879148"/>
                </a:lnTo>
                <a:lnTo>
                  <a:pt x="3533147" y="1855866"/>
                </a:lnTo>
                <a:cubicBezTo>
                  <a:pt x="3529072" y="1847013"/>
                  <a:pt x="3524574" y="1842351"/>
                  <a:pt x="3520139" y="1840740"/>
                </a:cubicBezTo>
                <a:close/>
                <a:moveTo>
                  <a:pt x="1099185" y="1839054"/>
                </a:moveTo>
                <a:cubicBezTo>
                  <a:pt x="1088299" y="1849930"/>
                  <a:pt x="1075952" y="1842103"/>
                  <a:pt x="1066135" y="1867814"/>
                </a:cubicBezTo>
                <a:cubicBezTo>
                  <a:pt x="1067409" y="1879436"/>
                  <a:pt x="1072945" y="1890909"/>
                  <a:pt x="1081727" y="1902463"/>
                </a:cubicBezTo>
                <a:cubicBezTo>
                  <a:pt x="1096588" y="1871252"/>
                  <a:pt x="1103260" y="1882029"/>
                  <a:pt x="1113059" y="1908763"/>
                </a:cubicBezTo>
                <a:cubicBezTo>
                  <a:pt x="1127125" y="1881531"/>
                  <a:pt x="1118575" y="1880751"/>
                  <a:pt x="1136391" y="1866217"/>
                </a:cubicBezTo>
                <a:cubicBezTo>
                  <a:pt x="1124196" y="1860239"/>
                  <a:pt x="1113044" y="1868527"/>
                  <a:pt x="1099185" y="1839054"/>
                </a:cubicBezTo>
                <a:close/>
                <a:moveTo>
                  <a:pt x="1015239" y="1833501"/>
                </a:moveTo>
                <a:cubicBezTo>
                  <a:pt x="998021" y="1838911"/>
                  <a:pt x="981647" y="1855912"/>
                  <a:pt x="962586" y="1835540"/>
                </a:cubicBezTo>
                <a:cubicBezTo>
                  <a:pt x="951951" y="1849625"/>
                  <a:pt x="948414" y="1863733"/>
                  <a:pt x="948023" y="1877766"/>
                </a:cubicBezTo>
                <a:cubicBezTo>
                  <a:pt x="960365" y="1895682"/>
                  <a:pt x="956896" y="1880841"/>
                  <a:pt x="960681" y="1870404"/>
                </a:cubicBezTo>
                <a:cubicBezTo>
                  <a:pt x="993132" y="1864959"/>
                  <a:pt x="1022110" y="1884744"/>
                  <a:pt x="1032869" y="1833770"/>
                </a:cubicBezTo>
                <a:cubicBezTo>
                  <a:pt x="1026811" y="1831183"/>
                  <a:pt x="1020979" y="1831698"/>
                  <a:pt x="1015239" y="1833501"/>
                </a:cubicBezTo>
                <a:close/>
                <a:moveTo>
                  <a:pt x="1637372" y="1830243"/>
                </a:moveTo>
                <a:lnTo>
                  <a:pt x="1642109" y="1830568"/>
                </a:lnTo>
                <a:lnTo>
                  <a:pt x="1639976" y="1832976"/>
                </a:lnTo>
                <a:close/>
                <a:moveTo>
                  <a:pt x="3428234" y="1816684"/>
                </a:moveTo>
                <a:cubicBezTo>
                  <a:pt x="3425308" y="1816105"/>
                  <a:pt x="3422801" y="1816941"/>
                  <a:pt x="3420580" y="1818706"/>
                </a:cubicBezTo>
                <a:cubicBezTo>
                  <a:pt x="3407262" y="1829290"/>
                  <a:pt x="3404248" y="1873276"/>
                  <a:pt x="3382819" y="1845576"/>
                </a:cubicBezTo>
                <a:cubicBezTo>
                  <a:pt x="3372618" y="1884989"/>
                  <a:pt x="3407181" y="1875011"/>
                  <a:pt x="3419935" y="1872666"/>
                </a:cubicBezTo>
                <a:cubicBezTo>
                  <a:pt x="3427457" y="1840707"/>
                  <a:pt x="3416347" y="1847784"/>
                  <a:pt x="3438403" y="1823146"/>
                </a:cubicBezTo>
                <a:cubicBezTo>
                  <a:pt x="3434505" y="1819254"/>
                  <a:pt x="3431160" y="1817262"/>
                  <a:pt x="3428234" y="1816684"/>
                </a:cubicBezTo>
                <a:close/>
                <a:moveTo>
                  <a:pt x="1489753" y="1810064"/>
                </a:moveTo>
                <a:cubicBezTo>
                  <a:pt x="1482166" y="1811618"/>
                  <a:pt x="1476852" y="1845294"/>
                  <a:pt x="1468058" y="1829970"/>
                </a:cubicBezTo>
                <a:cubicBezTo>
                  <a:pt x="1464247" y="1839411"/>
                  <a:pt x="1473765" y="1848400"/>
                  <a:pt x="1478910" y="1857673"/>
                </a:cubicBezTo>
                <a:cubicBezTo>
                  <a:pt x="1485327" y="1845763"/>
                  <a:pt x="1491850" y="1834048"/>
                  <a:pt x="1498318" y="1822216"/>
                </a:cubicBezTo>
                <a:cubicBezTo>
                  <a:pt x="1495069" y="1812592"/>
                  <a:pt x="1492285" y="1809542"/>
                  <a:pt x="1489753" y="1810064"/>
                </a:cubicBezTo>
                <a:close/>
                <a:moveTo>
                  <a:pt x="3846317" y="1806109"/>
                </a:moveTo>
                <a:lnTo>
                  <a:pt x="3838842" y="1827544"/>
                </a:lnTo>
                <a:lnTo>
                  <a:pt x="3844268" y="1826679"/>
                </a:lnTo>
                <a:close/>
                <a:moveTo>
                  <a:pt x="1403669" y="1805355"/>
                </a:moveTo>
                <a:cubicBezTo>
                  <a:pt x="1385805" y="1803825"/>
                  <a:pt x="1372019" y="1813242"/>
                  <a:pt x="1372482" y="1846287"/>
                </a:cubicBezTo>
                <a:cubicBezTo>
                  <a:pt x="1402482" y="1855417"/>
                  <a:pt x="1432022" y="1858409"/>
                  <a:pt x="1459349" y="1830113"/>
                </a:cubicBezTo>
                <a:cubicBezTo>
                  <a:pt x="1443486" y="1819368"/>
                  <a:pt x="1421539" y="1806887"/>
                  <a:pt x="1403669" y="1805355"/>
                </a:cubicBezTo>
                <a:close/>
                <a:moveTo>
                  <a:pt x="3753531" y="1801421"/>
                </a:moveTo>
                <a:cubicBezTo>
                  <a:pt x="3754998" y="1851351"/>
                  <a:pt x="3721935" y="1813963"/>
                  <a:pt x="3707839" y="1837663"/>
                </a:cubicBezTo>
                <a:cubicBezTo>
                  <a:pt x="3698469" y="1799759"/>
                  <a:pt x="3660557" y="1811080"/>
                  <a:pt x="3640402" y="1818211"/>
                </a:cubicBezTo>
                <a:cubicBezTo>
                  <a:pt x="3658207" y="1822180"/>
                  <a:pt x="3662054" y="1829519"/>
                  <a:pt x="3664544" y="1840829"/>
                </a:cubicBezTo>
                <a:lnTo>
                  <a:pt x="3669311" y="1854674"/>
                </a:lnTo>
                <a:lnTo>
                  <a:pt x="3764930" y="1839372"/>
                </a:lnTo>
                <a:lnTo>
                  <a:pt x="3773085" y="1828898"/>
                </a:lnTo>
                <a:cubicBezTo>
                  <a:pt x="3766624" y="1819761"/>
                  <a:pt x="3760116" y="1810545"/>
                  <a:pt x="3753531" y="1801421"/>
                </a:cubicBezTo>
                <a:close/>
                <a:moveTo>
                  <a:pt x="3009731" y="1798452"/>
                </a:moveTo>
                <a:lnTo>
                  <a:pt x="2998945" y="1833522"/>
                </a:lnTo>
                <a:lnTo>
                  <a:pt x="2999196" y="1833880"/>
                </a:lnTo>
                <a:cubicBezTo>
                  <a:pt x="2998934" y="1822446"/>
                  <a:pt x="3002750" y="1810637"/>
                  <a:pt x="3009968" y="1798850"/>
                </a:cubicBezTo>
                <a:close/>
                <a:moveTo>
                  <a:pt x="1742890" y="1798226"/>
                </a:moveTo>
                <a:lnTo>
                  <a:pt x="1731981" y="1804292"/>
                </a:lnTo>
                <a:lnTo>
                  <a:pt x="1761799" y="1824056"/>
                </a:lnTo>
                <a:lnTo>
                  <a:pt x="1765648" y="1808883"/>
                </a:lnTo>
                <a:cubicBezTo>
                  <a:pt x="1758139" y="1806308"/>
                  <a:pt x="1750380" y="1800400"/>
                  <a:pt x="1742890" y="1798226"/>
                </a:cubicBezTo>
                <a:close/>
                <a:moveTo>
                  <a:pt x="1315763" y="1798207"/>
                </a:moveTo>
                <a:cubicBezTo>
                  <a:pt x="1308752" y="1800918"/>
                  <a:pt x="1303874" y="1810739"/>
                  <a:pt x="1305092" y="1826870"/>
                </a:cubicBezTo>
                <a:cubicBezTo>
                  <a:pt x="1316388" y="1821226"/>
                  <a:pt x="1329560" y="1840761"/>
                  <a:pt x="1339218" y="1812203"/>
                </a:cubicBezTo>
                <a:cubicBezTo>
                  <a:pt x="1331913" y="1799895"/>
                  <a:pt x="1322774" y="1795496"/>
                  <a:pt x="1315763" y="1798207"/>
                </a:cubicBezTo>
                <a:close/>
                <a:moveTo>
                  <a:pt x="1255927" y="1785421"/>
                </a:moveTo>
                <a:cubicBezTo>
                  <a:pt x="1249593" y="1789160"/>
                  <a:pt x="1243527" y="1796622"/>
                  <a:pt x="1237716" y="1807578"/>
                </a:cubicBezTo>
                <a:cubicBezTo>
                  <a:pt x="1252817" y="1833351"/>
                  <a:pt x="1262734" y="1788321"/>
                  <a:pt x="1275739" y="1785614"/>
                </a:cubicBezTo>
                <a:cubicBezTo>
                  <a:pt x="1268859" y="1781671"/>
                  <a:pt x="1262259" y="1781684"/>
                  <a:pt x="1255927" y="1785421"/>
                </a:cubicBezTo>
                <a:close/>
                <a:moveTo>
                  <a:pt x="1186957" y="1773792"/>
                </a:moveTo>
                <a:cubicBezTo>
                  <a:pt x="1175738" y="1795580"/>
                  <a:pt x="1205693" y="1833822"/>
                  <a:pt x="1215213" y="1801124"/>
                </a:cubicBezTo>
                <a:cubicBezTo>
                  <a:pt x="1205126" y="1782933"/>
                  <a:pt x="1195888" y="1775824"/>
                  <a:pt x="1186957" y="1773792"/>
                </a:cubicBezTo>
                <a:close/>
                <a:moveTo>
                  <a:pt x="156346" y="1757427"/>
                </a:moveTo>
                <a:cubicBezTo>
                  <a:pt x="145494" y="1768213"/>
                  <a:pt x="129761" y="1760568"/>
                  <a:pt x="131990" y="1785958"/>
                </a:cubicBezTo>
                <a:cubicBezTo>
                  <a:pt x="175547" y="1808646"/>
                  <a:pt x="151849" y="1893376"/>
                  <a:pt x="128405" y="1919073"/>
                </a:cubicBezTo>
                <a:cubicBezTo>
                  <a:pt x="167120" y="1941512"/>
                  <a:pt x="151690" y="1861461"/>
                  <a:pt x="182822" y="1819654"/>
                </a:cubicBezTo>
                <a:cubicBezTo>
                  <a:pt x="201270" y="1810455"/>
                  <a:pt x="222470" y="1841083"/>
                  <a:pt x="240408" y="1825249"/>
                </a:cubicBezTo>
                <a:cubicBezTo>
                  <a:pt x="230006" y="1783755"/>
                  <a:pt x="194042" y="1826228"/>
                  <a:pt x="211025" y="1784085"/>
                </a:cubicBezTo>
                <a:cubicBezTo>
                  <a:pt x="189863" y="1768855"/>
                  <a:pt x="167182" y="1798750"/>
                  <a:pt x="156346" y="1757427"/>
                </a:cubicBezTo>
                <a:close/>
                <a:moveTo>
                  <a:pt x="1686564" y="1747525"/>
                </a:moveTo>
                <a:cubicBezTo>
                  <a:pt x="1669928" y="1764261"/>
                  <a:pt x="1682241" y="1780275"/>
                  <a:pt x="1676922" y="1796846"/>
                </a:cubicBezTo>
                <a:cubicBezTo>
                  <a:pt x="1644528" y="1793523"/>
                  <a:pt x="1665209" y="1740081"/>
                  <a:pt x="1686564" y="1747525"/>
                </a:cubicBezTo>
                <a:close/>
                <a:moveTo>
                  <a:pt x="1480858" y="1733298"/>
                </a:moveTo>
                <a:cubicBezTo>
                  <a:pt x="1476996" y="1733958"/>
                  <a:pt x="1473445" y="1737683"/>
                  <a:pt x="1470807" y="1745853"/>
                </a:cubicBezTo>
                <a:cubicBezTo>
                  <a:pt x="1491716" y="1766710"/>
                  <a:pt x="1488748" y="1805838"/>
                  <a:pt x="1507957" y="1772852"/>
                </a:cubicBezTo>
                <a:cubicBezTo>
                  <a:pt x="1507222" y="1762238"/>
                  <a:pt x="1500574" y="1747317"/>
                  <a:pt x="1492790" y="1739136"/>
                </a:cubicBezTo>
                <a:cubicBezTo>
                  <a:pt x="1488898" y="1735044"/>
                  <a:pt x="1484722" y="1732639"/>
                  <a:pt x="1480858" y="1733298"/>
                </a:cubicBezTo>
                <a:close/>
                <a:moveTo>
                  <a:pt x="1372923" y="1729684"/>
                </a:moveTo>
                <a:cubicBezTo>
                  <a:pt x="1367699" y="1729160"/>
                  <a:pt x="1362043" y="1730614"/>
                  <a:pt x="1355690" y="1734773"/>
                </a:cubicBezTo>
                <a:cubicBezTo>
                  <a:pt x="1352439" y="1752467"/>
                  <a:pt x="1364004" y="1748208"/>
                  <a:pt x="1370429" y="1755396"/>
                </a:cubicBezTo>
                <a:cubicBezTo>
                  <a:pt x="1359418" y="1766241"/>
                  <a:pt x="1347120" y="1758492"/>
                  <a:pt x="1337288" y="1784082"/>
                </a:cubicBezTo>
                <a:cubicBezTo>
                  <a:pt x="1345231" y="1802449"/>
                  <a:pt x="1341938" y="1826623"/>
                  <a:pt x="1357821" y="1825618"/>
                </a:cubicBezTo>
                <a:cubicBezTo>
                  <a:pt x="1357798" y="1787294"/>
                  <a:pt x="1367295" y="1785155"/>
                  <a:pt x="1387942" y="1754886"/>
                </a:cubicBezTo>
                <a:cubicBezTo>
                  <a:pt x="1395580" y="1771047"/>
                  <a:pt x="1385689" y="1787589"/>
                  <a:pt x="1404709" y="1803413"/>
                </a:cubicBezTo>
                <a:cubicBezTo>
                  <a:pt x="1414912" y="1791569"/>
                  <a:pt x="1411558" y="1779911"/>
                  <a:pt x="1415344" y="1768231"/>
                </a:cubicBezTo>
                <a:cubicBezTo>
                  <a:pt x="1400368" y="1750644"/>
                  <a:pt x="1388593" y="1731259"/>
                  <a:pt x="1372923" y="1729684"/>
                </a:cubicBezTo>
                <a:close/>
                <a:moveTo>
                  <a:pt x="1940231" y="1727283"/>
                </a:moveTo>
                <a:cubicBezTo>
                  <a:pt x="1933975" y="1722132"/>
                  <a:pt x="1932048" y="1731278"/>
                  <a:pt x="1930336" y="1743320"/>
                </a:cubicBezTo>
                <a:lnTo>
                  <a:pt x="1927464" y="1754505"/>
                </a:lnTo>
                <a:lnTo>
                  <a:pt x="1944900" y="1747699"/>
                </a:lnTo>
                <a:close/>
                <a:moveTo>
                  <a:pt x="2073898" y="1723763"/>
                </a:moveTo>
                <a:lnTo>
                  <a:pt x="2073964" y="1732870"/>
                </a:lnTo>
                <a:lnTo>
                  <a:pt x="2088349" y="1726949"/>
                </a:lnTo>
                <a:close/>
                <a:moveTo>
                  <a:pt x="1961675" y="1719771"/>
                </a:moveTo>
                <a:lnTo>
                  <a:pt x="1957093" y="1742939"/>
                </a:lnTo>
                <a:lnTo>
                  <a:pt x="1966919" y="1739107"/>
                </a:lnTo>
                <a:close/>
                <a:moveTo>
                  <a:pt x="981476" y="1712596"/>
                </a:moveTo>
                <a:cubicBezTo>
                  <a:pt x="977438" y="1714077"/>
                  <a:pt x="974001" y="1717429"/>
                  <a:pt x="972119" y="1723154"/>
                </a:cubicBezTo>
                <a:cubicBezTo>
                  <a:pt x="985566" y="1748228"/>
                  <a:pt x="995476" y="1722173"/>
                  <a:pt x="1008298" y="1736263"/>
                </a:cubicBezTo>
                <a:cubicBezTo>
                  <a:pt x="1010173" y="1725796"/>
                  <a:pt x="1003011" y="1716791"/>
                  <a:pt x="994437" y="1713268"/>
                </a:cubicBezTo>
                <a:cubicBezTo>
                  <a:pt x="990152" y="1711506"/>
                  <a:pt x="985514" y="1711115"/>
                  <a:pt x="981476" y="1712596"/>
                </a:cubicBezTo>
                <a:close/>
                <a:moveTo>
                  <a:pt x="814822" y="1707947"/>
                </a:moveTo>
                <a:cubicBezTo>
                  <a:pt x="806737" y="1707621"/>
                  <a:pt x="798860" y="1710173"/>
                  <a:pt x="791530" y="1720701"/>
                </a:cubicBezTo>
                <a:cubicBezTo>
                  <a:pt x="809669" y="1747740"/>
                  <a:pt x="824801" y="1734562"/>
                  <a:pt x="839350" y="1712438"/>
                </a:cubicBezTo>
                <a:cubicBezTo>
                  <a:pt x="831195" y="1711469"/>
                  <a:pt x="822902" y="1708269"/>
                  <a:pt x="814822" y="1707947"/>
                </a:cubicBezTo>
                <a:close/>
                <a:moveTo>
                  <a:pt x="2039671" y="1703761"/>
                </a:moveTo>
                <a:lnTo>
                  <a:pt x="2039065" y="1710951"/>
                </a:lnTo>
                <a:lnTo>
                  <a:pt x="2046648" y="1707993"/>
                </a:lnTo>
                <a:close/>
                <a:moveTo>
                  <a:pt x="1625846" y="1700016"/>
                </a:moveTo>
                <a:cubicBezTo>
                  <a:pt x="1642175" y="1714289"/>
                  <a:pt x="1627295" y="1764352"/>
                  <a:pt x="1612352" y="1756336"/>
                </a:cubicBezTo>
                <a:cubicBezTo>
                  <a:pt x="1618912" y="1742168"/>
                  <a:pt x="1622043" y="1728145"/>
                  <a:pt x="1618078" y="1714183"/>
                </a:cubicBezTo>
                <a:cubicBezTo>
                  <a:pt x="1612462" y="1725806"/>
                  <a:pt x="1601170" y="1699098"/>
                  <a:pt x="1613222" y="1707292"/>
                </a:cubicBezTo>
                <a:cubicBezTo>
                  <a:pt x="1617892" y="1711130"/>
                  <a:pt x="1622188" y="1709320"/>
                  <a:pt x="1625846" y="1700016"/>
                </a:cubicBezTo>
                <a:close/>
                <a:moveTo>
                  <a:pt x="1261643" y="1689027"/>
                </a:moveTo>
                <a:lnTo>
                  <a:pt x="1264905" y="1695292"/>
                </a:lnTo>
                <a:lnTo>
                  <a:pt x="1262827" y="1695733"/>
                </a:lnTo>
                <a:close/>
                <a:moveTo>
                  <a:pt x="956448" y="1688596"/>
                </a:moveTo>
                <a:cubicBezTo>
                  <a:pt x="939656" y="1705432"/>
                  <a:pt x="967246" y="1720995"/>
                  <a:pt x="955544" y="1737683"/>
                </a:cubicBezTo>
                <a:cubicBezTo>
                  <a:pt x="973155" y="1747840"/>
                  <a:pt x="976611" y="1700561"/>
                  <a:pt x="956448" y="1688596"/>
                </a:cubicBezTo>
                <a:close/>
                <a:moveTo>
                  <a:pt x="516274" y="1685435"/>
                </a:moveTo>
                <a:cubicBezTo>
                  <a:pt x="506158" y="1730528"/>
                  <a:pt x="584623" y="1736101"/>
                  <a:pt x="583664" y="1704852"/>
                </a:cubicBezTo>
                <a:cubicBezTo>
                  <a:pt x="558921" y="1667234"/>
                  <a:pt x="540761" y="1720131"/>
                  <a:pt x="516274" y="1685435"/>
                </a:cubicBezTo>
                <a:close/>
                <a:moveTo>
                  <a:pt x="2104010" y="1681261"/>
                </a:moveTo>
                <a:cubicBezTo>
                  <a:pt x="2102725" y="1718138"/>
                  <a:pt x="2134879" y="1706955"/>
                  <a:pt x="2144020" y="1687164"/>
                </a:cubicBezTo>
                <a:cubicBezTo>
                  <a:pt x="2130094" y="1676054"/>
                  <a:pt x="2118056" y="1692319"/>
                  <a:pt x="2104010" y="1681261"/>
                </a:cubicBezTo>
                <a:close/>
                <a:moveTo>
                  <a:pt x="643117" y="1675211"/>
                </a:moveTo>
                <a:cubicBezTo>
                  <a:pt x="630393" y="1707453"/>
                  <a:pt x="634115" y="1700428"/>
                  <a:pt x="615953" y="1724959"/>
                </a:cubicBezTo>
                <a:cubicBezTo>
                  <a:pt x="626528" y="1750328"/>
                  <a:pt x="633993" y="1732826"/>
                  <a:pt x="644296" y="1752324"/>
                </a:cubicBezTo>
                <a:cubicBezTo>
                  <a:pt x="656864" y="1702786"/>
                  <a:pt x="675848" y="1742154"/>
                  <a:pt x="690037" y="1716116"/>
                </a:cubicBezTo>
                <a:cubicBezTo>
                  <a:pt x="673813" y="1693947"/>
                  <a:pt x="660313" y="1710114"/>
                  <a:pt x="643117" y="1675211"/>
                </a:cubicBezTo>
                <a:close/>
                <a:moveTo>
                  <a:pt x="1259072" y="1674465"/>
                </a:moveTo>
                <a:lnTo>
                  <a:pt x="1261643" y="1689027"/>
                </a:lnTo>
                <a:lnTo>
                  <a:pt x="1259519" y="1684947"/>
                </a:lnTo>
                <a:cubicBezTo>
                  <a:pt x="1257963" y="1681474"/>
                  <a:pt x="1257230" y="1677977"/>
                  <a:pt x="1259072" y="1674465"/>
                </a:cubicBezTo>
                <a:close/>
                <a:moveTo>
                  <a:pt x="1108625" y="1663861"/>
                </a:moveTo>
                <a:cubicBezTo>
                  <a:pt x="1139616" y="1735672"/>
                  <a:pt x="1128605" y="1712555"/>
                  <a:pt x="1091176" y="1727351"/>
                </a:cubicBezTo>
                <a:cubicBezTo>
                  <a:pt x="1095441" y="1706194"/>
                  <a:pt x="1091749" y="1685146"/>
                  <a:pt x="1108625" y="1663861"/>
                </a:cubicBezTo>
                <a:close/>
                <a:moveTo>
                  <a:pt x="1941591" y="1655472"/>
                </a:moveTo>
                <a:cubicBezTo>
                  <a:pt x="1936375" y="1654267"/>
                  <a:pt x="1931456" y="1657138"/>
                  <a:pt x="1927368" y="1671507"/>
                </a:cubicBezTo>
                <a:cubicBezTo>
                  <a:pt x="1932267" y="1678399"/>
                  <a:pt x="1937210" y="1685281"/>
                  <a:pt x="1942110" y="1692172"/>
                </a:cubicBezTo>
                <a:cubicBezTo>
                  <a:pt x="1947248" y="1682758"/>
                  <a:pt x="1952425" y="1673302"/>
                  <a:pt x="1957602" y="1663883"/>
                </a:cubicBezTo>
                <a:cubicBezTo>
                  <a:pt x="1952317" y="1661958"/>
                  <a:pt x="1946806" y="1656677"/>
                  <a:pt x="1941591" y="1655472"/>
                </a:cubicBezTo>
                <a:close/>
                <a:moveTo>
                  <a:pt x="2038590" y="1639060"/>
                </a:moveTo>
                <a:cubicBezTo>
                  <a:pt x="2035331" y="1640964"/>
                  <a:pt x="2032729" y="1645853"/>
                  <a:pt x="2031767" y="1654993"/>
                </a:cubicBezTo>
                <a:cubicBezTo>
                  <a:pt x="2042706" y="1684766"/>
                  <a:pt x="2049782" y="1660622"/>
                  <a:pt x="2059084" y="1668304"/>
                </a:cubicBezTo>
                <a:cubicBezTo>
                  <a:pt x="2062394" y="1659098"/>
                  <a:pt x="2056525" y="1646630"/>
                  <a:pt x="2049352" y="1641036"/>
                </a:cubicBezTo>
                <a:cubicBezTo>
                  <a:pt x="2045765" y="1638237"/>
                  <a:pt x="2041849" y="1637156"/>
                  <a:pt x="2038590" y="1639060"/>
                </a:cubicBezTo>
                <a:close/>
                <a:moveTo>
                  <a:pt x="1388262" y="1607213"/>
                </a:moveTo>
                <a:cubicBezTo>
                  <a:pt x="1394592" y="1603482"/>
                  <a:pt x="1401193" y="1603470"/>
                  <a:pt x="1408075" y="1607415"/>
                </a:cubicBezTo>
                <a:cubicBezTo>
                  <a:pt x="1396903" y="1636173"/>
                  <a:pt x="1383900" y="1638129"/>
                  <a:pt x="1370085" y="1629327"/>
                </a:cubicBezTo>
                <a:cubicBezTo>
                  <a:pt x="1375878" y="1618395"/>
                  <a:pt x="1381934" y="1610945"/>
                  <a:pt x="1388262" y="1607213"/>
                </a:cubicBezTo>
                <a:close/>
                <a:moveTo>
                  <a:pt x="22347" y="1606736"/>
                </a:moveTo>
                <a:cubicBezTo>
                  <a:pt x="14531" y="1623232"/>
                  <a:pt x="26348" y="1639296"/>
                  <a:pt x="38989" y="1655271"/>
                </a:cubicBezTo>
                <a:cubicBezTo>
                  <a:pt x="51135" y="1635634"/>
                  <a:pt x="31018" y="1605847"/>
                  <a:pt x="22347" y="1606736"/>
                </a:cubicBezTo>
                <a:close/>
                <a:moveTo>
                  <a:pt x="959166" y="1604565"/>
                </a:moveTo>
                <a:cubicBezTo>
                  <a:pt x="948181" y="1634716"/>
                  <a:pt x="991082" y="1620226"/>
                  <a:pt x="979737" y="1646055"/>
                </a:cubicBezTo>
                <a:cubicBezTo>
                  <a:pt x="958283" y="1634426"/>
                  <a:pt x="915608" y="1648269"/>
                  <a:pt x="907500" y="1619829"/>
                </a:cubicBezTo>
                <a:cubicBezTo>
                  <a:pt x="929017" y="1640958"/>
                  <a:pt x="952010" y="1613726"/>
                  <a:pt x="959166" y="1604565"/>
                </a:cubicBezTo>
                <a:close/>
                <a:moveTo>
                  <a:pt x="1363915" y="1599506"/>
                </a:moveTo>
                <a:cubicBezTo>
                  <a:pt x="1366512" y="1599541"/>
                  <a:pt x="1368535" y="1604003"/>
                  <a:pt x="1369071" y="1615395"/>
                </a:cubicBezTo>
                <a:cubicBezTo>
                  <a:pt x="1353658" y="1596668"/>
                  <a:pt x="1374193" y="1669391"/>
                  <a:pt x="1349624" y="1650899"/>
                </a:cubicBezTo>
                <a:cubicBezTo>
                  <a:pt x="1343156" y="1639133"/>
                  <a:pt x="1356123" y="1599406"/>
                  <a:pt x="1363915" y="1599506"/>
                </a:cubicBezTo>
                <a:close/>
                <a:moveTo>
                  <a:pt x="1005968" y="1582329"/>
                </a:moveTo>
                <a:cubicBezTo>
                  <a:pt x="1021617" y="1596047"/>
                  <a:pt x="1035683" y="1588250"/>
                  <a:pt x="1050843" y="1595209"/>
                </a:cubicBezTo>
                <a:cubicBezTo>
                  <a:pt x="1037618" y="1615625"/>
                  <a:pt x="1022151" y="1603675"/>
                  <a:pt x="1007962" y="1610277"/>
                </a:cubicBezTo>
                <a:cubicBezTo>
                  <a:pt x="1013096" y="1600823"/>
                  <a:pt x="1002905" y="1591737"/>
                  <a:pt x="1005968" y="1582329"/>
                </a:cubicBezTo>
                <a:close/>
                <a:moveTo>
                  <a:pt x="982543" y="1562018"/>
                </a:moveTo>
                <a:cubicBezTo>
                  <a:pt x="991918" y="1576503"/>
                  <a:pt x="997370" y="1626020"/>
                  <a:pt x="977792" y="1618145"/>
                </a:cubicBezTo>
                <a:cubicBezTo>
                  <a:pt x="979583" y="1597533"/>
                  <a:pt x="960369" y="1562422"/>
                  <a:pt x="982543" y="1562018"/>
                </a:cubicBezTo>
                <a:close/>
                <a:moveTo>
                  <a:pt x="1059480" y="1532038"/>
                </a:moveTo>
                <a:cubicBezTo>
                  <a:pt x="1067421" y="1540233"/>
                  <a:pt x="1074182" y="1532064"/>
                  <a:pt x="1082021" y="1538445"/>
                </a:cubicBezTo>
                <a:cubicBezTo>
                  <a:pt x="1062872" y="1561045"/>
                  <a:pt x="1063944" y="1578377"/>
                  <a:pt x="1049872" y="1581272"/>
                </a:cubicBezTo>
                <a:cubicBezTo>
                  <a:pt x="1065469" y="1564515"/>
                  <a:pt x="1043965" y="1548785"/>
                  <a:pt x="1059480" y="1532038"/>
                </a:cubicBezTo>
                <a:close/>
                <a:moveTo>
                  <a:pt x="680856" y="1527387"/>
                </a:moveTo>
                <a:cubicBezTo>
                  <a:pt x="687569" y="1538988"/>
                  <a:pt x="700316" y="1550349"/>
                  <a:pt x="696527" y="1561989"/>
                </a:cubicBezTo>
                <a:cubicBezTo>
                  <a:pt x="685454" y="1549959"/>
                  <a:pt x="676440" y="1567745"/>
                  <a:pt x="665330" y="1555762"/>
                </a:cubicBezTo>
                <a:cubicBezTo>
                  <a:pt x="670472" y="1546390"/>
                  <a:pt x="675687" y="1536928"/>
                  <a:pt x="680856" y="1527387"/>
                </a:cubicBezTo>
                <a:close/>
                <a:moveTo>
                  <a:pt x="738786" y="1518630"/>
                </a:moveTo>
                <a:cubicBezTo>
                  <a:pt x="742814" y="1517024"/>
                  <a:pt x="747510" y="1518262"/>
                  <a:pt x="751862" y="1521061"/>
                </a:cubicBezTo>
                <a:cubicBezTo>
                  <a:pt x="760570" y="1526655"/>
                  <a:pt x="767909" y="1538496"/>
                  <a:pt x="765805" y="1546328"/>
                </a:cubicBezTo>
                <a:cubicBezTo>
                  <a:pt x="753115" y="1532310"/>
                  <a:pt x="743223" y="1558112"/>
                  <a:pt x="729711" y="1533254"/>
                </a:cubicBezTo>
                <a:cubicBezTo>
                  <a:pt x="731396" y="1524683"/>
                  <a:pt x="734758" y="1520236"/>
                  <a:pt x="738786" y="1518630"/>
                </a:cubicBezTo>
                <a:close/>
                <a:moveTo>
                  <a:pt x="2620030" y="1513282"/>
                </a:moveTo>
                <a:cubicBezTo>
                  <a:pt x="2614991" y="1511575"/>
                  <a:pt x="2608641" y="1512739"/>
                  <a:pt x="2602416" y="1515592"/>
                </a:cubicBezTo>
                <a:cubicBezTo>
                  <a:pt x="2589962" y="1521298"/>
                  <a:pt x="2578005" y="1533758"/>
                  <a:pt x="2578029" y="1543511"/>
                </a:cubicBezTo>
                <a:cubicBezTo>
                  <a:pt x="2595046" y="1534953"/>
                  <a:pt x="2612939" y="1538977"/>
                  <a:pt x="2629773" y="1528196"/>
                </a:cubicBezTo>
                <a:cubicBezTo>
                  <a:pt x="2628794" y="1519567"/>
                  <a:pt x="2625068" y="1514989"/>
                  <a:pt x="2620030" y="1513282"/>
                </a:cubicBezTo>
                <a:close/>
                <a:moveTo>
                  <a:pt x="967767" y="1510302"/>
                </a:moveTo>
                <a:cubicBezTo>
                  <a:pt x="978947" y="1512883"/>
                  <a:pt x="990458" y="1519955"/>
                  <a:pt x="1000920" y="1512426"/>
                </a:cubicBezTo>
                <a:cubicBezTo>
                  <a:pt x="994753" y="1565292"/>
                  <a:pt x="960391" y="1546020"/>
                  <a:pt x="936602" y="1535129"/>
                </a:cubicBezTo>
                <a:cubicBezTo>
                  <a:pt x="945736" y="1509631"/>
                  <a:pt x="956587" y="1507721"/>
                  <a:pt x="967767" y="1510302"/>
                </a:cubicBezTo>
                <a:close/>
                <a:moveTo>
                  <a:pt x="890704" y="1508238"/>
                </a:moveTo>
                <a:cubicBezTo>
                  <a:pt x="897318" y="1519726"/>
                  <a:pt x="910147" y="1531032"/>
                  <a:pt x="906332" y="1542844"/>
                </a:cubicBezTo>
                <a:cubicBezTo>
                  <a:pt x="876175" y="1506279"/>
                  <a:pt x="885689" y="1552476"/>
                  <a:pt x="894696" y="1564173"/>
                </a:cubicBezTo>
                <a:cubicBezTo>
                  <a:pt x="886759" y="1556020"/>
                  <a:pt x="879994" y="1564146"/>
                  <a:pt x="872224" y="1557632"/>
                </a:cubicBezTo>
                <a:cubicBezTo>
                  <a:pt x="875143" y="1545998"/>
                  <a:pt x="873816" y="1534300"/>
                  <a:pt x="865287" y="1522802"/>
                </a:cubicBezTo>
                <a:cubicBezTo>
                  <a:pt x="859301" y="1533630"/>
                  <a:pt x="839148" y="1527435"/>
                  <a:pt x="855488" y="1509024"/>
                </a:cubicBezTo>
                <a:cubicBezTo>
                  <a:pt x="868411" y="1525720"/>
                  <a:pt x="880182" y="1525511"/>
                  <a:pt x="890704" y="1508238"/>
                </a:cubicBezTo>
                <a:close/>
                <a:moveTo>
                  <a:pt x="524400" y="1493003"/>
                </a:moveTo>
                <a:cubicBezTo>
                  <a:pt x="531810" y="1494014"/>
                  <a:pt x="539458" y="1498453"/>
                  <a:pt x="547086" y="1502774"/>
                </a:cubicBezTo>
                <a:cubicBezTo>
                  <a:pt x="534247" y="1527427"/>
                  <a:pt x="518269" y="1508885"/>
                  <a:pt x="503173" y="1503790"/>
                </a:cubicBezTo>
                <a:cubicBezTo>
                  <a:pt x="509831" y="1494411"/>
                  <a:pt x="516994" y="1491993"/>
                  <a:pt x="524400" y="1493003"/>
                </a:cubicBezTo>
                <a:close/>
                <a:moveTo>
                  <a:pt x="1298486" y="1491088"/>
                </a:moveTo>
                <a:cubicBezTo>
                  <a:pt x="1292099" y="1502912"/>
                  <a:pt x="1285592" y="1514791"/>
                  <a:pt x="1279047" y="1526675"/>
                </a:cubicBezTo>
                <a:cubicBezTo>
                  <a:pt x="1285919" y="1539837"/>
                  <a:pt x="1291202" y="1531824"/>
                  <a:pt x="1297620" y="1540172"/>
                </a:cubicBezTo>
                <a:cubicBezTo>
                  <a:pt x="1303038" y="1523756"/>
                  <a:pt x="1312588" y="1507167"/>
                  <a:pt x="1298486" y="1491088"/>
                </a:cubicBezTo>
                <a:close/>
                <a:moveTo>
                  <a:pt x="727617" y="1482604"/>
                </a:moveTo>
                <a:lnTo>
                  <a:pt x="730563" y="1484460"/>
                </a:lnTo>
                <a:lnTo>
                  <a:pt x="727683" y="1482780"/>
                </a:lnTo>
                <a:close/>
                <a:moveTo>
                  <a:pt x="769623" y="1476218"/>
                </a:moveTo>
                <a:cubicBezTo>
                  <a:pt x="798500" y="1471971"/>
                  <a:pt x="829250" y="1552360"/>
                  <a:pt x="827204" y="1481818"/>
                </a:cubicBezTo>
                <a:cubicBezTo>
                  <a:pt x="838348" y="1521243"/>
                  <a:pt x="853628" y="1560532"/>
                  <a:pt x="857668" y="1599941"/>
                </a:cubicBezTo>
                <a:cubicBezTo>
                  <a:pt x="843876" y="1587318"/>
                  <a:pt x="805849" y="1559036"/>
                  <a:pt x="807718" y="1517322"/>
                </a:cubicBezTo>
                <a:cubicBezTo>
                  <a:pt x="792163" y="1507748"/>
                  <a:pt x="755181" y="1516400"/>
                  <a:pt x="753027" y="1490543"/>
                </a:cubicBezTo>
                <a:cubicBezTo>
                  <a:pt x="765341" y="1500907"/>
                  <a:pt x="769382" y="1494142"/>
                  <a:pt x="769623" y="1476218"/>
                </a:cubicBezTo>
                <a:close/>
                <a:moveTo>
                  <a:pt x="2147915" y="1465296"/>
                </a:moveTo>
                <a:cubicBezTo>
                  <a:pt x="2142916" y="1467217"/>
                  <a:pt x="2138276" y="1474224"/>
                  <a:pt x="2133872" y="1484496"/>
                </a:cubicBezTo>
                <a:cubicBezTo>
                  <a:pt x="2145588" y="1504804"/>
                  <a:pt x="2155284" y="1497333"/>
                  <a:pt x="2164120" y="1476617"/>
                </a:cubicBezTo>
                <a:cubicBezTo>
                  <a:pt x="2158271" y="1466545"/>
                  <a:pt x="2152915" y="1463380"/>
                  <a:pt x="2147915" y="1465296"/>
                </a:cubicBezTo>
                <a:close/>
                <a:moveTo>
                  <a:pt x="684583" y="1457617"/>
                </a:moveTo>
                <a:lnTo>
                  <a:pt x="727683" y="1482780"/>
                </a:lnTo>
                <a:lnTo>
                  <a:pt x="736442" y="1505366"/>
                </a:lnTo>
                <a:cubicBezTo>
                  <a:pt x="720630" y="1509476"/>
                  <a:pt x="703005" y="1489029"/>
                  <a:pt x="687642" y="1499571"/>
                </a:cubicBezTo>
                <a:cubicBezTo>
                  <a:pt x="698037" y="1485135"/>
                  <a:pt x="677807" y="1471722"/>
                  <a:pt x="684583" y="1457617"/>
                </a:cubicBezTo>
                <a:close/>
                <a:moveTo>
                  <a:pt x="1127074" y="1423559"/>
                </a:moveTo>
                <a:cubicBezTo>
                  <a:pt x="1119739" y="1429596"/>
                  <a:pt x="1115630" y="1454434"/>
                  <a:pt x="1115981" y="1460597"/>
                </a:cubicBezTo>
                <a:cubicBezTo>
                  <a:pt x="1136241" y="1479196"/>
                  <a:pt x="1135218" y="1443716"/>
                  <a:pt x="1135435" y="1425174"/>
                </a:cubicBezTo>
                <a:cubicBezTo>
                  <a:pt x="1132321" y="1421621"/>
                  <a:pt x="1129518" y="1421546"/>
                  <a:pt x="1127074" y="1423559"/>
                </a:cubicBezTo>
                <a:close/>
                <a:moveTo>
                  <a:pt x="1894116" y="1423074"/>
                </a:moveTo>
                <a:cubicBezTo>
                  <a:pt x="1883028" y="1421885"/>
                  <a:pt x="1872131" y="1423324"/>
                  <a:pt x="1861492" y="1428297"/>
                </a:cubicBezTo>
                <a:cubicBezTo>
                  <a:pt x="1870984" y="1467434"/>
                  <a:pt x="1908161" y="1448133"/>
                  <a:pt x="1927889" y="1433613"/>
                </a:cubicBezTo>
                <a:cubicBezTo>
                  <a:pt x="1916484" y="1428077"/>
                  <a:pt x="1905204" y="1424262"/>
                  <a:pt x="1894116" y="1423074"/>
                </a:cubicBezTo>
                <a:close/>
                <a:moveTo>
                  <a:pt x="1948945" y="1421327"/>
                </a:moveTo>
                <a:cubicBezTo>
                  <a:pt x="1943168" y="1422560"/>
                  <a:pt x="1937683" y="1427692"/>
                  <a:pt x="1932746" y="1440465"/>
                </a:cubicBezTo>
                <a:cubicBezTo>
                  <a:pt x="1947214" y="1462900"/>
                  <a:pt x="1968438" y="1446396"/>
                  <a:pt x="1966889" y="1425586"/>
                </a:cubicBezTo>
                <a:cubicBezTo>
                  <a:pt x="1960784" y="1422768"/>
                  <a:pt x="1954721" y="1420099"/>
                  <a:pt x="1948945" y="1421327"/>
                </a:cubicBezTo>
                <a:close/>
                <a:moveTo>
                  <a:pt x="989368" y="1413143"/>
                </a:moveTo>
                <a:cubicBezTo>
                  <a:pt x="986457" y="1413452"/>
                  <a:pt x="983710" y="1415965"/>
                  <a:pt x="981222" y="1421971"/>
                </a:cubicBezTo>
                <a:cubicBezTo>
                  <a:pt x="994282" y="1439982"/>
                  <a:pt x="1008285" y="1471679"/>
                  <a:pt x="1017406" y="1435076"/>
                </a:cubicBezTo>
                <a:cubicBezTo>
                  <a:pt x="1011342" y="1432440"/>
                  <a:pt x="1004784" y="1423155"/>
                  <a:pt x="998497" y="1417536"/>
                </a:cubicBezTo>
                <a:cubicBezTo>
                  <a:pt x="995353" y="1414727"/>
                  <a:pt x="992279" y="1412832"/>
                  <a:pt x="989368" y="1413143"/>
                </a:cubicBezTo>
                <a:close/>
                <a:moveTo>
                  <a:pt x="1849020" y="1407916"/>
                </a:moveTo>
                <a:cubicBezTo>
                  <a:pt x="1845416" y="1408721"/>
                  <a:pt x="1841990" y="1411961"/>
                  <a:pt x="1838638" y="1416245"/>
                </a:cubicBezTo>
                <a:cubicBezTo>
                  <a:pt x="1831932" y="1424819"/>
                  <a:pt x="1825528" y="1437569"/>
                  <a:pt x="1818606" y="1443366"/>
                </a:cubicBezTo>
                <a:cubicBezTo>
                  <a:pt x="1834972" y="1467308"/>
                  <a:pt x="1847474" y="1437376"/>
                  <a:pt x="1860460" y="1414200"/>
                </a:cubicBezTo>
                <a:cubicBezTo>
                  <a:pt x="1856402" y="1408741"/>
                  <a:pt x="1852622" y="1407112"/>
                  <a:pt x="1849020" y="1407916"/>
                </a:cubicBezTo>
                <a:close/>
                <a:moveTo>
                  <a:pt x="258047" y="1397959"/>
                </a:moveTo>
                <a:cubicBezTo>
                  <a:pt x="257866" y="1459388"/>
                  <a:pt x="297697" y="1411667"/>
                  <a:pt x="306916" y="1466774"/>
                </a:cubicBezTo>
                <a:cubicBezTo>
                  <a:pt x="283796" y="1503693"/>
                  <a:pt x="271423" y="1452270"/>
                  <a:pt x="252234" y="1440078"/>
                </a:cubicBezTo>
                <a:cubicBezTo>
                  <a:pt x="270926" y="1425580"/>
                  <a:pt x="239379" y="1412329"/>
                  <a:pt x="258047" y="1397959"/>
                </a:cubicBezTo>
                <a:close/>
                <a:moveTo>
                  <a:pt x="337116" y="1395999"/>
                </a:moveTo>
                <a:cubicBezTo>
                  <a:pt x="338150" y="1440528"/>
                  <a:pt x="279769" y="1432399"/>
                  <a:pt x="275558" y="1397411"/>
                </a:cubicBezTo>
                <a:cubicBezTo>
                  <a:pt x="297981" y="1422519"/>
                  <a:pt x="316991" y="1401799"/>
                  <a:pt x="337116" y="1395999"/>
                </a:cubicBezTo>
                <a:close/>
                <a:moveTo>
                  <a:pt x="1757922" y="1395815"/>
                </a:moveTo>
                <a:cubicBezTo>
                  <a:pt x="1750197" y="1409977"/>
                  <a:pt x="1742388" y="1424109"/>
                  <a:pt x="1734633" y="1438357"/>
                </a:cubicBezTo>
                <a:cubicBezTo>
                  <a:pt x="1756506" y="1437483"/>
                  <a:pt x="1778626" y="1439784"/>
                  <a:pt x="1798959" y="1415776"/>
                </a:cubicBezTo>
                <a:cubicBezTo>
                  <a:pt x="1783435" y="1382985"/>
                  <a:pt x="1774038" y="1435520"/>
                  <a:pt x="1757922" y="1395815"/>
                </a:cubicBezTo>
                <a:close/>
                <a:moveTo>
                  <a:pt x="72510" y="1388499"/>
                </a:moveTo>
                <a:cubicBezTo>
                  <a:pt x="84846" y="1416882"/>
                  <a:pt x="92812" y="1384425"/>
                  <a:pt x="103789" y="1394717"/>
                </a:cubicBezTo>
                <a:cubicBezTo>
                  <a:pt x="106607" y="1427855"/>
                  <a:pt x="85785" y="1402958"/>
                  <a:pt x="74586" y="1416438"/>
                </a:cubicBezTo>
                <a:cubicBezTo>
                  <a:pt x="77168" y="1432739"/>
                  <a:pt x="89107" y="1448748"/>
                  <a:pt x="82450" y="1465212"/>
                </a:cubicBezTo>
                <a:cubicBezTo>
                  <a:pt x="60682" y="1426627"/>
                  <a:pt x="43567" y="1454085"/>
                  <a:pt x="22875" y="1431706"/>
                </a:cubicBezTo>
                <a:cubicBezTo>
                  <a:pt x="40616" y="1398992"/>
                  <a:pt x="68379" y="1438127"/>
                  <a:pt x="72510" y="1388499"/>
                </a:cubicBezTo>
                <a:close/>
                <a:moveTo>
                  <a:pt x="1377559" y="1387627"/>
                </a:moveTo>
                <a:cubicBezTo>
                  <a:pt x="1370875" y="1389509"/>
                  <a:pt x="1372835" y="1404674"/>
                  <a:pt x="1358832" y="1412649"/>
                </a:cubicBezTo>
                <a:cubicBezTo>
                  <a:pt x="1367433" y="1430125"/>
                  <a:pt x="1374490" y="1426079"/>
                  <a:pt x="1382348" y="1433076"/>
                </a:cubicBezTo>
                <a:cubicBezTo>
                  <a:pt x="1396444" y="1418675"/>
                  <a:pt x="1380489" y="1405197"/>
                  <a:pt x="1388037" y="1390931"/>
                </a:cubicBezTo>
                <a:cubicBezTo>
                  <a:pt x="1382976" y="1387848"/>
                  <a:pt x="1379788" y="1386999"/>
                  <a:pt x="1377559" y="1387627"/>
                </a:cubicBezTo>
                <a:close/>
                <a:moveTo>
                  <a:pt x="3261805" y="1386578"/>
                </a:moveTo>
                <a:cubicBezTo>
                  <a:pt x="3237773" y="1376544"/>
                  <a:pt x="3256519" y="1423329"/>
                  <a:pt x="3243368" y="1435968"/>
                </a:cubicBezTo>
                <a:cubicBezTo>
                  <a:pt x="3255089" y="1456318"/>
                  <a:pt x="3264824" y="1448842"/>
                  <a:pt x="3273637" y="1428299"/>
                </a:cubicBezTo>
                <a:cubicBezTo>
                  <a:pt x="3275928" y="1414154"/>
                  <a:pt x="3255366" y="1400730"/>
                  <a:pt x="3261805" y="1386578"/>
                </a:cubicBezTo>
                <a:close/>
                <a:moveTo>
                  <a:pt x="1540343" y="1366222"/>
                </a:moveTo>
                <a:cubicBezTo>
                  <a:pt x="1536968" y="1377863"/>
                  <a:pt x="1542797" y="1389345"/>
                  <a:pt x="1538403" y="1401174"/>
                </a:cubicBezTo>
                <a:cubicBezTo>
                  <a:pt x="1550769" y="1409997"/>
                  <a:pt x="1561802" y="1400561"/>
                  <a:pt x="1572628" y="1386286"/>
                </a:cubicBezTo>
                <a:cubicBezTo>
                  <a:pt x="1560374" y="1359931"/>
                  <a:pt x="1552475" y="1392629"/>
                  <a:pt x="1540343" y="1366222"/>
                </a:cubicBezTo>
                <a:close/>
                <a:moveTo>
                  <a:pt x="2429275" y="1356327"/>
                </a:moveTo>
                <a:cubicBezTo>
                  <a:pt x="2422037" y="1362365"/>
                  <a:pt x="2416126" y="1387332"/>
                  <a:pt x="2408865" y="1393683"/>
                </a:cubicBezTo>
                <a:cubicBezTo>
                  <a:pt x="2422378" y="1412477"/>
                  <a:pt x="2438833" y="1376534"/>
                  <a:pt x="2437054" y="1357989"/>
                </a:cubicBezTo>
                <a:cubicBezTo>
                  <a:pt x="2434247" y="1354405"/>
                  <a:pt x="2431687" y="1354313"/>
                  <a:pt x="2429275" y="1356327"/>
                </a:cubicBezTo>
                <a:close/>
                <a:moveTo>
                  <a:pt x="1375981" y="1346482"/>
                </a:moveTo>
                <a:cubicBezTo>
                  <a:pt x="1355822" y="1348090"/>
                  <a:pt x="1332698" y="1358862"/>
                  <a:pt x="1319719" y="1357617"/>
                </a:cubicBezTo>
                <a:cubicBezTo>
                  <a:pt x="1336662" y="1408240"/>
                  <a:pt x="1383095" y="1342731"/>
                  <a:pt x="1414463" y="1390297"/>
                </a:cubicBezTo>
                <a:cubicBezTo>
                  <a:pt x="1413339" y="1352421"/>
                  <a:pt x="1396144" y="1344872"/>
                  <a:pt x="1375981" y="1346482"/>
                </a:cubicBezTo>
                <a:close/>
                <a:moveTo>
                  <a:pt x="931393" y="1340583"/>
                </a:moveTo>
                <a:cubicBezTo>
                  <a:pt x="925527" y="1340733"/>
                  <a:pt x="919962" y="1345082"/>
                  <a:pt x="914714" y="1353635"/>
                </a:cubicBezTo>
                <a:cubicBezTo>
                  <a:pt x="924840" y="1371821"/>
                  <a:pt x="934173" y="1379004"/>
                  <a:pt x="943096" y="1380992"/>
                </a:cubicBezTo>
                <a:cubicBezTo>
                  <a:pt x="943628" y="1371595"/>
                  <a:pt x="944293" y="1362268"/>
                  <a:pt x="949875" y="1352729"/>
                </a:cubicBezTo>
                <a:cubicBezTo>
                  <a:pt x="943425" y="1344484"/>
                  <a:pt x="937259" y="1340433"/>
                  <a:pt x="931393" y="1340583"/>
                </a:cubicBezTo>
                <a:close/>
                <a:moveTo>
                  <a:pt x="60188" y="1337932"/>
                </a:moveTo>
                <a:cubicBezTo>
                  <a:pt x="64427" y="1335751"/>
                  <a:pt x="68793" y="1335429"/>
                  <a:pt x="73462" y="1339446"/>
                </a:cubicBezTo>
                <a:cubicBezTo>
                  <a:pt x="67975" y="1373017"/>
                  <a:pt x="93857" y="1346819"/>
                  <a:pt x="100791" y="1352878"/>
                </a:cubicBezTo>
                <a:cubicBezTo>
                  <a:pt x="82139" y="1392909"/>
                  <a:pt x="14831" y="1358910"/>
                  <a:pt x="20771" y="1340693"/>
                </a:cubicBezTo>
                <a:cubicBezTo>
                  <a:pt x="35906" y="1367731"/>
                  <a:pt x="47472" y="1344472"/>
                  <a:pt x="60188" y="1337932"/>
                </a:cubicBezTo>
                <a:close/>
                <a:moveTo>
                  <a:pt x="3189760" y="1333493"/>
                </a:moveTo>
                <a:cubicBezTo>
                  <a:pt x="3186099" y="1333539"/>
                  <a:pt x="3182557" y="1335200"/>
                  <a:pt x="3179071" y="1337613"/>
                </a:cubicBezTo>
                <a:cubicBezTo>
                  <a:pt x="3172093" y="1342439"/>
                  <a:pt x="3165342" y="1350271"/>
                  <a:pt x="3158291" y="1354212"/>
                </a:cubicBezTo>
                <a:cubicBezTo>
                  <a:pt x="3173039" y="1355485"/>
                  <a:pt x="3189221" y="1376826"/>
                  <a:pt x="3201169" y="1339062"/>
                </a:cubicBezTo>
                <a:cubicBezTo>
                  <a:pt x="3197203" y="1335015"/>
                  <a:pt x="3193421" y="1333447"/>
                  <a:pt x="3189760" y="1333493"/>
                </a:cubicBezTo>
                <a:close/>
                <a:moveTo>
                  <a:pt x="553605" y="1332490"/>
                </a:moveTo>
                <a:cubicBezTo>
                  <a:pt x="549584" y="1332750"/>
                  <a:pt x="545762" y="1335793"/>
                  <a:pt x="542056" y="1340413"/>
                </a:cubicBezTo>
                <a:cubicBezTo>
                  <a:pt x="534642" y="1349647"/>
                  <a:pt x="527677" y="1365183"/>
                  <a:pt x="520477" y="1377359"/>
                </a:cubicBezTo>
                <a:cubicBezTo>
                  <a:pt x="537310" y="1386807"/>
                  <a:pt x="551946" y="1365955"/>
                  <a:pt x="566355" y="1341269"/>
                </a:cubicBezTo>
                <a:cubicBezTo>
                  <a:pt x="561846" y="1334754"/>
                  <a:pt x="557625" y="1332230"/>
                  <a:pt x="553605" y="1332490"/>
                </a:cubicBezTo>
                <a:close/>
                <a:moveTo>
                  <a:pt x="1212375" y="1332414"/>
                </a:moveTo>
                <a:cubicBezTo>
                  <a:pt x="1196188" y="1336148"/>
                  <a:pt x="1190950" y="1384686"/>
                  <a:pt x="1213439" y="1409204"/>
                </a:cubicBezTo>
                <a:cubicBezTo>
                  <a:pt x="1225479" y="1383265"/>
                  <a:pt x="1224067" y="1357750"/>
                  <a:pt x="1212375" y="1332414"/>
                </a:cubicBezTo>
                <a:close/>
                <a:moveTo>
                  <a:pt x="3304073" y="1331763"/>
                </a:moveTo>
                <a:cubicBezTo>
                  <a:pt x="3299067" y="1333666"/>
                  <a:pt x="3294426" y="1340651"/>
                  <a:pt x="3290033" y="1350879"/>
                </a:cubicBezTo>
                <a:cubicBezTo>
                  <a:pt x="3301745" y="1371144"/>
                  <a:pt x="3311486" y="1363671"/>
                  <a:pt x="3320299" y="1343125"/>
                </a:cubicBezTo>
                <a:cubicBezTo>
                  <a:pt x="3314448" y="1333036"/>
                  <a:pt x="3309078" y="1329858"/>
                  <a:pt x="3304073" y="1331763"/>
                </a:cubicBezTo>
                <a:close/>
                <a:moveTo>
                  <a:pt x="847696" y="1324106"/>
                </a:moveTo>
                <a:cubicBezTo>
                  <a:pt x="832259" y="1328431"/>
                  <a:pt x="815727" y="1343169"/>
                  <a:pt x="805333" y="1363272"/>
                </a:cubicBezTo>
                <a:cubicBezTo>
                  <a:pt x="814796" y="1393193"/>
                  <a:pt x="826265" y="1405430"/>
                  <a:pt x="843557" y="1404401"/>
                </a:cubicBezTo>
                <a:cubicBezTo>
                  <a:pt x="854181" y="1372340"/>
                  <a:pt x="826723" y="1379929"/>
                  <a:pt x="826829" y="1355832"/>
                </a:cubicBezTo>
                <a:cubicBezTo>
                  <a:pt x="848490" y="1321683"/>
                  <a:pt x="852668" y="1362861"/>
                  <a:pt x="871781" y="1368621"/>
                </a:cubicBezTo>
                <a:cubicBezTo>
                  <a:pt x="879540" y="1358070"/>
                  <a:pt x="873610" y="1338708"/>
                  <a:pt x="883508" y="1347366"/>
                </a:cubicBezTo>
                <a:cubicBezTo>
                  <a:pt x="877484" y="1325851"/>
                  <a:pt x="863138" y="1319776"/>
                  <a:pt x="847696" y="1324106"/>
                </a:cubicBezTo>
                <a:close/>
                <a:moveTo>
                  <a:pt x="1286488" y="1323446"/>
                </a:moveTo>
                <a:cubicBezTo>
                  <a:pt x="1269439" y="1352392"/>
                  <a:pt x="1248050" y="1319122"/>
                  <a:pt x="1230987" y="1345868"/>
                </a:cubicBezTo>
                <a:cubicBezTo>
                  <a:pt x="1250707" y="1372169"/>
                  <a:pt x="1262780" y="1336048"/>
                  <a:pt x="1272995" y="1379762"/>
                </a:cubicBezTo>
                <a:cubicBezTo>
                  <a:pt x="1283270" y="1332953"/>
                  <a:pt x="1289877" y="1361383"/>
                  <a:pt x="1310001" y="1343830"/>
                </a:cubicBezTo>
                <a:cubicBezTo>
                  <a:pt x="1302562" y="1343346"/>
                  <a:pt x="1294791" y="1336005"/>
                  <a:pt x="1286488" y="1323446"/>
                </a:cubicBezTo>
                <a:close/>
                <a:moveTo>
                  <a:pt x="658601" y="1309345"/>
                </a:moveTo>
                <a:cubicBezTo>
                  <a:pt x="650460" y="1308155"/>
                  <a:pt x="642603" y="1311005"/>
                  <a:pt x="634563" y="1311559"/>
                </a:cubicBezTo>
                <a:cubicBezTo>
                  <a:pt x="631999" y="1349735"/>
                  <a:pt x="660465" y="1310276"/>
                  <a:pt x="671679" y="1338649"/>
                </a:cubicBezTo>
                <a:cubicBezTo>
                  <a:pt x="681504" y="1365214"/>
                  <a:pt x="653820" y="1366927"/>
                  <a:pt x="648407" y="1381354"/>
                </a:cubicBezTo>
                <a:cubicBezTo>
                  <a:pt x="663624" y="1389258"/>
                  <a:pt x="677934" y="1384638"/>
                  <a:pt x="691283" y="1366242"/>
                </a:cubicBezTo>
                <a:cubicBezTo>
                  <a:pt x="680132" y="1354682"/>
                  <a:pt x="676796" y="1343189"/>
                  <a:pt x="684346" y="1331368"/>
                </a:cubicBezTo>
                <a:cubicBezTo>
                  <a:pt x="675167" y="1315763"/>
                  <a:pt x="666742" y="1310533"/>
                  <a:pt x="658601" y="1309345"/>
                </a:cubicBezTo>
                <a:close/>
                <a:moveTo>
                  <a:pt x="3180517" y="1296446"/>
                </a:moveTo>
                <a:cubicBezTo>
                  <a:pt x="3171390" y="1291687"/>
                  <a:pt x="3163953" y="1311104"/>
                  <a:pt x="3154257" y="1298241"/>
                </a:cubicBezTo>
                <a:cubicBezTo>
                  <a:pt x="3151047" y="1327303"/>
                  <a:pt x="3182785" y="1333100"/>
                  <a:pt x="3190354" y="1311355"/>
                </a:cubicBezTo>
                <a:cubicBezTo>
                  <a:pt x="3186791" y="1302305"/>
                  <a:pt x="3183560" y="1298033"/>
                  <a:pt x="3180517" y="1296446"/>
                </a:cubicBezTo>
                <a:close/>
                <a:moveTo>
                  <a:pt x="2718004" y="1287991"/>
                </a:moveTo>
                <a:cubicBezTo>
                  <a:pt x="2695618" y="1281859"/>
                  <a:pt x="2689332" y="1316136"/>
                  <a:pt x="2674113" y="1289169"/>
                </a:cubicBezTo>
                <a:cubicBezTo>
                  <a:pt x="2671552" y="1293791"/>
                  <a:pt x="2669009" y="1298537"/>
                  <a:pt x="2666337" y="1303255"/>
                </a:cubicBezTo>
                <a:cubicBezTo>
                  <a:pt x="2679909" y="1328315"/>
                  <a:pt x="2689335" y="1297121"/>
                  <a:pt x="2703505" y="1330422"/>
                </a:cubicBezTo>
                <a:cubicBezTo>
                  <a:pt x="2714084" y="1316175"/>
                  <a:pt x="2717621" y="1302068"/>
                  <a:pt x="2718004" y="1287991"/>
                </a:cubicBezTo>
                <a:close/>
                <a:moveTo>
                  <a:pt x="2645150" y="1283990"/>
                </a:moveTo>
                <a:cubicBezTo>
                  <a:pt x="2641479" y="1284044"/>
                  <a:pt x="2637930" y="1285707"/>
                  <a:pt x="2634440" y="1288115"/>
                </a:cubicBezTo>
                <a:cubicBezTo>
                  <a:pt x="2627462" y="1292937"/>
                  <a:pt x="2620717" y="1300752"/>
                  <a:pt x="2613708" y="1304666"/>
                </a:cubicBezTo>
                <a:cubicBezTo>
                  <a:pt x="2629095" y="1315460"/>
                  <a:pt x="2643926" y="1317928"/>
                  <a:pt x="2656584" y="1289515"/>
                </a:cubicBezTo>
                <a:cubicBezTo>
                  <a:pt x="2652610" y="1285491"/>
                  <a:pt x="2648819" y="1283937"/>
                  <a:pt x="2645150" y="1283990"/>
                </a:cubicBezTo>
                <a:close/>
                <a:moveTo>
                  <a:pt x="677864" y="1268384"/>
                </a:moveTo>
                <a:cubicBezTo>
                  <a:pt x="673412" y="1269210"/>
                  <a:pt x="669671" y="1273405"/>
                  <a:pt x="667696" y="1282795"/>
                </a:cubicBezTo>
                <a:cubicBezTo>
                  <a:pt x="682109" y="1299421"/>
                  <a:pt x="695743" y="1306036"/>
                  <a:pt x="708732" y="1302751"/>
                </a:cubicBezTo>
                <a:cubicBezTo>
                  <a:pt x="710236" y="1296764"/>
                  <a:pt x="701954" y="1282386"/>
                  <a:pt x="692304" y="1274199"/>
                </a:cubicBezTo>
                <a:cubicBezTo>
                  <a:pt x="687481" y="1270105"/>
                  <a:pt x="682317" y="1267560"/>
                  <a:pt x="677864" y="1268384"/>
                </a:cubicBezTo>
                <a:close/>
                <a:moveTo>
                  <a:pt x="2470112" y="1266113"/>
                </a:moveTo>
                <a:cubicBezTo>
                  <a:pt x="2466277" y="1273277"/>
                  <a:pt x="2462356" y="1280362"/>
                  <a:pt x="2458436" y="1287495"/>
                </a:cubicBezTo>
                <a:cubicBezTo>
                  <a:pt x="2484676" y="1285467"/>
                  <a:pt x="2512311" y="1302686"/>
                  <a:pt x="2537493" y="1285448"/>
                </a:cubicBezTo>
                <a:cubicBezTo>
                  <a:pt x="2514194" y="1267575"/>
                  <a:pt x="2493392" y="1284198"/>
                  <a:pt x="2470112" y="1266113"/>
                </a:cubicBezTo>
                <a:close/>
                <a:moveTo>
                  <a:pt x="2563551" y="1265592"/>
                </a:moveTo>
                <a:cubicBezTo>
                  <a:pt x="2560984" y="1265499"/>
                  <a:pt x="2558527" y="1266891"/>
                  <a:pt x="2556144" y="1269307"/>
                </a:cubicBezTo>
                <a:cubicBezTo>
                  <a:pt x="2551376" y="1274134"/>
                  <a:pt x="2546903" y="1283053"/>
                  <a:pt x="2542440" y="1292374"/>
                </a:cubicBezTo>
                <a:cubicBezTo>
                  <a:pt x="2555926" y="1317400"/>
                  <a:pt x="2565801" y="1291435"/>
                  <a:pt x="2578533" y="1305448"/>
                </a:cubicBezTo>
                <a:cubicBezTo>
                  <a:pt x="2583056" y="1293689"/>
                  <a:pt x="2565254" y="1282436"/>
                  <a:pt x="2571618" y="1270780"/>
                </a:cubicBezTo>
                <a:cubicBezTo>
                  <a:pt x="2568796" y="1267260"/>
                  <a:pt x="2566118" y="1265684"/>
                  <a:pt x="2563551" y="1265592"/>
                </a:cubicBezTo>
                <a:close/>
                <a:moveTo>
                  <a:pt x="1093123" y="1265210"/>
                </a:moveTo>
                <a:cubicBezTo>
                  <a:pt x="1086572" y="1311057"/>
                  <a:pt x="1061617" y="1298502"/>
                  <a:pt x="1058114" y="1329132"/>
                </a:cubicBezTo>
                <a:cubicBezTo>
                  <a:pt x="1081770" y="1333059"/>
                  <a:pt x="1106317" y="1346488"/>
                  <a:pt x="1127379" y="1313394"/>
                </a:cubicBezTo>
                <a:cubicBezTo>
                  <a:pt x="1113608" y="1284783"/>
                  <a:pt x="1104946" y="1328276"/>
                  <a:pt x="1092262" y="1314292"/>
                </a:cubicBezTo>
                <a:cubicBezTo>
                  <a:pt x="1078042" y="1298313"/>
                  <a:pt x="1118616" y="1280988"/>
                  <a:pt x="1093123" y="1265210"/>
                </a:cubicBezTo>
                <a:close/>
                <a:moveTo>
                  <a:pt x="4119600" y="1263748"/>
                </a:moveTo>
                <a:cubicBezTo>
                  <a:pt x="4112144" y="1261866"/>
                  <a:pt x="4105109" y="1265878"/>
                  <a:pt x="4098931" y="1281935"/>
                </a:cubicBezTo>
                <a:cubicBezTo>
                  <a:pt x="4114762" y="1298666"/>
                  <a:pt x="4129470" y="1298322"/>
                  <a:pt x="4142839" y="1280921"/>
                </a:cubicBezTo>
                <a:cubicBezTo>
                  <a:pt x="4134945" y="1273408"/>
                  <a:pt x="4127059" y="1265629"/>
                  <a:pt x="4119600" y="1263748"/>
                </a:cubicBezTo>
                <a:close/>
                <a:moveTo>
                  <a:pt x="2435779" y="1263064"/>
                </a:moveTo>
                <a:cubicBezTo>
                  <a:pt x="2423602" y="1261938"/>
                  <a:pt x="2412999" y="1282839"/>
                  <a:pt x="2399918" y="1267957"/>
                </a:cubicBezTo>
                <a:cubicBezTo>
                  <a:pt x="2397990" y="1296931"/>
                  <a:pt x="2430292" y="1288383"/>
                  <a:pt x="2441896" y="1301937"/>
                </a:cubicBezTo>
                <a:cubicBezTo>
                  <a:pt x="2442385" y="1292545"/>
                  <a:pt x="2443131" y="1283204"/>
                  <a:pt x="2448632" y="1273674"/>
                </a:cubicBezTo>
                <a:cubicBezTo>
                  <a:pt x="2444073" y="1266262"/>
                  <a:pt x="2439839" y="1263440"/>
                  <a:pt x="2435779" y="1263064"/>
                </a:cubicBezTo>
                <a:close/>
                <a:moveTo>
                  <a:pt x="217955" y="1249981"/>
                </a:moveTo>
                <a:cubicBezTo>
                  <a:pt x="213710" y="1248627"/>
                  <a:pt x="210059" y="1249110"/>
                  <a:pt x="207969" y="1252116"/>
                </a:cubicBezTo>
                <a:cubicBezTo>
                  <a:pt x="204706" y="1280229"/>
                  <a:pt x="236133" y="1282614"/>
                  <a:pt x="246108" y="1293256"/>
                </a:cubicBezTo>
                <a:cubicBezTo>
                  <a:pt x="248779" y="1274640"/>
                  <a:pt x="230692" y="1254042"/>
                  <a:pt x="217955" y="1249981"/>
                </a:cubicBezTo>
                <a:close/>
                <a:moveTo>
                  <a:pt x="153026" y="1238032"/>
                </a:moveTo>
                <a:cubicBezTo>
                  <a:pt x="140969" y="1237726"/>
                  <a:pt x="127380" y="1241464"/>
                  <a:pt x="119151" y="1240377"/>
                </a:cubicBezTo>
                <a:cubicBezTo>
                  <a:pt x="139853" y="1264084"/>
                  <a:pt x="158732" y="1261524"/>
                  <a:pt x="177713" y="1259953"/>
                </a:cubicBezTo>
                <a:cubicBezTo>
                  <a:pt x="175609" y="1242687"/>
                  <a:pt x="165083" y="1238337"/>
                  <a:pt x="153026" y="1238032"/>
                </a:cubicBezTo>
                <a:close/>
                <a:moveTo>
                  <a:pt x="3233798" y="1234628"/>
                </a:moveTo>
                <a:cubicBezTo>
                  <a:pt x="3230491" y="1234880"/>
                  <a:pt x="3228136" y="1236999"/>
                  <a:pt x="3226447" y="1240533"/>
                </a:cubicBezTo>
                <a:cubicBezTo>
                  <a:pt x="3216314" y="1261730"/>
                  <a:pt x="3230212" y="1333886"/>
                  <a:pt x="3207126" y="1359921"/>
                </a:cubicBezTo>
                <a:cubicBezTo>
                  <a:pt x="3230940" y="1385631"/>
                  <a:pt x="3249844" y="1342833"/>
                  <a:pt x="3270472" y="1323320"/>
                </a:cubicBezTo>
                <a:cubicBezTo>
                  <a:pt x="3258915" y="1305324"/>
                  <a:pt x="3247449" y="1288686"/>
                  <a:pt x="3238188" y="1303255"/>
                </a:cubicBezTo>
                <a:cubicBezTo>
                  <a:pt x="3230386" y="1274947"/>
                  <a:pt x="3245723" y="1251199"/>
                  <a:pt x="3246851" y="1239915"/>
                </a:cubicBezTo>
                <a:cubicBezTo>
                  <a:pt x="3241361" y="1235987"/>
                  <a:pt x="3237104" y="1234375"/>
                  <a:pt x="3233798" y="1234628"/>
                </a:cubicBezTo>
                <a:close/>
                <a:moveTo>
                  <a:pt x="5278694" y="1231433"/>
                </a:moveTo>
                <a:lnTo>
                  <a:pt x="5278703" y="1231559"/>
                </a:lnTo>
                <a:lnTo>
                  <a:pt x="5278729" y="1231565"/>
                </a:lnTo>
                <a:close/>
                <a:moveTo>
                  <a:pt x="1253106" y="1226303"/>
                </a:moveTo>
                <a:cubicBezTo>
                  <a:pt x="1258902" y="1251621"/>
                  <a:pt x="1281497" y="1233898"/>
                  <a:pt x="1272663" y="1253820"/>
                </a:cubicBezTo>
                <a:cubicBezTo>
                  <a:pt x="1247056" y="1243824"/>
                  <a:pt x="1256210" y="1263854"/>
                  <a:pt x="1265926" y="1282082"/>
                </a:cubicBezTo>
                <a:cubicBezTo>
                  <a:pt x="1262002" y="1289169"/>
                  <a:pt x="1258073" y="1296215"/>
                  <a:pt x="1254230" y="1303253"/>
                </a:cubicBezTo>
                <a:cubicBezTo>
                  <a:pt x="1230076" y="1287585"/>
                  <a:pt x="1255525" y="1270568"/>
                  <a:pt x="1237497" y="1254687"/>
                </a:cubicBezTo>
                <a:cubicBezTo>
                  <a:pt x="1247620" y="1234755"/>
                  <a:pt x="1253496" y="1251966"/>
                  <a:pt x="1253106" y="1226303"/>
                </a:cubicBezTo>
                <a:close/>
                <a:moveTo>
                  <a:pt x="632429" y="1220680"/>
                </a:moveTo>
                <a:cubicBezTo>
                  <a:pt x="622961" y="1244155"/>
                  <a:pt x="635322" y="1267138"/>
                  <a:pt x="628636" y="1290618"/>
                </a:cubicBezTo>
                <a:cubicBezTo>
                  <a:pt x="640257" y="1288098"/>
                  <a:pt x="652325" y="1293212"/>
                  <a:pt x="662827" y="1275779"/>
                </a:cubicBezTo>
                <a:cubicBezTo>
                  <a:pt x="645438" y="1257631"/>
                  <a:pt x="652479" y="1238843"/>
                  <a:pt x="632429" y="1220680"/>
                </a:cubicBezTo>
                <a:close/>
                <a:moveTo>
                  <a:pt x="5502108" y="1219119"/>
                </a:moveTo>
                <a:lnTo>
                  <a:pt x="5486533" y="1235503"/>
                </a:lnTo>
                <a:lnTo>
                  <a:pt x="5509937" y="1236391"/>
                </a:lnTo>
                <a:close/>
                <a:moveTo>
                  <a:pt x="609280" y="1215054"/>
                </a:moveTo>
                <a:cubicBezTo>
                  <a:pt x="594072" y="1213754"/>
                  <a:pt x="578580" y="1258700"/>
                  <a:pt x="556415" y="1264557"/>
                </a:cubicBezTo>
                <a:cubicBezTo>
                  <a:pt x="575373" y="1286655"/>
                  <a:pt x="584784" y="1270698"/>
                  <a:pt x="594553" y="1305656"/>
                </a:cubicBezTo>
                <a:cubicBezTo>
                  <a:pt x="604385" y="1275999"/>
                  <a:pt x="600221" y="1246734"/>
                  <a:pt x="624631" y="1234933"/>
                </a:cubicBezTo>
                <a:cubicBezTo>
                  <a:pt x="619390" y="1221062"/>
                  <a:pt x="614351" y="1215490"/>
                  <a:pt x="609280" y="1215054"/>
                </a:cubicBezTo>
                <a:close/>
                <a:moveTo>
                  <a:pt x="2380620" y="1212148"/>
                </a:moveTo>
                <a:cubicBezTo>
                  <a:pt x="2374627" y="1212867"/>
                  <a:pt x="2369246" y="1216170"/>
                  <a:pt x="2364262" y="1220836"/>
                </a:cubicBezTo>
                <a:cubicBezTo>
                  <a:pt x="2354294" y="1230167"/>
                  <a:pt x="2345906" y="1244950"/>
                  <a:pt x="2337343" y="1255396"/>
                </a:cubicBezTo>
                <a:cubicBezTo>
                  <a:pt x="2339185" y="1296025"/>
                  <a:pt x="2374096" y="1280570"/>
                  <a:pt x="2388179" y="1289131"/>
                </a:cubicBezTo>
                <a:cubicBezTo>
                  <a:pt x="2395174" y="1262589"/>
                  <a:pt x="2385200" y="1271000"/>
                  <a:pt x="2372435" y="1254619"/>
                </a:cubicBezTo>
                <a:cubicBezTo>
                  <a:pt x="2380858" y="1227847"/>
                  <a:pt x="2392356" y="1245602"/>
                  <a:pt x="2400667" y="1218965"/>
                </a:cubicBezTo>
                <a:cubicBezTo>
                  <a:pt x="2393224" y="1213293"/>
                  <a:pt x="2386615" y="1211428"/>
                  <a:pt x="2380620" y="1212148"/>
                </a:cubicBezTo>
                <a:close/>
                <a:moveTo>
                  <a:pt x="4406190" y="1211402"/>
                </a:moveTo>
                <a:cubicBezTo>
                  <a:pt x="4395192" y="1240181"/>
                  <a:pt x="4427225" y="1247237"/>
                  <a:pt x="4438441" y="1231514"/>
                </a:cubicBezTo>
                <a:cubicBezTo>
                  <a:pt x="4425583" y="1195211"/>
                  <a:pt x="4418243" y="1237818"/>
                  <a:pt x="4406190" y="1211402"/>
                </a:cubicBezTo>
                <a:close/>
                <a:moveTo>
                  <a:pt x="4698484" y="1208277"/>
                </a:moveTo>
                <a:cubicBezTo>
                  <a:pt x="4691886" y="1208226"/>
                  <a:pt x="4685617" y="1212587"/>
                  <a:pt x="4679475" y="1218510"/>
                </a:cubicBezTo>
                <a:cubicBezTo>
                  <a:pt x="4684299" y="1222998"/>
                  <a:pt x="4682548" y="1227825"/>
                  <a:pt x="4680503" y="1232564"/>
                </a:cubicBezTo>
                <a:cubicBezTo>
                  <a:pt x="4694431" y="1243672"/>
                  <a:pt x="4708008" y="1248550"/>
                  <a:pt x="4719454" y="1224498"/>
                </a:cubicBezTo>
                <a:cubicBezTo>
                  <a:pt x="4712001" y="1212786"/>
                  <a:pt x="4705079" y="1208325"/>
                  <a:pt x="4698484" y="1208277"/>
                </a:cubicBezTo>
                <a:close/>
                <a:moveTo>
                  <a:pt x="5378120" y="1208203"/>
                </a:moveTo>
                <a:cubicBezTo>
                  <a:pt x="5366904" y="1215439"/>
                  <a:pt x="5354879" y="1211459"/>
                  <a:pt x="5343026" y="1209640"/>
                </a:cubicBezTo>
                <a:cubicBezTo>
                  <a:pt x="5331170" y="1207817"/>
                  <a:pt x="5319486" y="1208157"/>
                  <a:pt x="5308946" y="1224016"/>
                </a:cubicBezTo>
                <a:lnTo>
                  <a:pt x="5330336" y="1230645"/>
                </a:lnTo>
                <a:lnTo>
                  <a:pt x="5349851" y="1231126"/>
                </a:lnTo>
                <a:close/>
                <a:moveTo>
                  <a:pt x="2320662" y="1206905"/>
                </a:moveTo>
                <a:cubicBezTo>
                  <a:pt x="2307834" y="1210962"/>
                  <a:pt x="2296241" y="1278504"/>
                  <a:pt x="2270954" y="1250159"/>
                </a:cubicBezTo>
                <a:cubicBezTo>
                  <a:pt x="2265347" y="1264313"/>
                  <a:pt x="2270497" y="1278110"/>
                  <a:pt x="2282743" y="1291847"/>
                </a:cubicBezTo>
                <a:cubicBezTo>
                  <a:pt x="2290788" y="1280807"/>
                  <a:pt x="2297359" y="1249322"/>
                  <a:pt x="2308148" y="1277201"/>
                </a:cubicBezTo>
                <a:cubicBezTo>
                  <a:pt x="2314453" y="1238271"/>
                  <a:pt x="2342101" y="1242245"/>
                  <a:pt x="2320662" y="1206905"/>
                </a:cubicBezTo>
                <a:close/>
                <a:moveTo>
                  <a:pt x="24421" y="1201483"/>
                </a:moveTo>
                <a:cubicBezTo>
                  <a:pt x="43443" y="1194705"/>
                  <a:pt x="67576" y="1222641"/>
                  <a:pt x="78176" y="1220619"/>
                </a:cubicBezTo>
                <a:cubicBezTo>
                  <a:pt x="66343" y="1219426"/>
                  <a:pt x="55501" y="1231916"/>
                  <a:pt x="45008" y="1249435"/>
                </a:cubicBezTo>
                <a:cubicBezTo>
                  <a:pt x="33170" y="1224800"/>
                  <a:pt x="10100" y="1221591"/>
                  <a:pt x="902" y="1236603"/>
                </a:cubicBezTo>
                <a:lnTo>
                  <a:pt x="1" y="1241785"/>
                </a:lnTo>
                <a:lnTo>
                  <a:pt x="1" y="1207473"/>
                </a:lnTo>
                <a:lnTo>
                  <a:pt x="7793" y="1222229"/>
                </a:lnTo>
                <a:cubicBezTo>
                  <a:pt x="12308" y="1209860"/>
                  <a:pt x="18080" y="1203744"/>
                  <a:pt x="24421" y="1201483"/>
                </a:cubicBezTo>
                <a:close/>
                <a:moveTo>
                  <a:pt x="954192" y="1199246"/>
                </a:moveTo>
                <a:cubicBezTo>
                  <a:pt x="943205" y="1199610"/>
                  <a:pt x="932627" y="1205595"/>
                  <a:pt x="922219" y="1213431"/>
                </a:cubicBezTo>
                <a:cubicBezTo>
                  <a:pt x="944327" y="1215608"/>
                  <a:pt x="967504" y="1231875"/>
                  <a:pt x="988625" y="1218785"/>
                </a:cubicBezTo>
                <a:cubicBezTo>
                  <a:pt x="976573" y="1204140"/>
                  <a:pt x="965179" y="1198883"/>
                  <a:pt x="954192" y="1199246"/>
                </a:cubicBezTo>
                <a:close/>
                <a:moveTo>
                  <a:pt x="5289298" y="1196426"/>
                </a:moveTo>
                <a:cubicBezTo>
                  <a:pt x="5285618" y="1205853"/>
                  <a:pt x="5281315" y="1207624"/>
                  <a:pt x="5276643" y="1203787"/>
                </a:cubicBezTo>
                <a:lnTo>
                  <a:pt x="5278542" y="1229370"/>
                </a:lnTo>
                <a:lnTo>
                  <a:pt x="5298784" y="1229869"/>
                </a:lnTo>
                <a:close/>
                <a:moveTo>
                  <a:pt x="5097778" y="1193970"/>
                </a:moveTo>
                <a:cubicBezTo>
                  <a:pt x="5094176" y="1194779"/>
                  <a:pt x="5090678" y="1196975"/>
                  <a:pt x="5087346" y="1201438"/>
                </a:cubicBezTo>
                <a:cubicBezTo>
                  <a:pt x="5091515" y="1242904"/>
                  <a:pt x="5119081" y="1235552"/>
                  <a:pt x="5131255" y="1200380"/>
                </a:cubicBezTo>
                <a:cubicBezTo>
                  <a:pt x="5123966" y="1201193"/>
                  <a:pt x="5116320" y="1196994"/>
                  <a:pt x="5108831" y="1194823"/>
                </a:cubicBezTo>
                <a:cubicBezTo>
                  <a:pt x="5105086" y="1193738"/>
                  <a:pt x="5101381" y="1193161"/>
                  <a:pt x="5097778" y="1193970"/>
                </a:cubicBezTo>
                <a:close/>
                <a:moveTo>
                  <a:pt x="2015809" y="1188591"/>
                </a:moveTo>
                <a:cubicBezTo>
                  <a:pt x="2036367" y="1189095"/>
                  <a:pt x="2057199" y="1193537"/>
                  <a:pt x="2078598" y="1205817"/>
                </a:cubicBezTo>
                <a:cubicBezTo>
                  <a:pt x="2032750" y="1240165"/>
                  <a:pt x="1980695" y="1189699"/>
                  <a:pt x="1937205" y="1258393"/>
                </a:cubicBezTo>
                <a:cubicBezTo>
                  <a:pt x="1943318" y="1243523"/>
                  <a:pt x="1927026" y="1251049"/>
                  <a:pt x="1931316" y="1237405"/>
                </a:cubicBezTo>
                <a:cubicBezTo>
                  <a:pt x="1943447" y="1243135"/>
                  <a:pt x="1953872" y="1225331"/>
                  <a:pt x="1965441" y="1222776"/>
                </a:cubicBezTo>
                <a:cubicBezTo>
                  <a:pt x="1960262" y="1213551"/>
                  <a:pt x="1950899" y="1204463"/>
                  <a:pt x="1954666" y="1195022"/>
                </a:cubicBezTo>
                <a:cubicBezTo>
                  <a:pt x="1974962" y="1191528"/>
                  <a:pt x="1995247" y="1188089"/>
                  <a:pt x="2015809" y="1188591"/>
                </a:cubicBezTo>
                <a:close/>
                <a:moveTo>
                  <a:pt x="2235876" y="1188317"/>
                </a:moveTo>
                <a:cubicBezTo>
                  <a:pt x="2232201" y="1195381"/>
                  <a:pt x="2238922" y="1202208"/>
                  <a:pt x="2241845" y="1209253"/>
                </a:cubicBezTo>
                <a:lnTo>
                  <a:pt x="2234366" y="1216277"/>
                </a:lnTo>
                <a:close/>
                <a:moveTo>
                  <a:pt x="2640425" y="1188287"/>
                </a:moveTo>
                <a:cubicBezTo>
                  <a:pt x="2628866" y="1190732"/>
                  <a:pt x="2617568" y="1196746"/>
                  <a:pt x="2605568" y="1192890"/>
                </a:cubicBezTo>
                <a:cubicBezTo>
                  <a:pt x="2605190" y="1213897"/>
                  <a:pt x="2600463" y="1235019"/>
                  <a:pt x="2614530" y="1255583"/>
                </a:cubicBezTo>
                <a:cubicBezTo>
                  <a:pt x="2631084" y="1238855"/>
                  <a:pt x="2618809" y="1222841"/>
                  <a:pt x="2624137" y="1206348"/>
                </a:cubicBezTo>
                <a:cubicBezTo>
                  <a:pt x="2641545" y="1197506"/>
                  <a:pt x="2620832" y="1247839"/>
                  <a:pt x="2645779" y="1261891"/>
                </a:cubicBezTo>
                <a:cubicBezTo>
                  <a:pt x="2665213" y="1257863"/>
                  <a:pt x="2654408" y="1212421"/>
                  <a:pt x="2676831" y="1205139"/>
                </a:cubicBezTo>
                <a:cubicBezTo>
                  <a:pt x="2663796" y="1186980"/>
                  <a:pt x="2651984" y="1185846"/>
                  <a:pt x="2640425" y="1188287"/>
                </a:cubicBezTo>
                <a:close/>
                <a:moveTo>
                  <a:pt x="4588545" y="1178834"/>
                </a:moveTo>
                <a:cubicBezTo>
                  <a:pt x="4585223" y="1190591"/>
                  <a:pt x="4591097" y="1202116"/>
                  <a:pt x="4586659" y="1213907"/>
                </a:cubicBezTo>
                <a:cubicBezTo>
                  <a:pt x="4583805" y="1208345"/>
                  <a:pt x="4561445" y="1207315"/>
                  <a:pt x="4563255" y="1193428"/>
                </a:cubicBezTo>
                <a:cubicBezTo>
                  <a:pt x="4555409" y="1193818"/>
                  <a:pt x="4550871" y="1213173"/>
                  <a:pt x="4535073" y="1229161"/>
                </a:cubicBezTo>
                <a:cubicBezTo>
                  <a:pt x="4559589" y="1244712"/>
                  <a:pt x="4582371" y="1235690"/>
                  <a:pt x="4606328" y="1241328"/>
                </a:cubicBezTo>
                <a:cubicBezTo>
                  <a:pt x="4621792" y="1210304"/>
                  <a:pt x="4611207" y="1172278"/>
                  <a:pt x="4588545" y="1178834"/>
                </a:cubicBezTo>
                <a:close/>
                <a:moveTo>
                  <a:pt x="4900838" y="1178040"/>
                </a:moveTo>
                <a:cubicBezTo>
                  <a:pt x="4880690" y="1204274"/>
                  <a:pt x="4909850" y="1229102"/>
                  <a:pt x="4902050" y="1255063"/>
                </a:cubicBezTo>
                <a:lnTo>
                  <a:pt x="4910924" y="1261512"/>
                </a:lnTo>
                <a:lnTo>
                  <a:pt x="4918869" y="1260684"/>
                </a:lnTo>
                <a:close/>
                <a:moveTo>
                  <a:pt x="2951974" y="1177308"/>
                </a:moveTo>
                <a:cubicBezTo>
                  <a:pt x="2956904" y="1184109"/>
                  <a:pt x="2961777" y="1191124"/>
                  <a:pt x="2966630" y="1197977"/>
                </a:cubicBezTo>
                <a:cubicBezTo>
                  <a:pt x="2944539" y="1203232"/>
                  <a:pt x="2932365" y="1212039"/>
                  <a:pt x="2918884" y="1206111"/>
                </a:cubicBezTo>
                <a:cubicBezTo>
                  <a:pt x="2928788" y="1180392"/>
                  <a:pt x="2942696" y="1211146"/>
                  <a:pt x="2951974" y="1177308"/>
                </a:cubicBezTo>
                <a:close/>
                <a:moveTo>
                  <a:pt x="4939921" y="1170045"/>
                </a:moveTo>
                <a:cubicBezTo>
                  <a:pt x="4927250" y="1189034"/>
                  <a:pt x="4938976" y="1207387"/>
                  <a:pt x="4926305" y="1226376"/>
                </a:cubicBezTo>
                <a:cubicBezTo>
                  <a:pt x="4952403" y="1242760"/>
                  <a:pt x="4977775" y="1248048"/>
                  <a:pt x="5000431" y="1217529"/>
                </a:cubicBezTo>
                <a:cubicBezTo>
                  <a:pt x="4999870" y="1205960"/>
                  <a:pt x="4989352" y="1194540"/>
                  <a:pt x="4993586" y="1182772"/>
                </a:cubicBezTo>
                <a:cubicBezTo>
                  <a:pt x="4975000" y="1169150"/>
                  <a:pt x="4958318" y="1181406"/>
                  <a:pt x="4939921" y="1170045"/>
                </a:cubicBezTo>
                <a:close/>
                <a:moveTo>
                  <a:pt x="5266019" y="1163309"/>
                </a:moveTo>
                <a:cubicBezTo>
                  <a:pt x="5256117" y="1161957"/>
                  <a:pt x="5244865" y="1167223"/>
                  <a:pt x="5239527" y="1176698"/>
                </a:cubicBezTo>
                <a:cubicBezTo>
                  <a:pt x="5255998" y="1202081"/>
                  <a:pt x="5268738" y="1175280"/>
                  <a:pt x="5284407" y="1189620"/>
                </a:cubicBezTo>
                <a:cubicBezTo>
                  <a:pt x="5284469" y="1172630"/>
                  <a:pt x="5275919" y="1164662"/>
                  <a:pt x="5266019" y="1163309"/>
                </a:cubicBezTo>
                <a:close/>
                <a:moveTo>
                  <a:pt x="4223017" y="1157455"/>
                </a:moveTo>
                <a:cubicBezTo>
                  <a:pt x="4217469" y="1156867"/>
                  <a:pt x="4212078" y="1158421"/>
                  <a:pt x="4206788" y="1161339"/>
                </a:cubicBezTo>
                <a:cubicBezTo>
                  <a:pt x="4196213" y="1167179"/>
                  <a:pt x="4186047" y="1178479"/>
                  <a:pt x="4175853" y="1189011"/>
                </a:cubicBezTo>
                <a:cubicBezTo>
                  <a:pt x="4197819" y="1188999"/>
                  <a:pt x="4220005" y="1191999"/>
                  <a:pt x="4240184" y="1166429"/>
                </a:cubicBezTo>
                <a:cubicBezTo>
                  <a:pt x="4234268" y="1160775"/>
                  <a:pt x="4228565" y="1158044"/>
                  <a:pt x="4223017" y="1157455"/>
                </a:cubicBezTo>
                <a:close/>
                <a:moveTo>
                  <a:pt x="2972473" y="1155772"/>
                </a:moveTo>
                <a:cubicBezTo>
                  <a:pt x="2994146" y="1192997"/>
                  <a:pt x="3010905" y="1159639"/>
                  <a:pt x="3031076" y="1175340"/>
                </a:cubicBezTo>
                <a:cubicBezTo>
                  <a:pt x="3018068" y="1199098"/>
                  <a:pt x="3001857" y="1177093"/>
                  <a:pt x="2989119" y="1204307"/>
                </a:cubicBezTo>
                <a:cubicBezTo>
                  <a:pt x="2980538" y="1173673"/>
                  <a:pt x="2966575" y="1186936"/>
                  <a:pt x="2972473" y="1155772"/>
                </a:cubicBezTo>
                <a:close/>
                <a:moveTo>
                  <a:pt x="4265493" y="1151667"/>
                </a:moveTo>
                <a:cubicBezTo>
                  <a:pt x="4259559" y="1172786"/>
                  <a:pt x="4239875" y="1199469"/>
                  <a:pt x="4253963" y="1236017"/>
                </a:cubicBezTo>
                <a:cubicBezTo>
                  <a:pt x="4239723" y="1234861"/>
                  <a:pt x="4226222" y="1182141"/>
                  <a:pt x="4218840" y="1236920"/>
                </a:cubicBezTo>
                <a:cubicBezTo>
                  <a:pt x="4206068" y="1201855"/>
                  <a:pt x="4156831" y="1211223"/>
                  <a:pt x="4148638" y="1238677"/>
                </a:cubicBezTo>
                <a:cubicBezTo>
                  <a:pt x="4155041" y="1283698"/>
                  <a:pt x="4193299" y="1251043"/>
                  <a:pt x="4211068" y="1251004"/>
                </a:cubicBezTo>
                <a:cubicBezTo>
                  <a:pt x="4198047" y="1357682"/>
                  <a:pt x="4280823" y="1225460"/>
                  <a:pt x="4307704" y="1248694"/>
                </a:cubicBezTo>
                <a:cubicBezTo>
                  <a:pt x="4314219" y="1230048"/>
                  <a:pt x="4284712" y="1206707"/>
                  <a:pt x="4278306" y="1207365"/>
                </a:cubicBezTo>
                <a:cubicBezTo>
                  <a:pt x="4268020" y="1219257"/>
                  <a:pt x="4271381" y="1230992"/>
                  <a:pt x="4267593" y="1242636"/>
                </a:cubicBezTo>
                <a:cubicBezTo>
                  <a:pt x="4243919" y="1213005"/>
                  <a:pt x="4289228" y="1181497"/>
                  <a:pt x="4265493" y="1151667"/>
                </a:cubicBezTo>
                <a:close/>
                <a:moveTo>
                  <a:pt x="1885252" y="1147783"/>
                </a:moveTo>
                <a:cubicBezTo>
                  <a:pt x="1907816" y="1196128"/>
                  <a:pt x="1924314" y="1160220"/>
                  <a:pt x="1942863" y="1153210"/>
                </a:cubicBezTo>
                <a:cubicBezTo>
                  <a:pt x="1938712" y="1164975"/>
                  <a:pt x="1949237" y="1176515"/>
                  <a:pt x="1949800" y="1188084"/>
                </a:cubicBezTo>
                <a:cubicBezTo>
                  <a:pt x="1920795" y="1227140"/>
                  <a:pt x="1848668" y="1132766"/>
                  <a:pt x="1850309" y="1211532"/>
                </a:cubicBezTo>
                <a:cubicBezTo>
                  <a:pt x="1824738" y="1182471"/>
                  <a:pt x="1803878" y="1217955"/>
                  <a:pt x="1780026" y="1213298"/>
                </a:cubicBezTo>
                <a:cubicBezTo>
                  <a:pt x="1790876" y="1179796"/>
                  <a:pt x="1805760" y="1204723"/>
                  <a:pt x="1818093" y="1191335"/>
                </a:cubicBezTo>
                <a:cubicBezTo>
                  <a:pt x="1811393" y="1179856"/>
                  <a:pt x="1798606" y="1168541"/>
                  <a:pt x="1802335" y="1156742"/>
                </a:cubicBezTo>
                <a:cubicBezTo>
                  <a:pt x="1830215" y="1156499"/>
                  <a:pt x="1859419" y="1175637"/>
                  <a:pt x="1885252" y="1147783"/>
                </a:cubicBezTo>
                <a:close/>
                <a:moveTo>
                  <a:pt x="4806107" y="1145481"/>
                </a:moveTo>
                <a:cubicBezTo>
                  <a:pt x="4810769" y="1177972"/>
                  <a:pt x="4818539" y="1210438"/>
                  <a:pt x="4830795" y="1242896"/>
                </a:cubicBezTo>
                <a:cubicBezTo>
                  <a:pt x="4828433" y="1215818"/>
                  <a:pt x="4846700" y="1206054"/>
                  <a:pt x="4857962" y="1193190"/>
                </a:cubicBezTo>
                <a:cubicBezTo>
                  <a:pt x="4849632" y="1179968"/>
                  <a:pt x="4842868" y="1187305"/>
                  <a:pt x="4834515" y="1172673"/>
                </a:cubicBezTo>
                <a:cubicBezTo>
                  <a:pt x="4847687" y="1172360"/>
                  <a:pt x="4859659" y="1155064"/>
                  <a:pt x="4873528" y="1164811"/>
                </a:cubicBezTo>
                <a:cubicBezTo>
                  <a:pt x="4866447" y="1130575"/>
                  <a:pt x="4826276" y="1158736"/>
                  <a:pt x="4806107" y="1145481"/>
                </a:cubicBezTo>
                <a:close/>
                <a:moveTo>
                  <a:pt x="1691433" y="1143600"/>
                </a:moveTo>
                <a:cubicBezTo>
                  <a:pt x="1700334" y="1144954"/>
                  <a:pt x="1709609" y="1151572"/>
                  <a:pt x="1719424" y="1165700"/>
                </a:cubicBezTo>
                <a:cubicBezTo>
                  <a:pt x="1721254" y="1126022"/>
                  <a:pt x="1785542" y="1166641"/>
                  <a:pt x="1789715" y="1164012"/>
                </a:cubicBezTo>
                <a:cubicBezTo>
                  <a:pt x="1769121" y="1183858"/>
                  <a:pt x="1736880" y="1157764"/>
                  <a:pt x="1731183" y="1207468"/>
                </a:cubicBezTo>
                <a:cubicBezTo>
                  <a:pt x="1708622" y="1179014"/>
                  <a:pt x="1689067" y="1191564"/>
                  <a:pt x="1665685" y="1153062"/>
                </a:cubicBezTo>
                <a:cubicBezTo>
                  <a:pt x="1674004" y="1146145"/>
                  <a:pt x="1682531" y="1142242"/>
                  <a:pt x="1691433" y="1143600"/>
                </a:cubicBezTo>
                <a:close/>
                <a:moveTo>
                  <a:pt x="261414" y="1138804"/>
                </a:moveTo>
                <a:cubicBezTo>
                  <a:pt x="248849" y="1168118"/>
                  <a:pt x="234686" y="1174973"/>
                  <a:pt x="218499" y="1153959"/>
                </a:cubicBezTo>
                <a:cubicBezTo>
                  <a:pt x="231682" y="1133505"/>
                  <a:pt x="247192" y="1145454"/>
                  <a:pt x="261414" y="1138804"/>
                </a:cubicBezTo>
                <a:close/>
                <a:moveTo>
                  <a:pt x="4317208" y="1136482"/>
                </a:moveTo>
                <a:cubicBezTo>
                  <a:pt x="4302222" y="1149893"/>
                  <a:pt x="4278160" y="1153730"/>
                  <a:pt x="4294897" y="1193039"/>
                </a:cubicBezTo>
                <a:cubicBezTo>
                  <a:pt x="4300672" y="1157446"/>
                  <a:pt x="4309471" y="1150105"/>
                  <a:pt x="4332926" y="1171118"/>
                </a:cubicBezTo>
                <a:cubicBezTo>
                  <a:pt x="4336625" y="1159405"/>
                  <a:pt x="4323865" y="1147923"/>
                  <a:pt x="4317208" y="1136482"/>
                </a:cubicBezTo>
                <a:close/>
                <a:moveTo>
                  <a:pt x="4932954" y="1135300"/>
                </a:moveTo>
                <a:cubicBezTo>
                  <a:pt x="4914591" y="1136023"/>
                  <a:pt x="4910579" y="1149137"/>
                  <a:pt x="4886139" y="1157376"/>
                </a:cubicBezTo>
                <a:cubicBezTo>
                  <a:pt x="4910971" y="1176046"/>
                  <a:pt x="4933535" y="1164060"/>
                  <a:pt x="4956439" y="1155769"/>
                </a:cubicBezTo>
                <a:cubicBezTo>
                  <a:pt x="4949483" y="1141413"/>
                  <a:pt x="4944214" y="1148304"/>
                  <a:pt x="4938911" y="1156158"/>
                </a:cubicBezTo>
                <a:cubicBezTo>
                  <a:pt x="4932609" y="1149372"/>
                  <a:pt x="4931004" y="1142226"/>
                  <a:pt x="4932954" y="1135300"/>
                </a:cubicBezTo>
                <a:close/>
                <a:moveTo>
                  <a:pt x="2502868" y="1132964"/>
                </a:moveTo>
                <a:cubicBezTo>
                  <a:pt x="2515326" y="1135586"/>
                  <a:pt x="2526546" y="1148394"/>
                  <a:pt x="2534305" y="1180641"/>
                </a:cubicBezTo>
                <a:cubicBezTo>
                  <a:pt x="2504008" y="1187278"/>
                  <a:pt x="2472962" y="1182946"/>
                  <a:pt x="2440579" y="1161931"/>
                </a:cubicBezTo>
                <a:cubicBezTo>
                  <a:pt x="2454442" y="1154407"/>
                  <a:pt x="2472701" y="1137587"/>
                  <a:pt x="2490079" y="1133395"/>
                </a:cubicBezTo>
                <a:cubicBezTo>
                  <a:pt x="2494425" y="1132348"/>
                  <a:pt x="2498715" y="1132090"/>
                  <a:pt x="2502868" y="1132964"/>
                </a:cubicBezTo>
                <a:close/>
                <a:moveTo>
                  <a:pt x="3054414" y="1132797"/>
                </a:moveTo>
                <a:cubicBezTo>
                  <a:pt x="3063215" y="1144145"/>
                  <a:pt x="3068772" y="1155781"/>
                  <a:pt x="3070072" y="1167274"/>
                </a:cubicBezTo>
                <a:cubicBezTo>
                  <a:pt x="3064890" y="1177484"/>
                  <a:pt x="3059230" y="1179764"/>
                  <a:pt x="3053502" y="1181803"/>
                </a:cubicBezTo>
                <a:cubicBezTo>
                  <a:pt x="3039450" y="1165849"/>
                  <a:pt x="3042824" y="1149348"/>
                  <a:pt x="3054414" y="1132797"/>
                </a:cubicBezTo>
                <a:close/>
                <a:moveTo>
                  <a:pt x="3080711" y="1132133"/>
                </a:moveTo>
                <a:cubicBezTo>
                  <a:pt x="3087369" y="1143573"/>
                  <a:pt x="3100120" y="1154973"/>
                  <a:pt x="3096352" y="1166820"/>
                </a:cubicBezTo>
                <a:cubicBezTo>
                  <a:pt x="3086506" y="1157864"/>
                  <a:pt x="3092476" y="1177183"/>
                  <a:pt x="3084734" y="1187942"/>
                </a:cubicBezTo>
                <a:cubicBezTo>
                  <a:pt x="3074642" y="1176602"/>
                  <a:pt x="3078285" y="1164766"/>
                  <a:pt x="3069027" y="1153427"/>
                </a:cubicBezTo>
                <a:cubicBezTo>
                  <a:pt x="3072945" y="1146260"/>
                  <a:pt x="3076829" y="1139213"/>
                  <a:pt x="3080711" y="1132133"/>
                </a:cubicBezTo>
                <a:close/>
                <a:moveTo>
                  <a:pt x="5208584" y="1129309"/>
                </a:moveTo>
                <a:cubicBezTo>
                  <a:pt x="5205254" y="1128910"/>
                  <a:pt x="5202019" y="1129837"/>
                  <a:pt x="5198834" y="1131414"/>
                </a:cubicBezTo>
                <a:cubicBezTo>
                  <a:pt x="5192459" y="1134560"/>
                  <a:pt x="5186278" y="1140304"/>
                  <a:pt x="5179911" y="1143196"/>
                </a:cubicBezTo>
                <a:cubicBezTo>
                  <a:pt x="5181776" y="1152475"/>
                  <a:pt x="5183759" y="1161696"/>
                  <a:pt x="5190646" y="1170955"/>
                </a:cubicBezTo>
                <a:cubicBezTo>
                  <a:pt x="5194307" y="1163727"/>
                  <a:pt x="5187712" y="1156931"/>
                  <a:pt x="5184762" y="1150010"/>
                </a:cubicBezTo>
                <a:cubicBezTo>
                  <a:pt x="5196018" y="1143581"/>
                  <a:pt x="5209615" y="1168845"/>
                  <a:pt x="5218910" y="1135170"/>
                </a:cubicBezTo>
                <a:cubicBezTo>
                  <a:pt x="5215340" y="1131436"/>
                  <a:pt x="5211914" y="1129709"/>
                  <a:pt x="5208584" y="1129309"/>
                </a:cubicBezTo>
                <a:close/>
                <a:moveTo>
                  <a:pt x="5371017" y="1124598"/>
                </a:moveTo>
                <a:cubicBezTo>
                  <a:pt x="5366258" y="1124676"/>
                  <a:pt x="5361647" y="1126817"/>
                  <a:pt x="5357146" y="1130518"/>
                </a:cubicBezTo>
                <a:cubicBezTo>
                  <a:pt x="5348149" y="1137918"/>
                  <a:pt x="5339590" y="1151551"/>
                  <a:pt x="5331165" y="1167385"/>
                </a:cubicBezTo>
                <a:cubicBezTo>
                  <a:pt x="5352687" y="1174399"/>
                  <a:pt x="5380797" y="1180069"/>
                  <a:pt x="5385782" y="1131061"/>
                </a:cubicBezTo>
                <a:cubicBezTo>
                  <a:pt x="5380686" y="1126506"/>
                  <a:pt x="5375777" y="1124520"/>
                  <a:pt x="5371017" y="1124598"/>
                </a:cubicBezTo>
                <a:close/>
                <a:moveTo>
                  <a:pt x="2274654" y="1117033"/>
                </a:moveTo>
                <a:cubicBezTo>
                  <a:pt x="2275066" y="1144520"/>
                  <a:pt x="2262236" y="1193920"/>
                  <a:pt x="2237558" y="1152896"/>
                </a:cubicBezTo>
                <a:cubicBezTo>
                  <a:pt x="2249642" y="1137122"/>
                  <a:pt x="2261463" y="1117557"/>
                  <a:pt x="2274654" y="1117033"/>
                </a:cubicBezTo>
                <a:close/>
                <a:moveTo>
                  <a:pt x="2086373" y="1115121"/>
                </a:moveTo>
                <a:cubicBezTo>
                  <a:pt x="2097715" y="1115702"/>
                  <a:pt x="2107562" y="1120834"/>
                  <a:pt x="2108718" y="1135128"/>
                </a:cubicBezTo>
                <a:cubicBezTo>
                  <a:pt x="2091052" y="1133700"/>
                  <a:pt x="2073242" y="1130544"/>
                  <a:pt x="2055057" y="1122442"/>
                </a:cubicBezTo>
                <a:cubicBezTo>
                  <a:pt x="2062191" y="1118511"/>
                  <a:pt x="2075028" y="1114540"/>
                  <a:pt x="2086373" y="1115121"/>
                </a:cubicBezTo>
                <a:close/>
                <a:moveTo>
                  <a:pt x="2856353" y="1113231"/>
                </a:moveTo>
                <a:cubicBezTo>
                  <a:pt x="2858338" y="1111815"/>
                  <a:pt x="2860852" y="1112437"/>
                  <a:pt x="2864056" y="1116437"/>
                </a:cubicBezTo>
                <a:cubicBezTo>
                  <a:pt x="2853800" y="1167482"/>
                  <a:pt x="2873699" y="1106024"/>
                  <a:pt x="2891367" y="1129705"/>
                </a:cubicBezTo>
                <a:cubicBezTo>
                  <a:pt x="2884612" y="1159837"/>
                  <a:pt x="2882955" y="1146471"/>
                  <a:pt x="2868047" y="1172372"/>
                </a:cubicBezTo>
                <a:cubicBezTo>
                  <a:pt x="2861500" y="1163204"/>
                  <a:pt x="2854994" y="1154029"/>
                  <a:pt x="2848485" y="1144813"/>
                </a:cubicBezTo>
                <a:cubicBezTo>
                  <a:pt x="2849213" y="1140070"/>
                  <a:pt x="2850400" y="1117479"/>
                  <a:pt x="2856353" y="1113231"/>
                </a:cubicBezTo>
                <a:close/>
                <a:moveTo>
                  <a:pt x="3460698" y="1108920"/>
                </a:moveTo>
                <a:cubicBezTo>
                  <a:pt x="3465580" y="1110547"/>
                  <a:pt x="3470628" y="1114495"/>
                  <a:pt x="3475950" y="1122254"/>
                </a:cubicBezTo>
                <a:cubicBezTo>
                  <a:pt x="3470423" y="1131910"/>
                  <a:pt x="3469750" y="1141116"/>
                  <a:pt x="3469179" y="1150560"/>
                </a:cubicBezTo>
                <a:cubicBezTo>
                  <a:pt x="3441733" y="1080919"/>
                  <a:pt x="3430967" y="1182422"/>
                  <a:pt x="3418343" y="1116823"/>
                </a:cubicBezTo>
                <a:cubicBezTo>
                  <a:pt x="3428051" y="1118982"/>
                  <a:pt x="3437133" y="1112581"/>
                  <a:pt x="3446444" y="1109520"/>
                </a:cubicBezTo>
                <a:cubicBezTo>
                  <a:pt x="3451103" y="1107990"/>
                  <a:pt x="3455817" y="1107295"/>
                  <a:pt x="3460698" y="1108920"/>
                </a:cubicBezTo>
                <a:close/>
                <a:moveTo>
                  <a:pt x="3501277" y="1107656"/>
                </a:moveTo>
                <a:cubicBezTo>
                  <a:pt x="3507784" y="1116872"/>
                  <a:pt x="3514339" y="1126122"/>
                  <a:pt x="3520834" y="1135216"/>
                </a:cubicBezTo>
                <a:cubicBezTo>
                  <a:pt x="3510419" y="1152309"/>
                  <a:pt x="3498713" y="1152720"/>
                  <a:pt x="3485716" y="1136118"/>
                </a:cubicBezTo>
                <a:cubicBezTo>
                  <a:pt x="3490975" y="1126651"/>
                  <a:pt x="3496108" y="1117196"/>
                  <a:pt x="3501277" y="1107656"/>
                </a:cubicBezTo>
                <a:close/>
                <a:moveTo>
                  <a:pt x="5749269" y="1107164"/>
                </a:moveTo>
                <a:cubicBezTo>
                  <a:pt x="5746817" y="1110704"/>
                  <a:pt x="5748570" y="1123705"/>
                  <a:pt x="5740894" y="1115371"/>
                </a:cubicBezTo>
                <a:cubicBezTo>
                  <a:pt x="5735802" y="1136155"/>
                  <a:pt x="5766983" y="1157993"/>
                  <a:pt x="5773179" y="1135434"/>
                </a:cubicBezTo>
                <a:cubicBezTo>
                  <a:pt x="5767390" y="1110121"/>
                  <a:pt x="5744758" y="1127925"/>
                  <a:pt x="5753627" y="1107917"/>
                </a:cubicBezTo>
                <a:cubicBezTo>
                  <a:pt x="5751371" y="1105855"/>
                  <a:pt x="5750087" y="1105984"/>
                  <a:pt x="5749269" y="1107164"/>
                </a:cubicBezTo>
                <a:close/>
                <a:moveTo>
                  <a:pt x="5018764" y="1105157"/>
                </a:moveTo>
                <a:cubicBezTo>
                  <a:pt x="5014410" y="1139655"/>
                  <a:pt x="5017694" y="1130347"/>
                  <a:pt x="4996453" y="1161719"/>
                </a:cubicBezTo>
                <a:cubicBezTo>
                  <a:pt x="5001439" y="1168640"/>
                  <a:pt x="5006281" y="1175368"/>
                  <a:pt x="5011149" y="1182341"/>
                </a:cubicBezTo>
                <a:cubicBezTo>
                  <a:pt x="5017063" y="1172806"/>
                  <a:pt x="5022901" y="1163324"/>
                  <a:pt x="5017898" y="1154202"/>
                </a:cubicBezTo>
                <a:cubicBezTo>
                  <a:pt x="5023260" y="1146970"/>
                  <a:pt x="5030109" y="1160714"/>
                  <a:pt x="5036472" y="1167703"/>
                </a:cubicBezTo>
                <a:cubicBezTo>
                  <a:pt x="5048014" y="1151114"/>
                  <a:pt x="5057583" y="1134645"/>
                  <a:pt x="5037337" y="1118659"/>
                </a:cubicBezTo>
                <a:cubicBezTo>
                  <a:pt x="5035120" y="1125779"/>
                  <a:pt x="5038406" y="1132710"/>
                  <a:pt x="5034482" y="1139799"/>
                </a:cubicBezTo>
                <a:cubicBezTo>
                  <a:pt x="5025211" y="1128333"/>
                  <a:pt x="5028866" y="1116621"/>
                  <a:pt x="5018764" y="1105157"/>
                </a:cubicBezTo>
                <a:close/>
                <a:moveTo>
                  <a:pt x="3347024" y="1104496"/>
                </a:moveTo>
                <a:cubicBezTo>
                  <a:pt x="3359174" y="1131028"/>
                  <a:pt x="3367107" y="1098244"/>
                  <a:pt x="3379326" y="1124685"/>
                </a:cubicBezTo>
                <a:cubicBezTo>
                  <a:pt x="3370228" y="1141648"/>
                  <a:pt x="3359412" y="1133785"/>
                  <a:pt x="3351106" y="1160465"/>
                </a:cubicBezTo>
                <a:cubicBezTo>
                  <a:pt x="3332048" y="1142279"/>
                  <a:pt x="3339737" y="1123304"/>
                  <a:pt x="3347024" y="1104496"/>
                </a:cubicBezTo>
                <a:close/>
                <a:moveTo>
                  <a:pt x="3600546" y="1104115"/>
                </a:moveTo>
                <a:cubicBezTo>
                  <a:pt x="3601879" y="1103178"/>
                  <a:pt x="3603808" y="1103310"/>
                  <a:pt x="3606686" y="1105070"/>
                </a:cubicBezTo>
                <a:cubicBezTo>
                  <a:pt x="3593612" y="1121690"/>
                  <a:pt x="3636360" y="1136907"/>
                  <a:pt x="3623376" y="1153640"/>
                </a:cubicBezTo>
                <a:cubicBezTo>
                  <a:pt x="3605441" y="1148796"/>
                  <a:pt x="3587837" y="1148813"/>
                  <a:pt x="3569676" y="1140958"/>
                </a:cubicBezTo>
                <a:cubicBezTo>
                  <a:pt x="3576266" y="1110888"/>
                  <a:pt x="3586835" y="1134592"/>
                  <a:pt x="3594999" y="1126322"/>
                </a:cubicBezTo>
                <a:cubicBezTo>
                  <a:pt x="3597898" y="1119361"/>
                  <a:pt x="3596545" y="1106927"/>
                  <a:pt x="3600546" y="1104115"/>
                </a:cubicBezTo>
                <a:close/>
                <a:moveTo>
                  <a:pt x="2317545" y="1101968"/>
                </a:moveTo>
                <a:cubicBezTo>
                  <a:pt x="2343075" y="1100680"/>
                  <a:pt x="2316238" y="1131750"/>
                  <a:pt x="2334191" y="1150503"/>
                </a:cubicBezTo>
                <a:cubicBezTo>
                  <a:pt x="2348485" y="1114158"/>
                  <a:pt x="2385303" y="1171963"/>
                  <a:pt x="2384839" y="1121268"/>
                </a:cubicBezTo>
                <a:cubicBezTo>
                  <a:pt x="2395373" y="1168520"/>
                  <a:pt x="2410509" y="1123370"/>
                  <a:pt x="2431807" y="1162212"/>
                </a:cubicBezTo>
                <a:cubicBezTo>
                  <a:pt x="2389945" y="1171488"/>
                  <a:pt x="2324047" y="1171849"/>
                  <a:pt x="2294203" y="1144433"/>
                </a:cubicBezTo>
                <a:cubicBezTo>
                  <a:pt x="2316521" y="1147044"/>
                  <a:pt x="2328316" y="1138568"/>
                  <a:pt x="2317545" y="1101968"/>
                </a:cubicBezTo>
                <a:close/>
                <a:moveTo>
                  <a:pt x="2924551" y="1101019"/>
                </a:moveTo>
                <a:cubicBezTo>
                  <a:pt x="2929413" y="1107909"/>
                  <a:pt x="2934347" y="1114754"/>
                  <a:pt x="2939201" y="1121567"/>
                </a:cubicBezTo>
                <a:cubicBezTo>
                  <a:pt x="2928898" y="1140562"/>
                  <a:pt x="2915150" y="1159574"/>
                  <a:pt x="2916933" y="1178159"/>
                </a:cubicBezTo>
                <a:cubicBezTo>
                  <a:pt x="2906709" y="1166753"/>
                  <a:pt x="2910408" y="1155038"/>
                  <a:pt x="2901211" y="1143483"/>
                </a:cubicBezTo>
                <a:cubicBezTo>
                  <a:pt x="2917697" y="1126509"/>
                  <a:pt x="2913442" y="1134796"/>
                  <a:pt x="2911803" y="1108263"/>
                </a:cubicBezTo>
                <a:cubicBezTo>
                  <a:pt x="2916507" y="1112058"/>
                  <a:pt x="2920773" y="1110335"/>
                  <a:pt x="2924551" y="1101019"/>
                </a:cubicBezTo>
                <a:close/>
                <a:moveTo>
                  <a:pt x="5445146" y="1099950"/>
                </a:moveTo>
                <a:cubicBezTo>
                  <a:pt x="5450805" y="1096936"/>
                  <a:pt x="5456675" y="1096781"/>
                  <a:pt x="5462854" y="1101152"/>
                </a:cubicBezTo>
                <a:cubicBezTo>
                  <a:pt x="5460328" y="1119846"/>
                  <a:pt x="5463324" y="1138560"/>
                  <a:pt x="5458145" y="1157273"/>
                </a:cubicBezTo>
                <a:cubicBezTo>
                  <a:pt x="5428070" y="1131254"/>
                  <a:pt x="5464205" y="1129332"/>
                  <a:pt x="5455094" y="1115401"/>
                </a:cubicBezTo>
                <a:cubicBezTo>
                  <a:pt x="5446259" y="1114646"/>
                  <a:pt x="5439170" y="1139458"/>
                  <a:pt x="5428698" y="1115906"/>
                </a:cubicBezTo>
                <a:cubicBezTo>
                  <a:pt x="5434035" y="1108839"/>
                  <a:pt x="5439485" y="1102965"/>
                  <a:pt x="5445146" y="1099950"/>
                </a:cubicBezTo>
                <a:close/>
                <a:moveTo>
                  <a:pt x="3102323" y="1095894"/>
                </a:moveTo>
                <a:cubicBezTo>
                  <a:pt x="3113552" y="1099364"/>
                  <a:pt x="3125621" y="1114274"/>
                  <a:pt x="3137278" y="1123760"/>
                </a:cubicBezTo>
                <a:cubicBezTo>
                  <a:pt x="3127458" y="1153957"/>
                  <a:pt x="3089884" y="1111470"/>
                  <a:pt x="3091420" y="1096861"/>
                </a:cubicBezTo>
                <a:cubicBezTo>
                  <a:pt x="3094930" y="1094851"/>
                  <a:pt x="3098580" y="1094737"/>
                  <a:pt x="3102323" y="1095894"/>
                </a:cubicBezTo>
                <a:close/>
                <a:moveTo>
                  <a:pt x="3161656" y="1095061"/>
                </a:moveTo>
                <a:cubicBezTo>
                  <a:pt x="3167561" y="1105249"/>
                  <a:pt x="3192990" y="1096914"/>
                  <a:pt x="3185099" y="1115535"/>
                </a:cubicBezTo>
                <a:cubicBezTo>
                  <a:pt x="3157417" y="1091385"/>
                  <a:pt x="3161619" y="1147718"/>
                  <a:pt x="3138336" y="1137728"/>
                </a:cubicBezTo>
                <a:cubicBezTo>
                  <a:pt x="3146099" y="1123523"/>
                  <a:pt x="3153897" y="1109270"/>
                  <a:pt x="3161656" y="1095061"/>
                </a:cubicBezTo>
                <a:close/>
                <a:moveTo>
                  <a:pt x="1849976" y="1085587"/>
                </a:moveTo>
                <a:cubicBezTo>
                  <a:pt x="1840793" y="1102138"/>
                  <a:pt x="1811283" y="1112588"/>
                  <a:pt x="1782589" y="1109693"/>
                </a:cubicBezTo>
                <a:lnTo>
                  <a:pt x="1756631" y="1086443"/>
                </a:lnTo>
                <a:lnTo>
                  <a:pt x="1781369" y="1091709"/>
                </a:lnTo>
                <a:cubicBezTo>
                  <a:pt x="1804749" y="1091375"/>
                  <a:pt x="1829350" y="1083694"/>
                  <a:pt x="1849976" y="1085587"/>
                </a:cubicBezTo>
                <a:close/>
                <a:moveTo>
                  <a:pt x="2742975" y="1084422"/>
                </a:moveTo>
                <a:cubicBezTo>
                  <a:pt x="2755194" y="1112485"/>
                  <a:pt x="2764957" y="1104427"/>
                  <a:pt x="2775234" y="1104659"/>
                </a:cubicBezTo>
                <a:cubicBezTo>
                  <a:pt x="2759033" y="1144272"/>
                  <a:pt x="2736058" y="1091112"/>
                  <a:pt x="2719646" y="1127051"/>
                </a:cubicBezTo>
                <a:cubicBezTo>
                  <a:pt x="2722302" y="1145258"/>
                  <a:pt x="2727485" y="1152446"/>
                  <a:pt x="2739202" y="1154566"/>
                </a:cubicBezTo>
                <a:cubicBezTo>
                  <a:pt x="2734419" y="1185245"/>
                  <a:pt x="2721148" y="1206079"/>
                  <a:pt x="2702184" y="1190378"/>
                </a:cubicBezTo>
                <a:cubicBezTo>
                  <a:pt x="2706119" y="1173696"/>
                  <a:pt x="2732707" y="1181144"/>
                  <a:pt x="2721640" y="1154998"/>
                </a:cubicBezTo>
                <a:cubicBezTo>
                  <a:pt x="2696577" y="1126800"/>
                  <a:pt x="2703543" y="1188659"/>
                  <a:pt x="2682640" y="1162981"/>
                </a:cubicBezTo>
                <a:cubicBezTo>
                  <a:pt x="2705114" y="1136762"/>
                  <a:pt x="2683066" y="1111659"/>
                  <a:pt x="2681425" y="1085958"/>
                </a:cubicBezTo>
                <a:cubicBezTo>
                  <a:pt x="2696666" y="1106197"/>
                  <a:pt x="2720771" y="1120209"/>
                  <a:pt x="2742975" y="1084422"/>
                </a:cubicBezTo>
                <a:close/>
                <a:moveTo>
                  <a:pt x="2553840" y="1082427"/>
                </a:moveTo>
                <a:cubicBezTo>
                  <a:pt x="2560173" y="1089337"/>
                  <a:pt x="2567129" y="1092983"/>
                  <a:pt x="2572698" y="1098244"/>
                </a:cubicBezTo>
                <a:lnTo>
                  <a:pt x="2575279" y="1104493"/>
                </a:lnTo>
                <a:close/>
                <a:moveTo>
                  <a:pt x="3758941" y="1080283"/>
                </a:moveTo>
                <a:cubicBezTo>
                  <a:pt x="3772756" y="1115781"/>
                  <a:pt x="3822734" y="1119293"/>
                  <a:pt x="3808787" y="1163074"/>
                </a:cubicBezTo>
                <a:cubicBezTo>
                  <a:pt x="3782402" y="1162501"/>
                  <a:pt x="3753228" y="1124179"/>
                  <a:pt x="3729757" y="1164991"/>
                </a:cubicBezTo>
                <a:cubicBezTo>
                  <a:pt x="3703815" y="1136342"/>
                  <a:pt x="3692823" y="1128751"/>
                  <a:pt x="3693584" y="1088771"/>
                </a:cubicBezTo>
                <a:cubicBezTo>
                  <a:pt x="3716356" y="1085312"/>
                  <a:pt x="3715410" y="1107254"/>
                  <a:pt x="3736545" y="1136809"/>
                </a:cubicBezTo>
                <a:cubicBezTo>
                  <a:pt x="3764875" y="1123189"/>
                  <a:pt x="3757909" y="1120042"/>
                  <a:pt x="3758941" y="1080283"/>
                </a:cubicBezTo>
                <a:close/>
                <a:moveTo>
                  <a:pt x="6323296" y="1076650"/>
                </a:moveTo>
                <a:cubicBezTo>
                  <a:pt x="6317516" y="1078223"/>
                  <a:pt x="6311984" y="1083203"/>
                  <a:pt x="6305913" y="1080273"/>
                </a:cubicBezTo>
                <a:cubicBezTo>
                  <a:pt x="6302702" y="1109338"/>
                  <a:pt x="6334445" y="1115178"/>
                  <a:pt x="6342182" y="1093455"/>
                </a:cubicBezTo>
                <a:cubicBezTo>
                  <a:pt x="6335105" y="1076909"/>
                  <a:pt x="6329077" y="1075077"/>
                  <a:pt x="6323296" y="1076650"/>
                </a:cubicBezTo>
                <a:close/>
                <a:moveTo>
                  <a:pt x="5478385" y="1072819"/>
                </a:moveTo>
                <a:cubicBezTo>
                  <a:pt x="5497682" y="1075950"/>
                  <a:pt x="5518142" y="1095692"/>
                  <a:pt x="5538045" y="1106355"/>
                </a:cubicBezTo>
                <a:cubicBezTo>
                  <a:pt x="5517850" y="1132136"/>
                  <a:pt x="5497164" y="1150701"/>
                  <a:pt x="5473625" y="1128863"/>
                </a:cubicBezTo>
                <a:cubicBezTo>
                  <a:pt x="5476033" y="1110224"/>
                  <a:pt x="5473205" y="1091577"/>
                  <a:pt x="5478385" y="1072819"/>
                </a:cubicBezTo>
                <a:close/>
                <a:moveTo>
                  <a:pt x="11506182" y="1058661"/>
                </a:moveTo>
                <a:cubicBezTo>
                  <a:pt x="11503480" y="1057649"/>
                  <a:pt x="11501793" y="1059202"/>
                  <a:pt x="11500369" y="1062330"/>
                </a:cubicBezTo>
                <a:cubicBezTo>
                  <a:pt x="11497514" y="1068585"/>
                  <a:pt x="11495710" y="1081143"/>
                  <a:pt x="11488921" y="1092097"/>
                </a:cubicBezTo>
                <a:cubicBezTo>
                  <a:pt x="11502622" y="1113983"/>
                  <a:pt x="11520072" y="1090978"/>
                  <a:pt x="11518086" y="1070379"/>
                </a:cubicBezTo>
                <a:cubicBezTo>
                  <a:pt x="11512601" y="1063249"/>
                  <a:pt x="11508884" y="1059673"/>
                  <a:pt x="11506182" y="1058661"/>
                </a:cubicBezTo>
                <a:close/>
                <a:moveTo>
                  <a:pt x="4359952" y="1058479"/>
                </a:moveTo>
                <a:cubicBezTo>
                  <a:pt x="4353441" y="1070315"/>
                  <a:pt x="4347008" y="1082060"/>
                  <a:pt x="4340498" y="1093900"/>
                </a:cubicBezTo>
                <a:cubicBezTo>
                  <a:pt x="4345408" y="1100495"/>
                  <a:pt x="4349089" y="1090609"/>
                  <a:pt x="4353204" y="1086618"/>
                </a:cubicBezTo>
                <a:cubicBezTo>
                  <a:pt x="4358517" y="1079302"/>
                  <a:pt x="4365380" y="1093176"/>
                  <a:pt x="4371743" y="1100161"/>
                </a:cubicBezTo>
                <a:cubicBezTo>
                  <a:pt x="4377431" y="1086003"/>
                  <a:pt x="4372185" y="1072089"/>
                  <a:pt x="4359952" y="1058479"/>
                </a:cubicBezTo>
                <a:close/>
                <a:moveTo>
                  <a:pt x="3760253" y="1054048"/>
                </a:moveTo>
                <a:cubicBezTo>
                  <a:pt x="3772600" y="1058184"/>
                  <a:pt x="3783666" y="1069944"/>
                  <a:pt x="3785204" y="1079665"/>
                </a:cubicBezTo>
                <a:cubicBezTo>
                  <a:pt x="3765059" y="1065038"/>
                  <a:pt x="3747332" y="1083300"/>
                  <a:pt x="3727627" y="1074151"/>
                </a:cubicBezTo>
                <a:cubicBezTo>
                  <a:pt x="3734279" y="1053394"/>
                  <a:pt x="3747906" y="1049909"/>
                  <a:pt x="3760253" y="1054048"/>
                </a:cubicBezTo>
                <a:close/>
                <a:moveTo>
                  <a:pt x="1720105" y="1053726"/>
                </a:moveTo>
                <a:lnTo>
                  <a:pt x="1756631" y="1086443"/>
                </a:lnTo>
                <a:lnTo>
                  <a:pt x="1747869" y="1084577"/>
                </a:lnTo>
                <a:cubicBezTo>
                  <a:pt x="1737439" y="1078950"/>
                  <a:pt x="1727970" y="1069372"/>
                  <a:pt x="1720105" y="1053726"/>
                </a:cubicBezTo>
                <a:close/>
                <a:moveTo>
                  <a:pt x="2309585" y="1053123"/>
                </a:moveTo>
                <a:cubicBezTo>
                  <a:pt x="2316732" y="1079461"/>
                  <a:pt x="2341370" y="1060993"/>
                  <a:pt x="2334085" y="1087565"/>
                </a:cubicBezTo>
                <a:cubicBezTo>
                  <a:pt x="2318662" y="1080096"/>
                  <a:pt x="2283393" y="1113151"/>
                  <a:pt x="2280338" y="1074849"/>
                </a:cubicBezTo>
                <a:cubicBezTo>
                  <a:pt x="2301437" y="1090289"/>
                  <a:pt x="2296612" y="1082897"/>
                  <a:pt x="2309585" y="1053123"/>
                </a:cubicBezTo>
                <a:close/>
                <a:moveTo>
                  <a:pt x="4605934" y="1052403"/>
                </a:moveTo>
                <a:cubicBezTo>
                  <a:pt x="4612508" y="1063897"/>
                  <a:pt x="4625333" y="1075202"/>
                  <a:pt x="4621562" y="1087011"/>
                </a:cubicBezTo>
                <a:cubicBezTo>
                  <a:pt x="4595424" y="1048747"/>
                  <a:pt x="4576985" y="1119608"/>
                  <a:pt x="4551317" y="1088729"/>
                </a:cubicBezTo>
                <a:cubicBezTo>
                  <a:pt x="4567213" y="1045328"/>
                  <a:pt x="4589856" y="1095697"/>
                  <a:pt x="4605934" y="1052403"/>
                </a:cubicBezTo>
                <a:close/>
                <a:moveTo>
                  <a:pt x="3862116" y="1049773"/>
                </a:moveTo>
                <a:cubicBezTo>
                  <a:pt x="3872296" y="1061188"/>
                  <a:pt x="3868607" y="1072985"/>
                  <a:pt x="3877877" y="1084449"/>
                </a:cubicBezTo>
                <a:cubicBezTo>
                  <a:pt x="3900456" y="1052359"/>
                  <a:pt x="3927583" y="1081223"/>
                  <a:pt x="3951019" y="1061544"/>
                </a:cubicBezTo>
                <a:cubicBezTo>
                  <a:pt x="3932404" y="1076033"/>
                  <a:pt x="3963908" y="1089247"/>
                  <a:pt x="3945250" y="1103701"/>
                </a:cubicBezTo>
                <a:cubicBezTo>
                  <a:pt x="3921698" y="1114129"/>
                  <a:pt x="3894635" y="1070895"/>
                  <a:pt x="3881900" y="1140259"/>
                </a:cubicBezTo>
                <a:cubicBezTo>
                  <a:pt x="3865194" y="1110579"/>
                  <a:pt x="3852873" y="1143897"/>
                  <a:pt x="3837991" y="1141313"/>
                </a:cubicBezTo>
                <a:cubicBezTo>
                  <a:pt x="3838264" y="1124924"/>
                  <a:pt x="3847879" y="1108536"/>
                  <a:pt x="3838857" y="1092229"/>
                </a:cubicBezTo>
                <a:cubicBezTo>
                  <a:pt x="3833200" y="1103895"/>
                  <a:pt x="3821986" y="1077140"/>
                  <a:pt x="3834047" y="1085411"/>
                </a:cubicBezTo>
                <a:cubicBezTo>
                  <a:pt x="3846221" y="1085907"/>
                  <a:pt x="3864283" y="1072141"/>
                  <a:pt x="3862116" y="1049773"/>
                </a:cubicBezTo>
                <a:close/>
                <a:moveTo>
                  <a:pt x="5008864" y="1028446"/>
                </a:moveTo>
                <a:cubicBezTo>
                  <a:pt x="5029201" y="1046208"/>
                  <a:pt x="5047130" y="1029919"/>
                  <a:pt x="5066443" y="1034003"/>
                </a:cubicBezTo>
                <a:cubicBezTo>
                  <a:pt x="5067016" y="1055409"/>
                  <a:pt x="5011083" y="1055002"/>
                  <a:pt x="5008864" y="1028446"/>
                </a:cubicBezTo>
                <a:close/>
                <a:moveTo>
                  <a:pt x="3618178" y="1020764"/>
                </a:moveTo>
                <a:cubicBezTo>
                  <a:pt x="3635323" y="1025566"/>
                  <a:pt x="3647327" y="1028821"/>
                  <a:pt x="3651455" y="1054929"/>
                </a:cubicBezTo>
                <a:cubicBezTo>
                  <a:pt x="3640319" y="1042701"/>
                  <a:pt x="3632322" y="1074868"/>
                  <a:pt x="3621199" y="1062766"/>
                </a:cubicBezTo>
                <a:cubicBezTo>
                  <a:pt x="3631649" y="1048445"/>
                  <a:pt x="3611415" y="1034993"/>
                  <a:pt x="3618178" y="1020764"/>
                </a:cubicBezTo>
                <a:close/>
                <a:moveTo>
                  <a:pt x="3959683" y="998247"/>
                </a:moveTo>
                <a:cubicBezTo>
                  <a:pt x="3972682" y="1014439"/>
                  <a:pt x="3962920" y="1031007"/>
                  <a:pt x="3967655" y="1047257"/>
                </a:cubicBezTo>
                <a:cubicBezTo>
                  <a:pt x="3959831" y="1040169"/>
                  <a:pt x="3952719" y="1044098"/>
                  <a:pt x="3944165" y="1026705"/>
                </a:cubicBezTo>
                <a:cubicBezTo>
                  <a:pt x="3954322" y="1006726"/>
                  <a:pt x="3960194" y="1023897"/>
                  <a:pt x="3959683" y="998247"/>
                </a:cubicBezTo>
                <a:close/>
                <a:moveTo>
                  <a:pt x="6379150" y="997249"/>
                </a:moveTo>
                <a:cubicBezTo>
                  <a:pt x="6383578" y="997612"/>
                  <a:pt x="6388066" y="998783"/>
                  <a:pt x="6392647" y="1001250"/>
                </a:cubicBezTo>
                <a:cubicBezTo>
                  <a:pt x="6379787" y="1029309"/>
                  <a:pt x="6342142" y="1030262"/>
                  <a:pt x="6339958" y="1002499"/>
                </a:cubicBezTo>
                <a:cubicBezTo>
                  <a:pt x="6353113" y="1002333"/>
                  <a:pt x="6365864" y="996160"/>
                  <a:pt x="6379150" y="997249"/>
                </a:cubicBezTo>
                <a:close/>
                <a:moveTo>
                  <a:pt x="3840643" y="994257"/>
                </a:moveTo>
                <a:cubicBezTo>
                  <a:pt x="3826647" y="1015705"/>
                  <a:pt x="3851367" y="1036092"/>
                  <a:pt x="3840757" y="1057359"/>
                </a:cubicBezTo>
                <a:cubicBezTo>
                  <a:pt x="3832412" y="1042766"/>
                  <a:pt x="3825653" y="1050146"/>
                  <a:pt x="3817353" y="1036838"/>
                </a:cubicBezTo>
                <a:cubicBezTo>
                  <a:pt x="3834280" y="1014007"/>
                  <a:pt x="3835465" y="1030827"/>
                  <a:pt x="3815317" y="1008856"/>
                </a:cubicBezTo>
                <a:cubicBezTo>
                  <a:pt x="3823234" y="996622"/>
                  <a:pt x="3831540" y="989707"/>
                  <a:pt x="3840643" y="994257"/>
                </a:cubicBezTo>
                <a:close/>
                <a:moveTo>
                  <a:pt x="7315785" y="992383"/>
                </a:moveTo>
                <a:cubicBezTo>
                  <a:pt x="7311408" y="1024225"/>
                  <a:pt x="7340478" y="1016552"/>
                  <a:pt x="7349995" y="1040530"/>
                </a:cubicBezTo>
                <a:cubicBezTo>
                  <a:pt x="7359931" y="996493"/>
                  <a:pt x="7330400" y="1023524"/>
                  <a:pt x="7315785" y="992383"/>
                </a:cubicBezTo>
                <a:close/>
                <a:moveTo>
                  <a:pt x="11463301" y="980744"/>
                </a:moveTo>
                <a:cubicBezTo>
                  <a:pt x="11458418" y="995487"/>
                  <a:pt x="11454022" y="1045350"/>
                  <a:pt x="11440991" y="1037341"/>
                </a:cubicBezTo>
                <a:cubicBezTo>
                  <a:pt x="11441429" y="1055774"/>
                  <a:pt x="11450894" y="1079635"/>
                  <a:pt x="11461593" y="1078704"/>
                </a:cubicBezTo>
                <a:cubicBezTo>
                  <a:pt x="11448091" y="1032048"/>
                  <a:pt x="11467490" y="1037409"/>
                  <a:pt x="11488768" y="1029081"/>
                </a:cubicBezTo>
                <a:cubicBezTo>
                  <a:pt x="11483684" y="1019968"/>
                  <a:pt x="11479254" y="1018469"/>
                  <a:pt x="11475087" y="1022388"/>
                </a:cubicBezTo>
                <a:cubicBezTo>
                  <a:pt x="11469104" y="1008590"/>
                  <a:pt x="11483151" y="994110"/>
                  <a:pt x="11463301" y="980744"/>
                </a:cubicBezTo>
                <a:close/>
                <a:moveTo>
                  <a:pt x="5909716" y="969913"/>
                </a:moveTo>
                <a:cubicBezTo>
                  <a:pt x="5917463" y="972711"/>
                  <a:pt x="5923848" y="981781"/>
                  <a:pt x="5921224" y="991829"/>
                </a:cubicBezTo>
                <a:cubicBezTo>
                  <a:pt x="5910281" y="981490"/>
                  <a:pt x="5902306" y="1013865"/>
                  <a:pt x="5889987" y="985646"/>
                </a:cubicBezTo>
                <a:cubicBezTo>
                  <a:pt x="5892843" y="970592"/>
                  <a:pt x="5901964" y="967116"/>
                  <a:pt x="5909716" y="969913"/>
                </a:cubicBezTo>
                <a:close/>
                <a:moveTo>
                  <a:pt x="7555796" y="965325"/>
                </a:moveTo>
                <a:cubicBezTo>
                  <a:pt x="7548778" y="1004995"/>
                  <a:pt x="7552200" y="998706"/>
                  <a:pt x="7528598" y="1015160"/>
                </a:cubicBezTo>
                <a:cubicBezTo>
                  <a:pt x="7533460" y="1022055"/>
                  <a:pt x="7538356" y="1028898"/>
                  <a:pt x="7543251" y="1035745"/>
                </a:cubicBezTo>
                <a:cubicBezTo>
                  <a:pt x="7560452" y="1029789"/>
                  <a:pt x="7577724" y="1024905"/>
                  <a:pt x="7592955" y="992409"/>
                </a:cubicBezTo>
                <a:cubicBezTo>
                  <a:pt x="7579434" y="967470"/>
                  <a:pt x="7568322" y="975710"/>
                  <a:pt x="7555796" y="965325"/>
                </a:cubicBezTo>
                <a:close/>
                <a:moveTo>
                  <a:pt x="7661246" y="962734"/>
                </a:moveTo>
                <a:cubicBezTo>
                  <a:pt x="7660649" y="1023339"/>
                  <a:pt x="7681579" y="963392"/>
                  <a:pt x="7703277" y="996835"/>
                </a:cubicBezTo>
                <a:cubicBezTo>
                  <a:pt x="7704491" y="959255"/>
                  <a:pt x="7673040" y="978924"/>
                  <a:pt x="7661246" y="962734"/>
                </a:cubicBezTo>
                <a:close/>
                <a:moveTo>
                  <a:pt x="6617962" y="953610"/>
                </a:moveTo>
                <a:cubicBezTo>
                  <a:pt x="6613310" y="981534"/>
                  <a:pt x="6574940" y="983928"/>
                  <a:pt x="6555597" y="1004225"/>
                </a:cubicBezTo>
                <a:cubicBezTo>
                  <a:pt x="6559335" y="962943"/>
                  <a:pt x="6597179" y="952999"/>
                  <a:pt x="6617962" y="953610"/>
                </a:cubicBezTo>
                <a:close/>
                <a:moveTo>
                  <a:pt x="7453379" y="946928"/>
                </a:moveTo>
                <a:cubicBezTo>
                  <a:pt x="7453235" y="963347"/>
                  <a:pt x="7443793" y="979799"/>
                  <a:pt x="7443603" y="996140"/>
                </a:cubicBezTo>
                <a:cubicBezTo>
                  <a:pt x="7433546" y="984755"/>
                  <a:pt x="7437246" y="973038"/>
                  <a:pt x="7427976" y="961573"/>
                </a:cubicBezTo>
                <a:cubicBezTo>
                  <a:pt x="7435936" y="949340"/>
                  <a:pt x="7444238" y="942425"/>
                  <a:pt x="7453379" y="946928"/>
                </a:cubicBezTo>
                <a:close/>
                <a:moveTo>
                  <a:pt x="8217044" y="915238"/>
                </a:moveTo>
                <a:cubicBezTo>
                  <a:pt x="8206485" y="909114"/>
                  <a:pt x="8184084" y="937873"/>
                  <a:pt x="8188164" y="949691"/>
                </a:cubicBezTo>
                <a:cubicBezTo>
                  <a:pt x="8208860" y="968498"/>
                  <a:pt x="8199742" y="922095"/>
                  <a:pt x="8222234" y="934908"/>
                </a:cubicBezTo>
                <a:cubicBezTo>
                  <a:pt x="8222764" y="923197"/>
                  <a:pt x="8220562" y="917280"/>
                  <a:pt x="8217044" y="915238"/>
                </a:cubicBezTo>
                <a:close/>
                <a:moveTo>
                  <a:pt x="7169272" y="911989"/>
                </a:moveTo>
                <a:cubicBezTo>
                  <a:pt x="7172573" y="916632"/>
                  <a:pt x="7175775" y="921160"/>
                  <a:pt x="7178982" y="925692"/>
                </a:cubicBezTo>
                <a:cubicBezTo>
                  <a:pt x="7181779" y="930306"/>
                  <a:pt x="7184238" y="934870"/>
                  <a:pt x="7179995" y="939621"/>
                </a:cubicBezTo>
                <a:cubicBezTo>
                  <a:pt x="7166670" y="921431"/>
                  <a:pt x="7134322" y="950578"/>
                  <a:pt x="7134146" y="912808"/>
                </a:cubicBezTo>
                <a:cubicBezTo>
                  <a:pt x="7145645" y="910382"/>
                  <a:pt x="7159025" y="933135"/>
                  <a:pt x="7169272" y="911989"/>
                </a:cubicBezTo>
                <a:close/>
                <a:moveTo>
                  <a:pt x="7009352" y="906231"/>
                </a:moveTo>
                <a:cubicBezTo>
                  <a:pt x="7020094" y="908921"/>
                  <a:pt x="7029494" y="918373"/>
                  <a:pt x="7029711" y="929371"/>
                </a:cubicBezTo>
                <a:cubicBezTo>
                  <a:pt x="7013153" y="922599"/>
                  <a:pt x="6998242" y="939158"/>
                  <a:pt x="6980912" y="923624"/>
                </a:cubicBezTo>
                <a:cubicBezTo>
                  <a:pt x="6986516" y="907604"/>
                  <a:pt x="6998605" y="903540"/>
                  <a:pt x="7009352" y="906231"/>
                </a:cubicBezTo>
                <a:close/>
                <a:moveTo>
                  <a:pt x="8147429" y="903635"/>
                </a:moveTo>
                <a:cubicBezTo>
                  <a:pt x="8140816" y="903416"/>
                  <a:pt x="8134400" y="906065"/>
                  <a:pt x="8128508" y="916199"/>
                </a:cubicBezTo>
                <a:cubicBezTo>
                  <a:pt x="8138273" y="930063"/>
                  <a:pt x="8124221" y="944455"/>
                  <a:pt x="8140426" y="957951"/>
                </a:cubicBezTo>
                <a:cubicBezTo>
                  <a:pt x="8150230" y="925968"/>
                  <a:pt x="8169695" y="932360"/>
                  <a:pt x="8167559" y="908288"/>
                </a:cubicBezTo>
                <a:cubicBezTo>
                  <a:pt x="8160860" y="906944"/>
                  <a:pt x="8154043" y="903855"/>
                  <a:pt x="8147429" y="903635"/>
                </a:cubicBezTo>
                <a:close/>
                <a:moveTo>
                  <a:pt x="8400633" y="846443"/>
                </a:moveTo>
                <a:cubicBezTo>
                  <a:pt x="8417204" y="867125"/>
                  <a:pt x="8398676" y="888498"/>
                  <a:pt x="8400829" y="909499"/>
                </a:cubicBezTo>
                <a:cubicBezTo>
                  <a:pt x="8385377" y="887996"/>
                  <a:pt x="8382956" y="847759"/>
                  <a:pt x="8400633" y="846443"/>
                </a:cubicBezTo>
                <a:close/>
                <a:moveTo>
                  <a:pt x="8691780" y="826243"/>
                </a:moveTo>
                <a:cubicBezTo>
                  <a:pt x="8683770" y="826899"/>
                  <a:pt x="8676158" y="833059"/>
                  <a:pt x="8669042" y="846866"/>
                </a:cubicBezTo>
                <a:cubicBezTo>
                  <a:pt x="8684166" y="833188"/>
                  <a:pt x="8702584" y="864230"/>
                  <a:pt x="8716906" y="838637"/>
                </a:cubicBezTo>
                <a:cubicBezTo>
                  <a:pt x="8708196" y="830436"/>
                  <a:pt x="8699786" y="825588"/>
                  <a:pt x="8691780" y="826243"/>
                </a:cubicBezTo>
                <a:close/>
                <a:moveTo>
                  <a:pt x="8374241" y="769103"/>
                </a:moveTo>
                <a:cubicBezTo>
                  <a:pt x="8376671" y="767217"/>
                  <a:pt x="8379210" y="766870"/>
                  <a:pt x="8381993" y="769916"/>
                </a:cubicBezTo>
                <a:cubicBezTo>
                  <a:pt x="8381614" y="784032"/>
                  <a:pt x="8377944" y="798027"/>
                  <a:pt x="8367411" y="812355"/>
                </a:cubicBezTo>
                <a:cubicBezTo>
                  <a:pt x="8360793" y="800866"/>
                  <a:pt x="8347951" y="789393"/>
                  <a:pt x="8351724" y="777589"/>
                </a:cubicBezTo>
                <a:cubicBezTo>
                  <a:pt x="8360657" y="794269"/>
                  <a:pt x="8366954" y="774759"/>
                  <a:pt x="8374241" y="769103"/>
                </a:cubicBezTo>
                <a:close/>
                <a:moveTo>
                  <a:pt x="8270727" y="752731"/>
                </a:moveTo>
                <a:cubicBezTo>
                  <a:pt x="8285357" y="752367"/>
                  <a:pt x="8300299" y="756348"/>
                  <a:pt x="8315561" y="764688"/>
                </a:cubicBezTo>
                <a:cubicBezTo>
                  <a:pt x="8283611" y="782328"/>
                  <a:pt x="8275885" y="779467"/>
                  <a:pt x="8246369" y="780335"/>
                </a:cubicBezTo>
                <a:cubicBezTo>
                  <a:pt x="8254933" y="791789"/>
                  <a:pt x="8255927" y="803480"/>
                  <a:pt x="8253263" y="815170"/>
                </a:cubicBezTo>
                <a:cubicBezTo>
                  <a:pt x="8241657" y="799171"/>
                  <a:pt x="8245583" y="782783"/>
                  <a:pt x="8227754" y="766838"/>
                </a:cubicBezTo>
                <a:cubicBezTo>
                  <a:pt x="8241775" y="757802"/>
                  <a:pt x="8256096" y="753095"/>
                  <a:pt x="8270727" y="752731"/>
                </a:cubicBezTo>
                <a:close/>
                <a:moveTo>
                  <a:pt x="9472956" y="662911"/>
                </a:moveTo>
                <a:cubicBezTo>
                  <a:pt x="9462539" y="664720"/>
                  <a:pt x="9450952" y="675738"/>
                  <a:pt x="9445552" y="694540"/>
                </a:cubicBezTo>
                <a:cubicBezTo>
                  <a:pt x="9462797" y="710048"/>
                  <a:pt x="9475690" y="664875"/>
                  <a:pt x="9493316" y="686530"/>
                </a:cubicBezTo>
                <a:cubicBezTo>
                  <a:pt x="9492606" y="668499"/>
                  <a:pt x="9483368" y="661102"/>
                  <a:pt x="9472956" y="662911"/>
                </a:cubicBezTo>
                <a:close/>
                <a:moveTo>
                  <a:pt x="9527660" y="643723"/>
                </a:moveTo>
                <a:cubicBezTo>
                  <a:pt x="9516640" y="643301"/>
                  <a:pt x="9506214" y="650974"/>
                  <a:pt x="9496288" y="665296"/>
                </a:cubicBezTo>
                <a:cubicBezTo>
                  <a:pt x="9519805" y="686927"/>
                  <a:pt x="9540461" y="668867"/>
                  <a:pt x="9562612" y="670707"/>
                </a:cubicBezTo>
                <a:cubicBezTo>
                  <a:pt x="9550299" y="652662"/>
                  <a:pt x="9538680" y="644144"/>
                  <a:pt x="9527660" y="643723"/>
                </a:cubicBezTo>
                <a:close/>
                <a:moveTo>
                  <a:pt x="9574855" y="626717"/>
                </a:moveTo>
                <a:cubicBezTo>
                  <a:pt x="9569640" y="625564"/>
                  <a:pt x="9564718" y="628489"/>
                  <a:pt x="9560630" y="642879"/>
                </a:cubicBezTo>
                <a:cubicBezTo>
                  <a:pt x="9565522" y="649688"/>
                  <a:pt x="9570298" y="656549"/>
                  <a:pt x="9575279" y="663427"/>
                </a:cubicBezTo>
                <a:cubicBezTo>
                  <a:pt x="9580460" y="654011"/>
                  <a:pt x="9585629" y="644509"/>
                  <a:pt x="9590840" y="635009"/>
                </a:cubicBezTo>
                <a:cubicBezTo>
                  <a:pt x="9585579" y="633098"/>
                  <a:pt x="9580069" y="627869"/>
                  <a:pt x="9574855" y="626717"/>
                </a:cubicBezTo>
                <a:close/>
                <a:moveTo>
                  <a:pt x="9412082" y="534544"/>
                </a:moveTo>
                <a:cubicBezTo>
                  <a:pt x="9405737" y="550431"/>
                  <a:pt x="9401329" y="582357"/>
                  <a:pt x="9383857" y="570281"/>
                </a:cubicBezTo>
                <a:cubicBezTo>
                  <a:pt x="9385737" y="563114"/>
                  <a:pt x="9391358" y="555977"/>
                  <a:pt x="9386759" y="549181"/>
                </a:cubicBezTo>
                <a:cubicBezTo>
                  <a:pt x="9394634" y="536913"/>
                  <a:pt x="9402927" y="529916"/>
                  <a:pt x="9412082" y="534544"/>
                </a:cubicBezTo>
                <a:close/>
                <a:moveTo>
                  <a:pt x="9820770" y="468346"/>
                </a:moveTo>
                <a:cubicBezTo>
                  <a:pt x="9835471" y="506409"/>
                  <a:pt x="9826793" y="508463"/>
                  <a:pt x="9817042" y="538487"/>
                </a:cubicBezTo>
                <a:cubicBezTo>
                  <a:pt x="9802907" y="526566"/>
                  <a:pt x="9793077" y="512499"/>
                  <a:pt x="9771106" y="511640"/>
                </a:cubicBezTo>
                <a:cubicBezTo>
                  <a:pt x="9786203" y="485967"/>
                  <a:pt x="9820974" y="515703"/>
                  <a:pt x="9820770" y="468346"/>
                </a:cubicBezTo>
                <a:close/>
                <a:moveTo>
                  <a:pt x="10379026" y="461641"/>
                </a:moveTo>
                <a:cubicBezTo>
                  <a:pt x="10362037" y="470524"/>
                  <a:pt x="10344168" y="467125"/>
                  <a:pt x="10329279" y="504943"/>
                </a:cubicBezTo>
                <a:cubicBezTo>
                  <a:pt x="10347328" y="519409"/>
                  <a:pt x="10377794" y="489336"/>
                  <a:pt x="10379026" y="461641"/>
                </a:cubicBezTo>
                <a:close/>
                <a:moveTo>
                  <a:pt x="9689101" y="457491"/>
                </a:moveTo>
                <a:cubicBezTo>
                  <a:pt x="9693221" y="458589"/>
                  <a:pt x="9697431" y="460900"/>
                  <a:pt x="9701714" y="464197"/>
                </a:cubicBezTo>
                <a:cubicBezTo>
                  <a:pt x="9686274" y="473169"/>
                  <a:pt x="9672392" y="504615"/>
                  <a:pt x="9654963" y="486511"/>
                </a:cubicBezTo>
                <a:cubicBezTo>
                  <a:pt x="9661785" y="470057"/>
                  <a:pt x="9669188" y="461181"/>
                  <a:pt x="9677031" y="458065"/>
                </a:cubicBezTo>
                <a:cubicBezTo>
                  <a:pt x="9680953" y="456508"/>
                  <a:pt x="9684981" y="456393"/>
                  <a:pt x="9689101" y="457491"/>
                </a:cubicBezTo>
                <a:close/>
                <a:moveTo>
                  <a:pt x="9665598" y="451286"/>
                </a:moveTo>
                <a:cubicBezTo>
                  <a:pt x="9651704" y="473723"/>
                  <a:pt x="9627431" y="468239"/>
                  <a:pt x="9638380" y="500918"/>
                </a:cubicBezTo>
                <a:cubicBezTo>
                  <a:pt x="9600891" y="510286"/>
                  <a:pt x="9564514" y="533737"/>
                  <a:pt x="9525168" y="517714"/>
                </a:cubicBezTo>
                <a:cubicBezTo>
                  <a:pt x="9581770" y="499953"/>
                  <a:pt x="9613007" y="456348"/>
                  <a:pt x="9665598" y="451286"/>
                </a:cubicBezTo>
                <a:close/>
                <a:moveTo>
                  <a:pt x="9749174" y="440812"/>
                </a:moveTo>
                <a:cubicBezTo>
                  <a:pt x="9759949" y="442071"/>
                  <a:pt x="9769541" y="450804"/>
                  <a:pt x="9772018" y="462591"/>
                </a:cubicBezTo>
                <a:cubicBezTo>
                  <a:pt x="9755505" y="478112"/>
                  <a:pt x="9736853" y="463454"/>
                  <a:pt x="9719251" y="463890"/>
                </a:cubicBezTo>
                <a:cubicBezTo>
                  <a:pt x="9726443" y="445776"/>
                  <a:pt x="9738400" y="439554"/>
                  <a:pt x="9749174" y="440812"/>
                </a:cubicBezTo>
                <a:close/>
                <a:moveTo>
                  <a:pt x="9466458" y="435165"/>
                </a:moveTo>
                <a:cubicBezTo>
                  <a:pt x="9467598" y="445471"/>
                  <a:pt x="9455651" y="490088"/>
                  <a:pt x="9443143" y="477875"/>
                </a:cubicBezTo>
                <a:cubicBezTo>
                  <a:pt x="9440872" y="452074"/>
                  <a:pt x="9447565" y="434735"/>
                  <a:pt x="9466458" y="435165"/>
                </a:cubicBezTo>
                <a:close/>
                <a:moveTo>
                  <a:pt x="9870143" y="406299"/>
                </a:moveTo>
                <a:cubicBezTo>
                  <a:pt x="9876908" y="406124"/>
                  <a:pt x="9882334" y="412272"/>
                  <a:pt x="9879273" y="424980"/>
                </a:cubicBezTo>
                <a:cubicBezTo>
                  <a:pt x="9852948" y="406750"/>
                  <a:pt x="9887592" y="499614"/>
                  <a:pt x="9859870" y="460479"/>
                </a:cubicBezTo>
                <a:cubicBezTo>
                  <a:pt x="9867415" y="448616"/>
                  <a:pt x="9864062" y="437002"/>
                  <a:pt x="9852967" y="425558"/>
                </a:cubicBezTo>
                <a:cubicBezTo>
                  <a:pt x="9855269" y="412973"/>
                  <a:pt x="9863373" y="406470"/>
                  <a:pt x="9870143" y="406299"/>
                </a:cubicBezTo>
                <a:close/>
                <a:moveTo>
                  <a:pt x="11406490" y="374455"/>
                </a:moveTo>
                <a:cubicBezTo>
                  <a:pt x="11400621" y="374574"/>
                  <a:pt x="11395059" y="378934"/>
                  <a:pt x="11389819" y="387568"/>
                </a:cubicBezTo>
                <a:cubicBezTo>
                  <a:pt x="11403608" y="415550"/>
                  <a:pt x="11414313" y="400917"/>
                  <a:pt x="11424992" y="386783"/>
                </a:cubicBezTo>
                <a:cubicBezTo>
                  <a:pt x="11418532" y="378456"/>
                  <a:pt x="11412358" y="374335"/>
                  <a:pt x="11406490" y="374455"/>
                </a:cubicBezTo>
                <a:close/>
                <a:moveTo>
                  <a:pt x="11319180" y="368320"/>
                </a:moveTo>
                <a:cubicBezTo>
                  <a:pt x="11313735" y="369110"/>
                  <a:pt x="11308464" y="372339"/>
                  <a:pt x="11303255" y="376386"/>
                </a:cubicBezTo>
                <a:cubicBezTo>
                  <a:pt x="11292837" y="384482"/>
                  <a:pt x="11282666" y="395857"/>
                  <a:pt x="11271836" y="397547"/>
                </a:cubicBezTo>
                <a:cubicBezTo>
                  <a:pt x="11295357" y="419177"/>
                  <a:pt x="11315797" y="397813"/>
                  <a:pt x="11336157" y="374884"/>
                </a:cubicBezTo>
                <a:cubicBezTo>
                  <a:pt x="11330247" y="369177"/>
                  <a:pt x="11324626" y="367529"/>
                  <a:pt x="11319180" y="368320"/>
                </a:cubicBezTo>
                <a:close/>
                <a:moveTo>
                  <a:pt x="9659562" y="367325"/>
                </a:moveTo>
                <a:cubicBezTo>
                  <a:pt x="9664440" y="374423"/>
                  <a:pt x="9668548" y="369935"/>
                  <a:pt x="9673244" y="374018"/>
                </a:cubicBezTo>
                <a:cubicBezTo>
                  <a:pt x="9651472" y="393317"/>
                  <a:pt x="9681421" y="411259"/>
                  <a:pt x="9659632" y="430390"/>
                </a:cubicBezTo>
                <a:cubicBezTo>
                  <a:pt x="9635347" y="414653"/>
                  <a:pt x="9676132" y="397349"/>
                  <a:pt x="9651717" y="381543"/>
                </a:cubicBezTo>
                <a:cubicBezTo>
                  <a:pt x="9654362" y="376953"/>
                  <a:pt x="9656940" y="372163"/>
                  <a:pt x="9659562" y="367325"/>
                </a:cubicBezTo>
                <a:close/>
                <a:moveTo>
                  <a:pt x="11201449" y="353201"/>
                </a:moveTo>
                <a:cubicBezTo>
                  <a:pt x="11193752" y="351166"/>
                  <a:pt x="11184756" y="356377"/>
                  <a:pt x="11181922" y="371843"/>
                </a:cubicBezTo>
                <a:cubicBezTo>
                  <a:pt x="11194240" y="400062"/>
                  <a:pt x="11201498" y="357879"/>
                  <a:pt x="11213197" y="378022"/>
                </a:cubicBezTo>
                <a:cubicBezTo>
                  <a:pt x="11215553" y="364515"/>
                  <a:pt x="11209148" y="355237"/>
                  <a:pt x="11201449" y="353201"/>
                </a:cubicBezTo>
                <a:close/>
                <a:moveTo>
                  <a:pt x="10144516" y="321151"/>
                </a:moveTo>
                <a:cubicBezTo>
                  <a:pt x="10148939" y="321447"/>
                  <a:pt x="10153471" y="323226"/>
                  <a:pt x="10158152" y="327086"/>
                </a:cubicBezTo>
                <a:cubicBezTo>
                  <a:pt x="10137343" y="339141"/>
                  <a:pt x="10134748" y="355976"/>
                  <a:pt x="10144592" y="383534"/>
                </a:cubicBezTo>
                <a:cubicBezTo>
                  <a:pt x="10124082" y="386801"/>
                  <a:pt x="10120510" y="339001"/>
                  <a:pt x="10106442" y="342309"/>
                </a:cubicBezTo>
                <a:cubicBezTo>
                  <a:pt x="10114774" y="335910"/>
                  <a:pt x="10123021" y="328246"/>
                  <a:pt x="10131525" y="324109"/>
                </a:cubicBezTo>
                <a:cubicBezTo>
                  <a:pt x="10135777" y="322041"/>
                  <a:pt x="10140093" y="320855"/>
                  <a:pt x="10144516" y="321151"/>
                </a:cubicBezTo>
                <a:close/>
                <a:moveTo>
                  <a:pt x="10021255" y="311766"/>
                </a:moveTo>
                <a:cubicBezTo>
                  <a:pt x="10022562" y="312129"/>
                  <a:pt x="10023943" y="313530"/>
                  <a:pt x="10025421" y="316317"/>
                </a:cubicBezTo>
                <a:cubicBezTo>
                  <a:pt x="10028870" y="347106"/>
                  <a:pt x="9995996" y="338729"/>
                  <a:pt x="10020665" y="372403"/>
                </a:cubicBezTo>
                <a:cubicBezTo>
                  <a:pt x="10039284" y="346205"/>
                  <a:pt x="10059994" y="348152"/>
                  <a:pt x="10079122" y="328959"/>
                </a:cubicBezTo>
                <a:cubicBezTo>
                  <a:pt x="10077194" y="336088"/>
                  <a:pt x="10078738" y="343031"/>
                  <a:pt x="10085009" y="349947"/>
                </a:cubicBezTo>
                <a:cubicBezTo>
                  <a:pt x="10062138" y="394147"/>
                  <a:pt x="10014468" y="367394"/>
                  <a:pt x="10004984" y="400878"/>
                </a:cubicBezTo>
                <a:cubicBezTo>
                  <a:pt x="10001816" y="396303"/>
                  <a:pt x="9998611" y="391776"/>
                  <a:pt x="9995348" y="387084"/>
                </a:cubicBezTo>
                <a:cubicBezTo>
                  <a:pt x="9992513" y="382518"/>
                  <a:pt x="9990088" y="377867"/>
                  <a:pt x="9994265" y="373244"/>
                </a:cubicBezTo>
                <a:cubicBezTo>
                  <a:pt x="10019475" y="387103"/>
                  <a:pt x="9990034" y="346564"/>
                  <a:pt x="9996222" y="338082"/>
                </a:cubicBezTo>
                <a:cubicBezTo>
                  <a:pt x="10005103" y="354797"/>
                  <a:pt x="10010433" y="321659"/>
                  <a:pt x="10017533" y="313446"/>
                </a:cubicBezTo>
                <a:cubicBezTo>
                  <a:pt x="10018717" y="312078"/>
                  <a:pt x="10019948" y="311402"/>
                  <a:pt x="10021255" y="311766"/>
                </a:cubicBezTo>
                <a:close/>
                <a:moveTo>
                  <a:pt x="10174342" y="261377"/>
                </a:moveTo>
                <a:cubicBezTo>
                  <a:pt x="10179417" y="260313"/>
                  <a:pt x="10185450" y="260705"/>
                  <a:pt x="10193211" y="263201"/>
                </a:cubicBezTo>
                <a:cubicBezTo>
                  <a:pt x="10174000" y="281571"/>
                  <a:pt x="10155309" y="307821"/>
                  <a:pt x="10133699" y="292677"/>
                </a:cubicBezTo>
                <a:cubicBezTo>
                  <a:pt x="10152511" y="280846"/>
                  <a:pt x="10159117" y="264566"/>
                  <a:pt x="10174342" y="261377"/>
                </a:cubicBezTo>
                <a:close/>
                <a:moveTo>
                  <a:pt x="11423715" y="246774"/>
                </a:moveTo>
                <a:cubicBezTo>
                  <a:pt x="11423932" y="269132"/>
                  <a:pt x="11419378" y="269268"/>
                  <a:pt x="11406151" y="247206"/>
                </a:cubicBezTo>
                <a:cubicBezTo>
                  <a:pt x="11405620" y="256563"/>
                  <a:pt x="11404899" y="265770"/>
                  <a:pt x="11399419" y="275469"/>
                </a:cubicBezTo>
                <a:cubicBezTo>
                  <a:pt x="11408569" y="299527"/>
                  <a:pt x="11445303" y="269021"/>
                  <a:pt x="11423715" y="246774"/>
                </a:cubicBezTo>
                <a:close/>
                <a:moveTo>
                  <a:pt x="10323900" y="245978"/>
                </a:moveTo>
                <a:cubicBezTo>
                  <a:pt x="10317510" y="257758"/>
                  <a:pt x="10335313" y="269015"/>
                  <a:pt x="10330841" y="280891"/>
                </a:cubicBezTo>
                <a:cubicBezTo>
                  <a:pt x="10300343" y="256406"/>
                  <a:pt x="10244541" y="353229"/>
                  <a:pt x="10238013" y="276167"/>
                </a:cubicBezTo>
                <a:cubicBezTo>
                  <a:pt x="10270233" y="315842"/>
                  <a:pt x="10294428" y="244845"/>
                  <a:pt x="10323900" y="245978"/>
                </a:cubicBezTo>
                <a:close/>
                <a:moveTo>
                  <a:pt x="11502749" y="244900"/>
                </a:moveTo>
                <a:cubicBezTo>
                  <a:pt x="11511356" y="272545"/>
                  <a:pt x="11529424" y="300174"/>
                  <a:pt x="11508809" y="328693"/>
                </a:cubicBezTo>
                <a:cubicBezTo>
                  <a:pt x="11497010" y="290581"/>
                  <a:pt x="11493965" y="288819"/>
                  <a:pt x="11477380" y="259503"/>
                </a:cubicBezTo>
                <a:cubicBezTo>
                  <a:pt x="11468584" y="279838"/>
                  <a:pt x="11459588" y="297370"/>
                  <a:pt x="11447158" y="267252"/>
                </a:cubicBezTo>
                <a:cubicBezTo>
                  <a:pt x="11427845" y="312996"/>
                  <a:pt x="11425413" y="320430"/>
                  <a:pt x="11399491" y="338532"/>
                </a:cubicBezTo>
                <a:cubicBezTo>
                  <a:pt x="11401970" y="365559"/>
                  <a:pt x="11427021" y="361622"/>
                  <a:pt x="11439539" y="344435"/>
                </a:cubicBezTo>
                <a:cubicBezTo>
                  <a:pt x="11449393" y="369664"/>
                  <a:pt x="11415636" y="357100"/>
                  <a:pt x="11433727" y="386554"/>
                </a:cubicBezTo>
                <a:cubicBezTo>
                  <a:pt x="11466212" y="409340"/>
                  <a:pt x="11490076" y="313259"/>
                  <a:pt x="11524480" y="363295"/>
                </a:cubicBezTo>
                <a:cubicBezTo>
                  <a:pt x="11542465" y="325699"/>
                  <a:pt x="11540014" y="258477"/>
                  <a:pt x="11502749" y="244900"/>
                </a:cubicBezTo>
                <a:close/>
                <a:moveTo>
                  <a:pt x="10690735" y="208902"/>
                </a:moveTo>
                <a:cubicBezTo>
                  <a:pt x="10683492" y="209937"/>
                  <a:pt x="10676667" y="217529"/>
                  <a:pt x="10670261" y="230353"/>
                </a:cubicBezTo>
                <a:cubicBezTo>
                  <a:pt x="10700523" y="266737"/>
                  <a:pt x="10696297" y="314591"/>
                  <a:pt x="10667594" y="314500"/>
                </a:cubicBezTo>
                <a:cubicBezTo>
                  <a:pt x="10685925" y="345882"/>
                  <a:pt x="10699674" y="312706"/>
                  <a:pt x="10715328" y="306245"/>
                </a:cubicBezTo>
                <a:cubicBezTo>
                  <a:pt x="10681221" y="274487"/>
                  <a:pt x="10715741" y="241013"/>
                  <a:pt x="10690735" y="208902"/>
                </a:cubicBezTo>
                <a:close/>
                <a:moveTo>
                  <a:pt x="10292548" y="192459"/>
                </a:moveTo>
                <a:cubicBezTo>
                  <a:pt x="10300100" y="190410"/>
                  <a:pt x="10307872" y="191421"/>
                  <a:pt x="10315988" y="197171"/>
                </a:cubicBezTo>
                <a:cubicBezTo>
                  <a:pt x="10287001" y="222232"/>
                  <a:pt x="10259485" y="268111"/>
                  <a:pt x="10227268" y="248326"/>
                </a:cubicBezTo>
                <a:cubicBezTo>
                  <a:pt x="10249231" y="232310"/>
                  <a:pt x="10269894" y="198607"/>
                  <a:pt x="10292548" y="192459"/>
                </a:cubicBezTo>
                <a:close/>
                <a:moveTo>
                  <a:pt x="10383217" y="153446"/>
                </a:moveTo>
                <a:cubicBezTo>
                  <a:pt x="10362063" y="205899"/>
                  <a:pt x="10335607" y="184776"/>
                  <a:pt x="10310074" y="176308"/>
                </a:cubicBezTo>
                <a:cubicBezTo>
                  <a:pt x="10332487" y="141376"/>
                  <a:pt x="10360734" y="186851"/>
                  <a:pt x="10383217" y="153446"/>
                </a:cubicBezTo>
                <a:close/>
                <a:moveTo>
                  <a:pt x="10321136" y="115991"/>
                </a:moveTo>
                <a:cubicBezTo>
                  <a:pt x="10324689" y="114438"/>
                  <a:pt x="10328403" y="115023"/>
                  <a:pt x="10332424" y="119707"/>
                </a:cubicBezTo>
                <a:cubicBezTo>
                  <a:pt x="10321123" y="130164"/>
                  <a:pt x="10289731" y="172291"/>
                  <a:pt x="10289495" y="134737"/>
                </a:cubicBezTo>
                <a:cubicBezTo>
                  <a:pt x="10301246" y="144557"/>
                  <a:pt x="10310472" y="120652"/>
                  <a:pt x="10321136" y="115991"/>
                </a:cubicBezTo>
                <a:close/>
                <a:moveTo>
                  <a:pt x="10577307" y="99703"/>
                </a:moveTo>
                <a:cubicBezTo>
                  <a:pt x="10586577" y="106269"/>
                  <a:pt x="10595449" y="106563"/>
                  <a:pt x="10604615" y="112933"/>
                </a:cubicBezTo>
                <a:cubicBezTo>
                  <a:pt x="10595581" y="124863"/>
                  <a:pt x="10603528" y="136337"/>
                  <a:pt x="10602787" y="148165"/>
                </a:cubicBezTo>
                <a:cubicBezTo>
                  <a:pt x="10590716" y="143836"/>
                  <a:pt x="10580905" y="170838"/>
                  <a:pt x="10569650" y="176891"/>
                </a:cubicBezTo>
                <a:cubicBezTo>
                  <a:pt x="10562989" y="165367"/>
                  <a:pt x="10550207" y="154097"/>
                  <a:pt x="10553944" y="142375"/>
                </a:cubicBezTo>
                <a:cubicBezTo>
                  <a:pt x="10579650" y="161833"/>
                  <a:pt x="10566737" y="118931"/>
                  <a:pt x="10577307" y="99703"/>
                </a:cubicBezTo>
                <a:close/>
                <a:moveTo>
                  <a:pt x="9780942" y="98520"/>
                </a:moveTo>
                <a:cubicBezTo>
                  <a:pt x="9788762" y="105526"/>
                  <a:pt x="9795819" y="101481"/>
                  <a:pt x="9804458" y="118904"/>
                </a:cubicBezTo>
                <a:cubicBezTo>
                  <a:pt x="9796291" y="134441"/>
                  <a:pt x="9766326" y="151589"/>
                  <a:pt x="9769332" y="119725"/>
                </a:cubicBezTo>
                <a:cubicBezTo>
                  <a:pt x="9779248" y="128590"/>
                  <a:pt x="9773308" y="109142"/>
                  <a:pt x="9780942" y="98520"/>
                </a:cubicBezTo>
                <a:close/>
                <a:moveTo>
                  <a:pt x="10662477" y="91039"/>
                </a:moveTo>
                <a:cubicBezTo>
                  <a:pt x="10666101" y="90519"/>
                  <a:pt x="10669874" y="92145"/>
                  <a:pt x="10673906" y="97442"/>
                </a:cubicBezTo>
                <a:cubicBezTo>
                  <a:pt x="10656205" y="111921"/>
                  <a:pt x="10661321" y="112848"/>
                  <a:pt x="10659307" y="139755"/>
                </a:cubicBezTo>
                <a:cubicBezTo>
                  <a:pt x="10650984" y="114448"/>
                  <a:pt x="10625495" y="146125"/>
                  <a:pt x="10631011" y="112424"/>
                </a:cubicBezTo>
                <a:cubicBezTo>
                  <a:pt x="10638388" y="113119"/>
                  <a:pt x="10645082" y="104080"/>
                  <a:pt x="10651946" y="97509"/>
                </a:cubicBezTo>
                <a:cubicBezTo>
                  <a:pt x="10655378" y="94225"/>
                  <a:pt x="10658852" y="91560"/>
                  <a:pt x="10662477" y="91039"/>
                </a:cubicBezTo>
                <a:close/>
                <a:moveTo>
                  <a:pt x="9928254" y="66802"/>
                </a:moveTo>
                <a:cubicBezTo>
                  <a:pt x="9902750" y="99148"/>
                  <a:pt x="9875287" y="105451"/>
                  <a:pt x="9847339" y="103792"/>
                </a:cubicBezTo>
                <a:cubicBezTo>
                  <a:pt x="9873702" y="83481"/>
                  <a:pt x="9900424" y="67538"/>
                  <a:pt x="9928254" y="66802"/>
                </a:cubicBezTo>
                <a:close/>
                <a:moveTo>
                  <a:pt x="10546736" y="58212"/>
                </a:moveTo>
                <a:cubicBezTo>
                  <a:pt x="10552273" y="56175"/>
                  <a:pt x="10556448" y="59771"/>
                  <a:pt x="10557747" y="72145"/>
                </a:cubicBezTo>
                <a:cubicBezTo>
                  <a:pt x="10533166" y="100908"/>
                  <a:pt x="10480250" y="172438"/>
                  <a:pt x="10477057" y="235258"/>
                </a:cubicBezTo>
                <a:cubicBezTo>
                  <a:pt x="10463218" y="206365"/>
                  <a:pt x="10455069" y="255285"/>
                  <a:pt x="10440962" y="222183"/>
                </a:cubicBezTo>
                <a:cubicBezTo>
                  <a:pt x="10451760" y="209241"/>
                  <a:pt x="10473271" y="199519"/>
                  <a:pt x="10459392" y="172707"/>
                </a:cubicBezTo>
                <a:cubicBezTo>
                  <a:pt x="10441053" y="158270"/>
                  <a:pt x="10412519" y="190220"/>
                  <a:pt x="10440962" y="222183"/>
                </a:cubicBezTo>
                <a:cubicBezTo>
                  <a:pt x="10422940" y="257790"/>
                  <a:pt x="10404477" y="285883"/>
                  <a:pt x="10382453" y="265468"/>
                </a:cubicBezTo>
                <a:cubicBezTo>
                  <a:pt x="10422877" y="194804"/>
                  <a:pt x="10446199" y="140427"/>
                  <a:pt x="10475784" y="95248"/>
                </a:cubicBezTo>
                <a:cubicBezTo>
                  <a:pt x="10467437" y="136545"/>
                  <a:pt x="10495084" y="102489"/>
                  <a:pt x="10501284" y="143498"/>
                </a:cubicBezTo>
                <a:cubicBezTo>
                  <a:pt x="10501326" y="121104"/>
                  <a:pt x="10530139" y="64321"/>
                  <a:pt x="10546736" y="58212"/>
                </a:cubicBezTo>
                <a:close/>
                <a:moveTo>
                  <a:pt x="10945564" y="1210"/>
                </a:moveTo>
                <a:cubicBezTo>
                  <a:pt x="10948256" y="3003"/>
                  <a:pt x="10951098" y="6898"/>
                  <a:pt x="10954143" y="13602"/>
                </a:cubicBezTo>
                <a:cubicBezTo>
                  <a:pt x="10954042" y="44589"/>
                  <a:pt x="10935496" y="32210"/>
                  <a:pt x="10944543" y="62923"/>
                </a:cubicBezTo>
                <a:cubicBezTo>
                  <a:pt x="10931550" y="45942"/>
                  <a:pt x="10922152" y="78213"/>
                  <a:pt x="10910345" y="77681"/>
                </a:cubicBezTo>
                <a:cubicBezTo>
                  <a:pt x="10915794" y="89080"/>
                  <a:pt x="10914226" y="100949"/>
                  <a:pt x="10926059" y="112279"/>
                </a:cubicBezTo>
                <a:cubicBezTo>
                  <a:pt x="10933874" y="98190"/>
                  <a:pt x="10941667" y="83894"/>
                  <a:pt x="10949439" y="69770"/>
                </a:cubicBezTo>
                <a:cubicBezTo>
                  <a:pt x="10960402" y="119594"/>
                  <a:pt x="10978524" y="68362"/>
                  <a:pt x="10999248" y="89450"/>
                </a:cubicBezTo>
                <a:cubicBezTo>
                  <a:pt x="10967767" y="134742"/>
                  <a:pt x="10918335" y="110245"/>
                  <a:pt x="10915581" y="210557"/>
                </a:cubicBezTo>
                <a:cubicBezTo>
                  <a:pt x="10954310" y="228675"/>
                  <a:pt x="11011239" y="84067"/>
                  <a:pt x="11037505" y="193653"/>
                </a:cubicBezTo>
                <a:cubicBezTo>
                  <a:pt x="11047741" y="193062"/>
                  <a:pt x="11056821" y="176310"/>
                  <a:pt x="11065722" y="157834"/>
                </a:cubicBezTo>
                <a:cubicBezTo>
                  <a:pt x="11060546" y="148687"/>
                  <a:pt x="11051140" y="139564"/>
                  <a:pt x="11054950" y="130119"/>
                </a:cubicBezTo>
                <a:cubicBezTo>
                  <a:pt x="11120516" y="145943"/>
                  <a:pt x="11179991" y="74821"/>
                  <a:pt x="11246134" y="97478"/>
                </a:cubicBezTo>
                <a:cubicBezTo>
                  <a:pt x="11240259" y="85918"/>
                  <a:pt x="11249039" y="73971"/>
                  <a:pt x="11247985" y="62452"/>
                </a:cubicBezTo>
                <a:cubicBezTo>
                  <a:pt x="11263379" y="93551"/>
                  <a:pt x="11273521" y="50282"/>
                  <a:pt x="11288002" y="68441"/>
                </a:cubicBezTo>
                <a:cubicBezTo>
                  <a:pt x="11278533" y="99596"/>
                  <a:pt x="11255471" y="87261"/>
                  <a:pt x="11269643" y="117784"/>
                </a:cubicBezTo>
                <a:cubicBezTo>
                  <a:pt x="11295919" y="116873"/>
                  <a:pt x="11322541" y="119749"/>
                  <a:pt x="11347655" y="101895"/>
                </a:cubicBezTo>
                <a:cubicBezTo>
                  <a:pt x="11364658" y="115431"/>
                  <a:pt x="11354755" y="129817"/>
                  <a:pt x="11368230" y="143383"/>
                </a:cubicBezTo>
                <a:cubicBezTo>
                  <a:pt x="11371937" y="131790"/>
                  <a:pt x="11368679" y="120249"/>
                  <a:pt x="11378822" y="108207"/>
                </a:cubicBezTo>
                <a:cubicBezTo>
                  <a:pt x="11390475" y="124244"/>
                  <a:pt x="11386636" y="140667"/>
                  <a:pt x="11404336" y="156582"/>
                </a:cubicBezTo>
                <a:cubicBezTo>
                  <a:pt x="11419288" y="130715"/>
                  <a:pt x="11420954" y="144124"/>
                  <a:pt x="11427712" y="114032"/>
                </a:cubicBezTo>
                <a:cubicBezTo>
                  <a:pt x="11438854" y="141705"/>
                  <a:pt x="11431492" y="169949"/>
                  <a:pt x="11442470" y="197639"/>
                </a:cubicBezTo>
                <a:cubicBezTo>
                  <a:pt x="11459167" y="184719"/>
                  <a:pt x="11474841" y="158198"/>
                  <a:pt x="11494185" y="182459"/>
                </a:cubicBezTo>
                <a:cubicBezTo>
                  <a:pt x="11491603" y="187205"/>
                  <a:pt x="11489017" y="191955"/>
                  <a:pt x="11486457" y="196578"/>
                </a:cubicBezTo>
                <a:cubicBezTo>
                  <a:pt x="11489089" y="201164"/>
                  <a:pt x="11491549" y="205728"/>
                  <a:pt x="11487388" y="210514"/>
                </a:cubicBezTo>
                <a:cubicBezTo>
                  <a:pt x="11477399" y="180731"/>
                  <a:pt x="11449114" y="198453"/>
                  <a:pt x="11457128" y="218312"/>
                </a:cubicBezTo>
                <a:cubicBezTo>
                  <a:pt x="11489865" y="214001"/>
                  <a:pt x="11512249" y="213654"/>
                  <a:pt x="11533172" y="174307"/>
                </a:cubicBezTo>
                <a:cubicBezTo>
                  <a:pt x="11541454" y="214605"/>
                  <a:pt x="11557435" y="182116"/>
                  <a:pt x="11562529" y="215601"/>
                </a:cubicBezTo>
                <a:cubicBezTo>
                  <a:pt x="11561357" y="197285"/>
                  <a:pt x="11570529" y="180232"/>
                  <a:pt x="11582960" y="194154"/>
                </a:cubicBezTo>
                <a:cubicBezTo>
                  <a:pt x="11567886" y="222527"/>
                  <a:pt x="11569833" y="250397"/>
                  <a:pt x="11588971" y="277914"/>
                </a:cubicBezTo>
                <a:cubicBezTo>
                  <a:pt x="11572207" y="288560"/>
                  <a:pt x="11555030" y="294763"/>
                  <a:pt x="11538288" y="307234"/>
                </a:cubicBezTo>
                <a:cubicBezTo>
                  <a:pt x="11550642" y="325650"/>
                  <a:pt x="11526823" y="344868"/>
                  <a:pt x="11551091" y="362850"/>
                </a:cubicBezTo>
                <a:cubicBezTo>
                  <a:pt x="11567073" y="304907"/>
                  <a:pt x="11594826" y="300196"/>
                  <a:pt x="11625159" y="291060"/>
                </a:cubicBezTo>
                <a:cubicBezTo>
                  <a:pt x="11620945" y="262551"/>
                  <a:pt x="11628182" y="211237"/>
                  <a:pt x="11656328" y="234262"/>
                </a:cubicBezTo>
                <a:cubicBezTo>
                  <a:pt x="11647191" y="251224"/>
                  <a:pt x="11636377" y="243365"/>
                  <a:pt x="11628027" y="270051"/>
                </a:cubicBezTo>
                <a:cubicBezTo>
                  <a:pt x="11632316" y="292031"/>
                  <a:pt x="11651778" y="308929"/>
                  <a:pt x="11657414" y="311259"/>
                </a:cubicBezTo>
                <a:cubicBezTo>
                  <a:pt x="11660540" y="300847"/>
                  <a:pt x="11652406" y="256714"/>
                  <a:pt x="11671917" y="268829"/>
                </a:cubicBezTo>
                <a:cubicBezTo>
                  <a:pt x="11665785" y="275478"/>
                  <a:pt x="11672690" y="313220"/>
                  <a:pt x="11682732" y="296579"/>
                </a:cubicBezTo>
                <a:cubicBezTo>
                  <a:pt x="11695334" y="275313"/>
                  <a:pt x="11678490" y="254785"/>
                  <a:pt x="11700107" y="233178"/>
                </a:cubicBezTo>
                <a:cubicBezTo>
                  <a:pt x="11712749" y="245501"/>
                  <a:pt x="11714731" y="292383"/>
                  <a:pt x="11725625" y="281593"/>
                </a:cubicBezTo>
                <a:cubicBezTo>
                  <a:pt x="11717986" y="262571"/>
                  <a:pt x="11728829" y="207521"/>
                  <a:pt x="11746960" y="211059"/>
                </a:cubicBezTo>
                <a:cubicBezTo>
                  <a:pt x="11757372" y="237642"/>
                  <a:pt x="11737262" y="239168"/>
                  <a:pt x="11741238" y="253251"/>
                </a:cubicBezTo>
                <a:cubicBezTo>
                  <a:pt x="11756238" y="230243"/>
                  <a:pt x="11755939" y="296589"/>
                  <a:pt x="11764668" y="273605"/>
                </a:cubicBezTo>
                <a:cubicBezTo>
                  <a:pt x="11748199" y="217868"/>
                  <a:pt x="11803021" y="187581"/>
                  <a:pt x="11829958" y="202092"/>
                </a:cubicBezTo>
                <a:cubicBezTo>
                  <a:pt x="11832639" y="183255"/>
                  <a:pt x="11831344" y="164580"/>
                  <a:pt x="11825877" y="146083"/>
                </a:cubicBezTo>
                <a:cubicBezTo>
                  <a:pt x="11843044" y="161638"/>
                  <a:pt x="11854164" y="153854"/>
                  <a:pt x="11846359" y="124714"/>
                </a:cubicBezTo>
                <a:cubicBezTo>
                  <a:pt x="11859396" y="142933"/>
                  <a:pt x="11869210" y="117140"/>
                  <a:pt x="11882482" y="137658"/>
                </a:cubicBezTo>
                <a:cubicBezTo>
                  <a:pt x="11872002" y="175151"/>
                  <a:pt x="11835199" y="212683"/>
                  <a:pt x="11809441" y="223503"/>
                </a:cubicBezTo>
                <a:cubicBezTo>
                  <a:pt x="11814381" y="230346"/>
                  <a:pt x="11812156" y="237426"/>
                  <a:pt x="11815403" y="244401"/>
                </a:cubicBezTo>
                <a:cubicBezTo>
                  <a:pt x="11883864" y="187178"/>
                  <a:pt x="11932425" y="211268"/>
                  <a:pt x="12000469" y="127762"/>
                </a:cubicBezTo>
                <a:cubicBezTo>
                  <a:pt x="12011087" y="153127"/>
                  <a:pt x="12018633" y="135618"/>
                  <a:pt x="12028890" y="155081"/>
                </a:cubicBezTo>
                <a:cubicBezTo>
                  <a:pt x="12008446" y="206752"/>
                  <a:pt x="11959977" y="213923"/>
                  <a:pt x="11946111" y="290085"/>
                </a:cubicBezTo>
                <a:cubicBezTo>
                  <a:pt x="11949452" y="294726"/>
                  <a:pt x="11952709" y="299375"/>
                  <a:pt x="11955959" y="303941"/>
                </a:cubicBezTo>
                <a:cubicBezTo>
                  <a:pt x="12002035" y="250305"/>
                  <a:pt x="12045031" y="156163"/>
                  <a:pt x="12099201" y="216340"/>
                </a:cubicBezTo>
                <a:cubicBezTo>
                  <a:pt x="12119324" y="201406"/>
                  <a:pt x="12143829" y="181537"/>
                  <a:pt x="12167270" y="171432"/>
                </a:cubicBezTo>
                <a:lnTo>
                  <a:pt x="12192000" y="167027"/>
                </a:lnTo>
                <a:lnTo>
                  <a:pt x="12192000" y="473858"/>
                </a:lnTo>
                <a:lnTo>
                  <a:pt x="12190326" y="475364"/>
                </a:lnTo>
                <a:cubicBezTo>
                  <a:pt x="12182606" y="485958"/>
                  <a:pt x="12176878" y="504427"/>
                  <a:pt x="12177665" y="515067"/>
                </a:cubicBezTo>
                <a:lnTo>
                  <a:pt x="12192000" y="507434"/>
                </a:lnTo>
                <a:lnTo>
                  <a:pt x="12192000" y="638130"/>
                </a:lnTo>
                <a:lnTo>
                  <a:pt x="12183837" y="640428"/>
                </a:lnTo>
                <a:cubicBezTo>
                  <a:pt x="12167128" y="646473"/>
                  <a:pt x="12153026" y="654917"/>
                  <a:pt x="12145149" y="670123"/>
                </a:cubicBezTo>
                <a:cubicBezTo>
                  <a:pt x="12087081" y="627039"/>
                  <a:pt x="12017689" y="685686"/>
                  <a:pt x="11990066" y="715964"/>
                </a:cubicBezTo>
                <a:cubicBezTo>
                  <a:pt x="12002457" y="720962"/>
                  <a:pt x="12034077" y="681097"/>
                  <a:pt x="12034906" y="728848"/>
                </a:cubicBezTo>
                <a:cubicBezTo>
                  <a:pt x="12000661" y="752041"/>
                  <a:pt x="11968478" y="734207"/>
                  <a:pt x="11946315" y="780077"/>
                </a:cubicBezTo>
                <a:cubicBezTo>
                  <a:pt x="11913775" y="770497"/>
                  <a:pt x="11853837" y="776355"/>
                  <a:pt x="11852655" y="824350"/>
                </a:cubicBezTo>
                <a:cubicBezTo>
                  <a:pt x="11829731" y="824747"/>
                  <a:pt x="11855120" y="807488"/>
                  <a:pt x="11836980" y="789748"/>
                </a:cubicBezTo>
                <a:cubicBezTo>
                  <a:pt x="11814265" y="800260"/>
                  <a:pt x="11795295" y="862660"/>
                  <a:pt x="11769795" y="833469"/>
                </a:cubicBezTo>
                <a:cubicBezTo>
                  <a:pt x="11775933" y="811540"/>
                  <a:pt x="11807769" y="840953"/>
                  <a:pt x="11799003" y="811746"/>
                </a:cubicBezTo>
                <a:cubicBezTo>
                  <a:pt x="11776653" y="808432"/>
                  <a:pt x="11734712" y="793011"/>
                  <a:pt x="11753215" y="847916"/>
                </a:cubicBezTo>
                <a:cubicBezTo>
                  <a:pt x="11697497" y="828135"/>
                  <a:pt x="11645026" y="852988"/>
                  <a:pt x="11592214" y="872855"/>
                </a:cubicBezTo>
                <a:cubicBezTo>
                  <a:pt x="11587181" y="931502"/>
                  <a:pt x="11539195" y="989985"/>
                  <a:pt x="11504657" y="1000960"/>
                </a:cubicBezTo>
                <a:cubicBezTo>
                  <a:pt x="11510947" y="1028716"/>
                  <a:pt x="11516679" y="1056655"/>
                  <a:pt x="11528248" y="1084450"/>
                </a:cubicBezTo>
                <a:cubicBezTo>
                  <a:pt x="11536871" y="1081906"/>
                  <a:pt x="11545114" y="1074417"/>
                  <a:pt x="11552578" y="1055674"/>
                </a:cubicBezTo>
                <a:cubicBezTo>
                  <a:pt x="11540603" y="1037302"/>
                  <a:pt x="11539281" y="1018709"/>
                  <a:pt x="11548517" y="999867"/>
                </a:cubicBezTo>
                <a:cubicBezTo>
                  <a:pt x="11578243" y="1004709"/>
                  <a:pt x="11607929" y="1009928"/>
                  <a:pt x="11635389" y="983737"/>
                </a:cubicBezTo>
                <a:cubicBezTo>
                  <a:pt x="11645514" y="995032"/>
                  <a:pt x="11641823" y="1006827"/>
                  <a:pt x="11651059" y="1018335"/>
                </a:cubicBezTo>
                <a:cubicBezTo>
                  <a:pt x="11655571" y="979301"/>
                  <a:pt x="11668137" y="1008322"/>
                  <a:pt x="11684227" y="989484"/>
                </a:cubicBezTo>
                <a:cubicBezTo>
                  <a:pt x="11681225" y="982481"/>
                  <a:pt x="11674591" y="975689"/>
                  <a:pt x="11678231" y="968673"/>
                </a:cubicBezTo>
                <a:cubicBezTo>
                  <a:pt x="11686528" y="981148"/>
                  <a:pt x="11694378" y="988443"/>
                  <a:pt x="11701756" y="989138"/>
                </a:cubicBezTo>
                <a:cubicBezTo>
                  <a:pt x="11688010" y="1010605"/>
                  <a:pt x="11645392" y="1043249"/>
                  <a:pt x="11659973" y="1080954"/>
                </a:cubicBezTo>
                <a:cubicBezTo>
                  <a:pt x="11698955" y="1065911"/>
                  <a:pt x="11712841" y="1011420"/>
                  <a:pt x="11748741" y="1029871"/>
                </a:cubicBezTo>
                <a:cubicBezTo>
                  <a:pt x="11762710" y="1045838"/>
                  <a:pt x="11737417" y="1062756"/>
                  <a:pt x="11756570" y="1078687"/>
                </a:cubicBezTo>
                <a:cubicBezTo>
                  <a:pt x="11780534" y="1085615"/>
                  <a:pt x="11801431" y="1050090"/>
                  <a:pt x="11826811" y="1076925"/>
                </a:cubicBezTo>
                <a:cubicBezTo>
                  <a:pt x="11816476" y="1093557"/>
                  <a:pt x="11807072" y="1109967"/>
                  <a:pt x="11817251" y="1126199"/>
                </a:cubicBezTo>
                <a:cubicBezTo>
                  <a:pt x="11837604" y="1145704"/>
                  <a:pt x="11853427" y="1099983"/>
                  <a:pt x="11875772" y="1145818"/>
                </a:cubicBezTo>
                <a:cubicBezTo>
                  <a:pt x="11880479" y="1136242"/>
                  <a:pt x="11874847" y="1127059"/>
                  <a:pt x="11882509" y="1117555"/>
                </a:cubicBezTo>
                <a:cubicBezTo>
                  <a:pt x="11910018" y="1152190"/>
                  <a:pt x="11934982" y="1152285"/>
                  <a:pt x="11958754" y="1136687"/>
                </a:cubicBezTo>
                <a:cubicBezTo>
                  <a:pt x="11985691" y="1184789"/>
                  <a:pt x="12007207" y="1158542"/>
                  <a:pt x="12033015" y="1190731"/>
                </a:cubicBezTo>
                <a:cubicBezTo>
                  <a:pt x="11935060" y="1276139"/>
                  <a:pt x="11829514" y="1256359"/>
                  <a:pt x="11732814" y="1359284"/>
                </a:cubicBezTo>
                <a:cubicBezTo>
                  <a:pt x="11697438" y="1335801"/>
                  <a:pt x="11666192" y="1370810"/>
                  <a:pt x="11635305" y="1410600"/>
                </a:cubicBezTo>
                <a:cubicBezTo>
                  <a:pt x="11603426" y="1375458"/>
                  <a:pt x="11552539" y="1400358"/>
                  <a:pt x="11542789" y="1468875"/>
                </a:cubicBezTo>
                <a:cubicBezTo>
                  <a:pt x="11567635" y="1447975"/>
                  <a:pt x="11590019" y="1390908"/>
                  <a:pt x="11617789" y="1411022"/>
                </a:cubicBezTo>
                <a:cubicBezTo>
                  <a:pt x="11577962" y="1448655"/>
                  <a:pt x="11540010" y="1511843"/>
                  <a:pt x="11495948" y="1491115"/>
                </a:cubicBezTo>
                <a:cubicBezTo>
                  <a:pt x="11507761" y="1523288"/>
                  <a:pt x="11475923" y="1540795"/>
                  <a:pt x="11459983" y="1540851"/>
                </a:cubicBezTo>
                <a:cubicBezTo>
                  <a:pt x="11468676" y="1515090"/>
                  <a:pt x="11499650" y="1488744"/>
                  <a:pt x="11493946" y="1463085"/>
                </a:cubicBezTo>
                <a:cubicBezTo>
                  <a:pt x="11477152" y="1471407"/>
                  <a:pt x="11468555" y="1493715"/>
                  <a:pt x="11459577" y="1517002"/>
                </a:cubicBezTo>
                <a:lnTo>
                  <a:pt x="11441083" y="1547209"/>
                </a:lnTo>
                <a:lnTo>
                  <a:pt x="11448584" y="1559696"/>
                </a:lnTo>
                <a:cubicBezTo>
                  <a:pt x="11445466" y="1569546"/>
                  <a:pt x="11440741" y="1567219"/>
                  <a:pt x="11435915" y="1564161"/>
                </a:cubicBezTo>
                <a:lnTo>
                  <a:pt x="11430679" y="1564200"/>
                </a:lnTo>
                <a:lnTo>
                  <a:pt x="11429783" y="1565661"/>
                </a:lnTo>
                <a:lnTo>
                  <a:pt x="11503008" y="1580002"/>
                </a:lnTo>
                <a:lnTo>
                  <a:pt x="11502011" y="1574952"/>
                </a:lnTo>
                <a:lnTo>
                  <a:pt x="11531400" y="1585562"/>
                </a:lnTo>
                <a:lnTo>
                  <a:pt x="11532886" y="1585854"/>
                </a:lnTo>
                <a:cubicBezTo>
                  <a:pt x="11572131" y="1578648"/>
                  <a:pt x="11611206" y="1556432"/>
                  <a:pt x="11642142" y="1517387"/>
                </a:cubicBezTo>
                <a:lnTo>
                  <a:pt x="11646412" y="1524169"/>
                </a:lnTo>
                <a:lnTo>
                  <a:pt x="11718537" y="1481681"/>
                </a:lnTo>
                <a:cubicBezTo>
                  <a:pt x="11780327" y="1459111"/>
                  <a:pt x="11840971" y="1446023"/>
                  <a:pt x="11892060" y="1432232"/>
                </a:cubicBezTo>
                <a:cubicBezTo>
                  <a:pt x="11862703" y="1492585"/>
                  <a:pt x="11851103" y="1495269"/>
                  <a:pt x="11828811" y="1531771"/>
                </a:cubicBezTo>
                <a:cubicBezTo>
                  <a:pt x="11856362" y="1528323"/>
                  <a:pt x="11883748" y="1521653"/>
                  <a:pt x="11910752" y="1508836"/>
                </a:cubicBezTo>
                <a:cubicBezTo>
                  <a:pt x="11921568" y="1516738"/>
                  <a:pt x="11934781" y="1557734"/>
                  <a:pt x="11943943" y="1543010"/>
                </a:cubicBezTo>
                <a:cubicBezTo>
                  <a:pt x="11946924" y="1491465"/>
                  <a:pt x="11990222" y="1556574"/>
                  <a:pt x="12007286" y="1506327"/>
                </a:cubicBezTo>
                <a:cubicBezTo>
                  <a:pt x="12022550" y="1534537"/>
                  <a:pt x="12029521" y="1507369"/>
                  <a:pt x="12052246" y="1519241"/>
                </a:cubicBezTo>
                <a:cubicBezTo>
                  <a:pt x="12042139" y="1541743"/>
                  <a:pt x="12029257" y="1525418"/>
                  <a:pt x="12019084" y="1548096"/>
                </a:cubicBezTo>
                <a:cubicBezTo>
                  <a:pt x="12029373" y="1566265"/>
                  <a:pt x="12031713" y="1590273"/>
                  <a:pt x="12048471" y="1589304"/>
                </a:cubicBezTo>
                <a:cubicBezTo>
                  <a:pt x="12029062" y="1628187"/>
                  <a:pt x="12006760" y="1659582"/>
                  <a:pt x="11982339" y="1688747"/>
                </a:cubicBezTo>
                <a:lnTo>
                  <a:pt x="11962485" y="1710410"/>
                </a:lnTo>
                <a:lnTo>
                  <a:pt x="11971632" y="1724114"/>
                </a:lnTo>
                <a:cubicBezTo>
                  <a:pt x="11985281" y="1728582"/>
                  <a:pt x="12001937" y="1730174"/>
                  <a:pt x="12012889" y="1741633"/>
                </a:cubicBezTo>
                <a:cubicBezTo>
                  <a:pt x="12013564" y="1732012"/>
                  <a:pt x="12014410" y="1722418"/>
                  <a:pt x="12009173" y="1713905"/>
                </a:cubicBezTo>
                <a:cubicBezTo>
                  <a:pt x="12074226" y="1726293"/>
                  <a:pt x="12134326" y="1730097"/>
                  <a:pt x="12191609" y="1787421"/>
                </a:cubicBezTo>
                <a:lnTo>
                  <a:pt x="12192000" y="1787475"/>
                </a:lnTo>
                <a:lnTo>
                  <a:pt x="12192000" y="2203186"/>
                </a:lnTo>
                <a:lnTo>
                  <a:pt x="12186846" y="2216954"/>
                </a:lnTo>
                <a:cubicBezTo>
                  <a:pt x="12166779" y="2242002"/>
                  <a:pt x="12116087" y="2163087"/>
                  <a:pt x="12090650" y="2125800"/>
                </a:cubicBezTo>
                <a:cubicBezTo>
                  <a:pt x="12080875" y="2151176"/>
                  <a:pt x="12102180" y="2171041"/>
                  <a:pt x="12117237" y="2191961"/>
                </a:cubicBezTo>
                <a:cubicBezTo>
                  <a:pt x="12104117" y="2185084"/>
                  <a:pt x="12087843" y="2206976"/>
                  <a:pt x="12091629" y="2232164"/>
                </a:cubicBezTo>
                <a:cubicBezTo>
                  <a:pt x="12116702" y="2259655"/>
                  <a:pt x="12117716" y="2232689"/>
                  <a:pt x="12136913" y="2273695"/>
                </a:cubicBezTo>
                <a:cubicBezTo>
                  <a:pt x="12129574" y="2296083"/>
                  <a:pt x="12110709" y="2231952"/>
                  <a:pt x="12105781" y="2272197"/>
                </a:cubicBezTo>
                <a:cubicBezTo>
                  <a:pt x="12088130" y="2261217"/>
                  <a:pt x="12096924" y="2245327"/>
                  <a:pt x="12082981" y="2233674"/>
                </a:cubicBezTo>
                <a:cubicBezTo>
                  <a:pt x="12076794" y="2231654"/>
                  <a:pt x="12070627" y="2229418"/>
                  <a:pt x="12065614" y="2236824"/>
                </a:cubicBezTo>
                <a:cubicBezTo>
                  <a:pt x="12068534" y="2260030"/>
                  <a:pt x="12089921" y="2279926"/>
                  <a:pt x="12092220" y="2303108"/>
                </a:cubicBezTo>
                <a:cubicBezTo>
                  <a:pt x="12097119" y="2306762"/>
                  <a:pt x="12100819" y="2301565"/>
                  <a:pt x="12106100" y="2307706"/>
                </a:cubicBezTo>
                <a:cubicBezTo>
                  <a:pt x="12091079" y="2266476"/>
                  <a:pt x="12132040" y="2294623"/>
                  <a:pt x="12149275" y="2299918"/>
                </a:cubicBezTo>
                <a:cubicBezTo>
                  <a:pt x="12156117" y="2286840"/>
                  <a:pt x="12150109" y="2276039"/>
                  <a:pt x="12157684" y="2262886"/>
                </a:cubicBezTo>
                <a:cubicBezTo>
                  <a:pt x="12167876" y="2267021"/>
                  <a:pt x="12176493" y="2274553"/>
                  <a:pt x="12184250" y="2283676"/>
                </a:cubicBezTo>
                <a:lnTo>
                  <a:pt x="12192001" y="2294654"/>
                </a:lnTo>
                <a:lnTo>
                  <a:pt x="12192000" y="3482928"/>
                </a:lnTo>
                <a:lnTo>
                  <a:pt x="12188730" y="3486301"/>
                </a:lnTo>
                <a:cubicBezTo>
                  <a:pt x="12180919" y="3485833"/>
                  <a:pt x="12170919" y="3469077"/>
                  <a:pt x="12166167" y="3491675"/>
                </a:cubicBezTo>
                <a:cubicBezTo>
                  <a:pt x="12172081" y="3506244"/>
                  <a:pt x="12181947" y="3509522"/>
                  <a:pt x="12189071" y="3505967"/>
                </a:cubicBezTo>
                <a:lnTo>
                  <a:pt x="12192000" y="3502250"/>
                </a:lnTo>
                <a:lnTo>
                  <a:pt x="12192000" y="3753748"/>
                </a:lnTo>
                <a:lnTo>
                  <a:pt x="12188113" y="3753272"/>
                </a:lnTo>
                <a:cubicBezTo>
                  <a:pt x="12154801" y="3746930"/>
                  <a:pt x="12121385" y="3739737"/>
                  <a:pt x="12090889" y="3754136"/>
                </a:cubicBezTo>
                <a:cubicBezTo>
                  <a:pt x="12085243" y="3745662"/>
                  <a:pt x="12092602" y="3734819"/>
                  <a:pt x="12095813" y="3724812"/>
                </a:cubicBezTo>
                <a:cubicBezTo>
                  <a:pt x="12083349" y="3708526"/>
                  <a:pt x="12071058" y="3693966"/>
                  <a:pt x="12060915" y="3695464"/>
                </a:cubicBezTo>
                <a:cubicBezTo>
                  <a:pt x="12057433" y="3808101"/>
                  <a:pt x="11972344" y="3678054"/>
                  <a:pt x="11938098" y="3703654"/>
                </a:cubicBezTo>
                <a:cubicBezTo>
                  <a:pt x="11961150" y="3801320"/>
                  <a:pt x="12004582" y="3767302"/>
                  <a:pt x="12044599" y="3805262"/>
                </a:cubicBezTo>
                <a:cubicBezTo>
                  <a:pt x="12028586" y="3830117"/>
                  <a:pt x="12000445" y="3783629"/>
                  <a:pt x="11999821" y="3834641"/>
                </a:cubicBezTo>
                <a:cubicBezTo>
                  <a:pt x="11989344" y="3822388"/>
                  <a:pt x="11978812" y="3809972"/>
                  <a:pt x="11968301" y="3797762"/>
                </a:cubicBezTo>
                <a:cubicBezTo>
                  <a:pt x="11959013" y="3811256"/>
                  <a:pt x="11962957" y="3822561"/>
                  <a:pt x="11959935" y="3834829"/>
                </a:cubicBezTo>
                <a:cubicBezTo>
                  <a:pt x="11971388" y="3831911"/>
                  <a:pt x="11987140" y="3861604"/>
                  <a:pt x="11996416" y="3842339"/>
                </a:cubicBezTo>
                <a:cubicBezTo>
                  <a:pt x="11993790" y="3874249"/>
                  <a:pt x="12009437" y="3858363"/>
                  <a:pt x="12015825" y="3888686"/>
                </a:cubicBezTo>
                <a:cubicBezTo>
                  <a:pt x="12012585" y="3903052"/>
                  <a:pt x="12007851" y="3906247"/>
                  <a:pt x="12002380" y="3903906"/>
                </a:cubicBezTo>
                <a:cubicBezTo>
                  <a:pt x="11985958" y="3896888"/>
                  <a:pt x="11962869" y="3840060"/>
                  <a:pt x="11953436" y="3885654"/>
                </a:cubicBezTo>
                <a:cubicBezTo>
                  <a:pt x="11929207" y="3849814"/>
                  <a:pt x="11904033" y="3814068"/>
                  <a:pt x="11881556" y="3777884"/>
                </a:cubicBezTo>
                <a:cubicBezTo>
                  <a:pt x="11866542" y="3799520"/>
                  <a:pt x="11877969" y="3816575"/>
                  <a:pt x="11888994" y="3833422"/>
                </a:cubicBezTo>
                <a:cubicBezTo>
                  <a:pt x="11879182" y="3870969"/>
                  <a:pt x="11861393" y="3847299"/>
                  <a:pt x="11847585" y="3855193"/>
                </a:cubicBezTo>
                <a:cubicBezTo>
                  <a:pt x="11848248" y="3836148"/>
                  <a:pt x="11841848" y="3818243"/>
                  <a:pt x="11822900" y="3802748"/>
                </a:cubicBezTo>
                <a:cubicBezTo>
                  <a:pt x="11830480" y="3793252"/>
                  <a:pt x="11842360" y="3815536"/>
                  <a:pt x="11847029" y="3784162"/>
                </a:cubicBezTo>
                <a:cubicBezTo>
                  <a:pt x="11830312" y="3769724"/>
                  <a:pt x="11815879" y="3772324"/>
                  <a:pt x="11803820" y="3791997"/>
                </a:cubicBezTo>
                <a:cubicBezTo>
                  <a:pt x="11788097" y="3773512"/>
                  <a:pt x="11772340" y="3755075"/>
                  <a:pt x="11756564" y="3736508"/>
                </a:cubicBezTo>
                <a:cubicBezTo>
                  <a:pt x="11754655" y="3778602"/>
                  <a:pt x="11768800" y="3768350"/>
                  <a:pt x="11739572" y="3775293"/>
                </a:cubicBezTo>
                <a:cubicBezTo>
                  <a:pt x="11721292" y="3797468"/>
                  <a:pt x="11753909" y="3810612"/>
                  <a:pt x="11738364" y="3832340"/>
                </a:cubicBezTo>
                <a:cubicBezTo>
                  <a:pt x="11723957" y="3765555"/>
                  <a:pt x="11702420" y="3789939"/>
                  <a:pt x="11668270" y="3738338"/>
                </a:cubicBezTo>
                <a:cubicBezTo>
                  <a:pt x="11643710" y="3753520"/>
                  <a:pt x="11617659" y="3757813"/>
                  <a:pt x="11594137" y="3780322"/>
                </a:cubicBezTo>
                <a:cubicBezTo>
                  <a:pt x="11566101" y="3717091"/>
                  <a:pt x="11539271" y="3708089"/>
                  <a:pt x="11504955" y="3675526"/>
                </a:cubicBezTo>
                <a:cubicBezTo>
                  <a:pt x="11487623" y="3697647"/>
                  <a:pt x="11524111" y="3710062"/>
                  <a:pt x="11521036" y="3729519"/>
                </a:cubicBezTo>
                <a:cubicBezTo>
                  <a:pt x="11480667" y="3729421"/>
                  <a:pt x="11429558" y="3640778"/>
                  <a:pt x="11405576" y="3593990"/>
                </a:cubicBezTo>
                <a:cubicBezTo>
                  <a:pt x="11444415" y="3571864"/>
                  <a:pt x="11467730" y="3662776"/>
                  <a:pt x="11496273" y="3677121"/>
                </a:cubicBezTo>
                <a:cubicBezTo>
                  <a:pt x="11502424" y="3664202"/>
                  <a:pt x="11501228" y="3652532"/>
                  <a:pt x="11496006" y="3641690"/>
                </a:cubicBezTo>
                <a:cubicBezTo>
                  <a:pt x="11505719" y="3627075"/>
                  <a:pt x="11528068" y="3668089"/>
                  <a:pt x="11518887" y="3680200"/>
                </a:cubicBezTo>
                <a:cubicBezTo>
                  <a:pt x="11548895" y="3620111"/>
                  <a:pt x="11639267" y="3776648"/>
                  <a:pt x="11680002" y="3693620"/>
                </a:cubicBezTo>
                <a:cubicBezTo>
                  <a:pt x="11640153" y="3616404"/>
                  <a:pt x="11573050" y="3621210"/>
                  <a:pt x="11530615" y="3635399"/>
                </a:cubicBezTo>
                <a:cubicBezTo>
                  <a:pt x="11491639" y="3542815"/>
                  <a:pt x="11430957" y="3558835"/>
                  <a:pt x="11374099" y="3557107"/>
                </a:cubicBezTo>
                <a:cubicBezTo>
                  <a:pt x="11394885" y="3597414"/>
                  <a:pt x="11407380" y="3627359"/>
                  <a:pt x="11416666" y="3677393"/>
                </a:cubicBezTo>
                <a:cubicBezTo>
                  <a:pt x="11401135" y="3649878"/>
                  <a:pt x="11391458" y="3665238"/>
                  <a:pt x="11376498" y="3642068"/>
                </a:cubicBezTo>
                <a:cubicBezTo>
                  <a:pt x="11346659" y="3722772"/>
                  <a:pt x="11317987" y="3608785"/>
                  <a:pt x="11288514" y="3679324"/>
                </a:cubicBezTo>
                <a:cubicBezTo>
                  <a:pt x="11243865" y="3651678"/>
                  <a:pt x="11258265" y="3659295"/>
                  <a:pt x="11217272" y="3642573"/>
                </a:cubicBezTo>
                <a:cubicBezTo>
                  <a:pt x="11227596" y="3628681"/>
                  <a:pt x="11212105" y="3619724"/>
                  <a:pt x="11216991" y="3607057"/>
                </a:cubicBezTo>
                <a:cubicBezTo>
                  <a:pt x="11204004" y="3598631"/>
                  <a:pt x="11193487" y="3608638"/>
                  <a:pt x="11178663" y="3585576"/>
                </a:cubicBezTo>
                <a:cubicBezTo>
                  <a:pt x="11162043" y="3614643"/>
                  <a:pt x="11188387" y="3627348"/>
                  <a:pt x="11201463" y="3624054"/>
                </a:cubicBezTo>
                <a:cubicBezTo>
                  <a:pt x="11201156" y="3656306"/>
                  <a:pt x="11146527" y="3623252"/>
                  <a:pt x="11144085" y="3591737"/>
                </a:cubicBezTo>
                <a:cubicBezTo>
                  <a:pt x="11127070" y="3597095"/>
                  <a:pt x="11106037" y="3571762"/>
                  <a:pt x="11094044" y="3615176"/>
                </a:cubicBezTo>
                <a:cubicBezTo>
                  <a:pt x="11070017" y="3622583"/>
                  <a:pt x="11035860" y="3554335"/>
                  <a:pt x="11014139" y="3579772"/>
                </a:cubicBezTo>
                <a:cubicBezTo>
                  <a:pt x="11002996" y="3622149"/>
                  <a:pt x="11033796" y="3656900"/>
                  <a:pt x="11051513" y="3694030"/>
                </a:cubicBezTo>
                <a:cubicBezTo>
                  <a:pt x="11019439" y="3693456"/>
                  <a:pt x="10999193" y="3637735"/>
                  <a:pt x="10957649" y="3654118"/>
                </a:cubicBezTo>
                <a:cubicBezTo>
                  <a:pt x="10945454" y="3683395"/>
                  <a:pt x="10954552" y="3688278"/>
                  <a:pt x="10935406" y="3686627"/>
                </a:cubicBezTo>
                <a:cubicBezTo>
                  <a:pt x="10917901" y="3662928"/>
                  <a:pt x="10961221" y="3673143"/>
                  <a:pt x="10943764" y="3649522"/>
                </a:cubicBezTo>
                <a:cubicBezTo>
                  <a:pt x="10956386" y="3645029"/>
                  <a:pt x="10968809" y="3638649"/>
                  <a:pt x="10983534" y="3649430"/>
                </a:cubicBezTo>
                <a:cubicBezTo>
                  <a:pt x="10985620" y="3612675"/>
                  <a:pt x="10982185" y="3616807"/>
                  <a:pt x="11005815" y="3616873"/>
                </a:cubicBezTo>
                <a:cubicBezTo>
                  <a:pt x="11008945" y="3606879"/>
                  <a:pt x="10999109" y="3599251"/>
                  <a:pt x="10993466" y="3590781"/>
                </a:cubicBezTo>
                <a:cubicBezTo>
                  <a:pt x="10980213" y="3580177"/>
                  <a:pt x="10975317" y="3631670"/>
                  <a:pt x="10962616" y="3624795"/>
                </a:cubicBezTo>
                <a:cubicBezTo>
                  <a:pt x="10961255" y="3613137"/>
                  <a:pt x="10950246" y="3603390"/>
                  <a:pt x="10953701" y="3590911"/>
                </a:cubicBezTo>
                <a:cubicBezTo>
                  <a:pt x="10937666" y="3581924"/>
                  <a:pt x="10925122" y="3598489"/>
                  <a:pt x="10910492" y="3598746"/>
                </a:cubicBezTo>
                <a:cubicBezTo>
                  <a:pt x="10906300" y="3618235"/>
                  <a:pt x="10911408" y="3624726"/>
                  <a:pt x="10922799" y="3624848"/>
                </a:cubicBezTo>
                <a:cubicBezTo>
                  <a:pt x="10932040" y="3630711"/>
                  <a:pt x="10925122" y="3612648"/>
                  <a:pt x="10932930" y="3601760"/>
                </a:cubicBezTo>
                <a:cubicBezTo>
                  <a:pt x="10937684" y="3622202"/>
                  <a:pt x="10946594" y="3641882"/>
                  <a:pt x="10936968" y="3665040"/>
                </a:cubicBezTo>
                <a:cubicBezTo>
                  <a:pt x="10864353" y="3563075"/>
                  <a:pt x="10806791" y="3574291"/>
                  <a:pt x="10741891" y="3529749"/>
                </a:cubicBezTo>
                <a:cubicBezTo>
                  <a:pt x="10736569" y="3540216"/>
                  <a:pt x="10731373" y="3550676"/>
                  <a:pt x="10736899" y="3559203"/>
                </a:cubicBezTo>
                <a:cubicBezTo>
                  <a:pt x="10729502" y="3537702"/>
                  <a:pt x="10679842" y="3504510"/>
                  <a:pt x="10649916" y="3503803"/>
                </a:cubicBezTo>
                <a:cubicBezTo>
                  <a:pt x="10650371" y="3540209"/>
                  <a:pt x="10699566" y="3551901"/>
                  <a:pt x="10698958" y="3573097"/>
                </a:cubicBezTo>
                <a:cubicBezTo>
                  <a:pt x="10707387" y="3540676"/>
                  <a:pt x="10720314" y="3555794"/>
                  <a:pt x="10704236" y="3579200"/>
                </a:cubicBezTo>
                <a:cubicBezTo>
                  <a:pt x="10651388" y="3552603"/>
                  <a:pt x="10605026" y="3541829"/>
                  <a:pt x="10567136" y="3547292"/>
                </a:cubicBezTo>
                <a:cubicBezTo>
                  <a:pt x="10558429" y="3596434"/>
                  <a:pt x="10616408" y="3571844"/>
                  <a:pt x="10621437" y="3622900"/>
                </a:cubicBezTo>
                <a:cubicBezTo>
                  <a:pt x="10604379" y="3623406"/>
                  <a:pt x="10600567" y="3638868"/>
                  <a:pt x="10588430" y="3607560"/>
                </a:cubicBezTo>
                <a:cubicBezTo>
                  <a:pt x="10535509" y="3651933"/>
                  <a:pt x="10420261" y="3557329"/>
                  <a:pt x="10359365" y="3549410"/>
                </a:cubicBezTo>
                <a:cubicBezTo>
                  <a:pt x="10348804" y="3570301"/>
                  <a:pt x="10397751" y="3580396"/>
                  <a:pt x="10375454" y="3603446"/>
                </a:cubicBezTo>
                <a:cubicBezTo>
                  <a:pt x="10362876" y="3565039"/>
                  <a:pt x="10339810" y="3556733"/>
                  <a:pt x="10319479" y="3549558"/>
                </a:cubicBezTo>
                <a:cubicBezTo>
                  <a:pt x="10331538" y="3540431"/>
                  <a:pt x="10343090" y="3527163"/>
                  <a:pt x="10357518" y="3535439"/>
                </a:cubicBezTo>
                <a:cubicBezTo>
                  <a:pt x="10359257" y="3528121"/>
                  <a:pt x="10355649" y="3521681"/>
                  <a:pt x="10359002" y="3513862"/>
                </a:cubicBezTo>
                <a:cubicBezTo>
                  <a:pt x="10329627" y="3492627"/>
                  <a:pt x="10310272" y="3546845"/>
                  <a:pt x="10277512" y="3500293"/>
                </a:cubicBezTo>
                <a:cubicBezTo>
                  <a:pt x="10270797" y="3513358"/>
                  <a:pt x="10276794" y="3524078"/>
                  <a:pt x="10269228" y="3537352"/>
                </a:cubicBezTo>
                <a:cubicBezTo>
                  <a:pt x="10244530" y="3507869"/>
                  <a:pt x="10227364" y="3533217"/>
                  <a:pt x="10204976" y="3520565"/>
                </a:cubicBezTo>
                <a:cubicBezTo>
                  <a:pt x="10198941" y="3533390"/>
                  <a:pt x="10200055" y="3545107"/>
                  <a:pt x="10205248" y="3556035"/>
                </a:cubicBezTo>
                <a:cubicBezTo>
                  <a:pt x="10196584" y="3568301"/>
                  <a:pt x="10182286" y="3538210"/>
                  <a:pt x="10175929" y="3568553"/>
                </a:cubicBezTo>
                <a:cubicBezTo>
                  <a:pt x="10165751" y="3560834"/>
                  <a:pt x="10168636" y="3550865"/>
                  <a:pt x="10172244" y="3540695"/>
                </a:cubicBezTo>
                <a:cubicBezTo>
                  <a:pt x="10092551" y="3558043"/>
                  <a:pt x="10037041" y="3552026"/>
                  <a:pt x="9955830" y="3544366"/>
                </a:cubicBezTo>
                <a:cubicBezTo>
                  <a:pt x="9951118" y="3559588"/>
                  <a:pt x="9957107" y="3572636"/>
                  <a:pt x="9970026" y="3584434"/>
                </a:cubicBezTo>
                <a:cubicBezTo>
                  <a:pt x="9957463" y="3589872"/>
                  <a:pt x="9942289" y="3575524"/>
                  <a:pt x="9930148" y="3584659"/>
                </a:cubicBezTo>
                <a:cubicBezTo>
                  <a:pt x="9906992" y="3569841"/>
                  <a:pt x="9934684" y="3545911"/>
                  <a:pt x="9914149" y="3530701"/>
                </a:cubicBezTo>
                <a:cubicBezTo>
                  <a:pt x="9897653" y="3562162"/>
                  <a:pt x="9875881" y="3553143"/>
                  <a:pt x="9851851" y="3527702"/>
                </a:cubicBezTo>
                <a:cubicBezTo>
                  <a:pt x="9841431" y="3543929"/>
                  <a:pt x="9853901" y="3555811"/>
                  <a:pt x="9840006" y="3572558"/>
                </a:cubicBezTo>
                <a:cubicBezTo>
                  <a:pt x="9830386" y="3557725"/>
                  <a:pt x="9838948" y="3539571"/>
                  <a:pt x="9829207" y="3524750"/>
                </a:cubicBezTo>
                <a:cubicBezTo>
                  <a:pt x="9809849" y="3568009"/>
                  <a:pt x="9808805" y="3523812"/>
                  <a:pt x="9775470" y="3520254"/>
                </a:cubicBezTo>
                <a:cubicBezTo>
                  <a:pt x="9765158" y="3536300"/>
                  <a:pt x="9777688" y="3548345"/>
                  <a:pt x="9763746" y="3565055"/>
                </a:cubicBezTo>
                <a:cubicBezTo>
                  <a:pt x="9758809" y="3554143"/>
                  <a:pt x="9757328" y="3542543"/>
                  <a:pt x="9763462" y="3529459"/>
                </a:cubicBezTo>
                <a:cubicBezTo>
                  <a:pt x="9733652" y="3512916"/>
                  <a:pt x="9679892" y="3567671"/>
                  <a:pt x="9686299" y="3614766"/>
                </a:cubicBezTo>
                <a:cubicBezTo>
                  <a:pt x="9642254" y="3594247"/>
                  <a:pt x="9714252" y="3568678"/>
                  <a:pt x="9683853" y="3529770"/>
                </a:cubicBezTo>
                <a:cubicBezTo>
                  <a:pt x="9669044" y="3532744"/>
                  <a:pt x="9675762" y="3550906"/>
                  <a:pt x="9658241" y="3569934"/>
                </a:cubicBezTo>
                <a:cubicBezTo>
                  <a:pt x="9634763" y="3545893"/>
                  <a:pt x="9613730" y="3575619"/>
                  <a:pt x="9598998" y="3523858"/>
                </a:cubicBezTo>
                <a:cubicBezTo>
                  <a:pt x="9579908" y="3526020"/>
                  <a:pt x="9557679" y="3524232"/>
                  <a:pt x="9556030" y="3567294"/>
                </a:cubicBezTo>
                <a:cubicBezTo>
                  <a:pt x="9547245" y="3556942"/>
                  <a:pt x="9538557" y="3546703"/>
                  <a:pt x="9529823" y="3536431"/>
                </a:cubicBezTo>
                <a:cubicBezTo>
                  <a:pt x="9541253" y="3496848"/>
                  <a:pt x="9538987" y="3565095"/>
                  <a:pt x="9550456" y="3525470"/>
                </a:cubicBezTo>
                <a:cubicBezTo>
                  <a:pt x="9532524" y="3475323"/>
                  <a:pt x="9472946" y="3521167"/>
                  <a:pt x="9430681" y="3490417"/>
                </a:cubicBezTo>
                <a:cubicBezTo>
                  <a:pt x="9440224" y="3517504"/>
                  <a:pt x="9439114" y="3541494"/>
                  <a:pt x="9460565" y="3549011"/>
                </a:cubicBezTo>
                <a:cubicBezTo>
                  <a:pt x="9435050" y="3591738"/>
                  <a:pt x="9418973" y="3500541"/>
                  <a:pt x="9387429" y="3498256"/>
                </a:cubicBezTo>
                <a:cubicBezTo>
                  <a:pt x="9373099" y="3545607"/>
                  <a:pt x="9347623" y="3509351"/>
                  <a:pt x="9325081" y="3495181"/>
                </a:cubicBezTo>
                <a:cubicBezTo>
                  <a:pt x="9305694" y="3537775"/>
                  <a:pt x="9278650" y="3523067"/>
                  <a:pt x="9252547" y="3515530"/>
                </a:cubicBezTo>
                <a:cubicBezTo>
                  <a:pt x="9249970" y="3546688"/>
                  <a:pt x="9276609" y="3523028"/>
                  <a:pt x="9287360" y="3544847"/>
                </a:cubicBezTo>
                <a:cubicBezTo>
                  <a:pt x="9281228" y="3567233"/>
                  <a:pt x="9304411" y="3584412"/>
                  <a:pt x="9300080" y="3606531"/>
                </a:cubicBezTo>
                <a:cubicBezTo>
                  <a:pt x="9271284" y="3568296"/>
                  <a:pt x="9236070" y="3566218"/>
                  <a:pt x="9209347" y="3523491"/>
                </a:cubicBezTo>
                <a:cubicBezTo>
                  <a:pt x="9203909" y="3537666"/>
                  <a:pt x="9191923" y="3527268"/>
                  <a:pt x="9176654" y="3543573"/>
                </a:cubicBezTo>
                <a:cubicBezTo>
                  <a:pt x="9172045" y="3585695"/>
                  <a:pt x="9229547" y="3543922"/>
                  <a:pt x="9201292" y="3595944"/>
                </a:cubicBezTo>
                <a:cubicBezTo>
                  <a:pt x="9217954" y="3621970"/>
                  <a:pt x="9226202" y="3583795"/>
                  <a:pt x="9242986" y="3609769"/>
                </a:cubicBezTo>
                <a:cubicBezTo>
                  <a:pt x="9234064" y="3644652"/>
                  <a:pt x="9190871" y="3592732"/>
                  <a:pt x="9198215" y="3639234"/>
                </a:cubicBezTo>
                <a:cubicBezTo>
                  <a:pt x="9181097" y="3616451"/>
                  <a:pt x="9166807" y="3629377"/>
                  <a:pt x="9140728" y="3607049"/>
                </a:cubicBezTo>
                <a:cubicBezTo>
                  <a:pt x="9148565" y="3663671"/>
                  <a:pt x="9115802" y="3611392"/>
                  <a:pt x="9097792" y="3650403"/>
                </a:cubicBezTo>
                <a:cubicBezTo>
                  <a:pt x="9066238" y="3613153"/>
                  <a:pt x="9041875" y="3629064"/>
                  <a:pt x="9012626" y="3609059"/>
                </a:cubicBezTo>
                <a:cubicBezTo>
                  <a:pt x="9008757" y="3580636"/>
                  <a:pt x="9028207" y="3556513"/>
                  <a:pt x="9043512" y="3574959"/>
                </a:cubicBezTo>
                <a:cubicBezTo>
                  <a:pt x="9035394" y="3527000"/>
                  <a:pt x="9000397" y="3560237"/>
                  <a:pt x="8984537" y="3564313"/>
                </a:cubicBezTo>
                <a:cubicBezTo>
                  <a:pt x="8983076" y="3586508"/>
                  <a:pt x="8997354" y="3607093"/>
                  <a:pt x="9003979" y="3610570"/>
                </a:cubicBezTo>
                <a:cubicBezTo>
                  <a:pt x="9003573" y="3633737"/>
                  <a:pt x="8991124" y="3636260"/>
                  <a:pt x="8994051" y="3669261"/>
                </a:cubicBezTo>
                <a:cubicBezTo>
                  <a:pt x="8985253" y="3606923"/>
                  <a:pt x="8966540" y="3656052"/>
                  <a:pt x="8938200" y="3615360"/>
                </a:cubicBezTo>
                <a:cubicBezTo>
                  <a:pt x="8943424" y="3577204"/>
                  <a:pt x="8959185" y="3617529"/>
                  <a:pt x="8965690" y="3589041"/>
                </a:cubicBezTo>
                <a:cubicBezTo>
                  <a:pt x="8950834" y="3587948"/>
                  <a:pt x="8932974" y="3564822"/>
                  <a:pt x="8922476" y="3596875"/>
                </a:cubicBezTo>
                <a:cubicBezTo>
                  <a:pt x="8919777" y="3611019"/>
                  <a:pt x="8930577" y="3601773"/>
                  <a:pt x="8938200" y="3615360"/>
                </a:cubicBezTo>
                <a:cubicBezTo>
                  <a:pt x="8933549" y="3629952"/>
                  <a:pt x="8920502" y="3624983"/>
                  <a:pt x="8928033" y="3638535"/>
                </a:cubicBezTo>
                <a:cubicBezTo>
                  <a:pt x="8914434" y="3662184"/>
                  <a:pt x="8916794" y="3594093"/>
                  <a:pt x="8905515" y="3635530"/>
                </a:cubicBezTo>
                <a:cubicBezTo>
                  <a:pt x="8907195" y="3611438"/>
                  <a:pt x="8912935" y="3586808"/>
                  <a:pt x="8896281" y="3566134"/>
                </a:cubicBezTo>
                <a:cubicBezTo>
                  <a:pt x="8875381" y="3569231"/>
                  <a:pt x="8897828" y="3589730"/>
                  <a:pt x="8884549" y="3610896"/>
                </a:cubicBezTo>
                <a:cubicBezTo>
                  <a:pt x="8870814" y="3596776"/>
                  <a:pt x="8873347" y="3579781"/>
                  <a:pt x="8873749" y="3563048"/>
                </a:cubicBezTo>
                <a:cubicBezTo>
                  <a:pt x="8866191" y="3561830"/>
                  <a:pt x="8860463" y="3574418"/>
                  <a:pt x="8851226" y="3560042"/>
                </a:cubicBezTo>
                <a:cubicBezTo>
                  <a:pt x="8832239" y="3594336"/>
                  <a:pt x="8871739" y="3617981"/>
                  <a:pt x="8858906" y="3651146"/>
                </a:cubicBezTo>
                <a:cubicBezTo>
                  <a:pt x="8851931" y="3633338"/>
                  <a:pt x="8842122" y="3616240"/>
                  <a:pt x="8842863" y="3597148"/>
                </a:cubicBezTo>
                <a:cubicBezTo>
                  <a:pt x="8824310" y="3568448"/>
                  <a:pt x="8818069" y="3632329"/>
                  <a:pt x="8797774" y="3591099"/>
                </a:cubicBezTo>
                <a:cubicBezTo>
                  <a:pt x="8783628" y="3610280"/>
                  <a:pt x="8790802" y="3625573"/>
                  <a:pt x="8782680" y="3643555"/>
                </a:cubicBezTo>
                <a:cubicBezTo>
                  <a:pt x="8760029" y="3618222"/>
                  <a:pt x="8743673" y="3638919"/>
                  <a:pt x="8725505" y="3646803"/>
                </a:cubicBezTo>
                <a:cubicBezTo>
                  <a:pt x="8709143" y="3600187"/>
                  <a:pt x="8678575" y="3618395"/>
                  <a:pt x="8656057" y="3623900"/>
                </a:cubicBezTo>
                <a:cubicBezTo>
                  <a:pt x="8645878" y="3640057"/>
                  <a:pt x="8681864" y="3647619"/>
                  <a:pt x="8661623" y="3665641"/>
                </a:cubicBezTo>
                <a:cubicBezTo>
                  <a:pt x="8637151" y="3625381"/>
                  <a:pt x="8617992" y="3650349"/>
                  <a:pt x="8588806" y="3650395"/>
                </a:cubicBezTo>
                <a:cubicBezTo>
                  <a:pt x="8568955" y="3637399"/>
                  <a:pt x="8592844" y="3616471"/>
                  <a:pt x="8578002" y="3602547"/>
                </a:cubicBezTo>
                <a:cubicBezTo>
                  <a:pt x="8551828" y="3598753"/>
                  <a:pt x="8578366" y="3644530"/>
                  <a:pt x="8559444" y="3662913"/>
                </a:cubicBezTo>
                <a:cubicBezTo>
                  <a:pt x="8547756" y="3662700"/>
                  <a:pt x="8542325" y="3656281"/>
                  <a:pt x="8538478" y="3638240"/>
                </a:cubicBezTo>
                <a:cubicBezTo>
                  <a:pt x="8505475" y="3722137"/>
                  <a:pt x="8446249" y="3610615"/>
                  <a:pt x="8408774" y="3661836"/>
                </a:cubicBezTo>
                <a:cubicBezTo>
                  <a:pt x="8388344" y="3617302"/>
                  <a:pt x="8379710" y="3626200"/>
                  <a:pt x="8347716" y="3601703"/>
                </a:cubicBezTo>
                <a:cubicBezTo>
                  <a:pt x="8339741" y="3601688"/>
                  <a:pt x="8337717" y="3630963"/>
                  <a:pt x="8320183" y="3627983"/>
                </a:cubicBezTo>
                <a:cubicBezTo>
                  <a:pt x="8319661" y="3663788"/>
                  <a:pt x="8348268" y="3642711"/>
                  <a:pt x="8360345" y="3663313"/>
                </a:cubicBezTo>
                <a:cubicBezTo>
                  <a:pt x="8336174" y="3689210"/>
                  <a:pt x="8312782" y="3663538"/>
                  <a:pt x="8290899" y="3640454"/>
                </a:cubicBezTo>
                <a:cubicBezTo>
                  <a:pt x="8270720" y="3655855"/>
                  <a:pt x="8282626" y="3670742"/>
                  <a:pt x="8272332" y="3700738"/>
                </a:cubicBezTo>
                <a:cubicBezTo>
                  <a:pt x="8253903" y="3693495"/>
                  <a:pt x="8246242" y="3715167"/>
                  <a:pt x="8234051" y="3679292"/>
                </a:cubicBezTo>
                <a:cubicBezTo>
                  <a:pt x="8229566" y="3689429"/>
                  <a:pt x="8224982" y="3699783"/>
                  <a:pt x="8220467" y="3710045"/>
                </a:cubicBezTo>
                <a:cubicBezTo>
                  <a:pt x="8223560" y="3671318"/>
                  <a:pt x="8175619" y="3663029"/>
                  <a:pt x="8163374" y="3713284"/>
                </a:cubicBezTo>
                <a:cubicBezTo>
                  <a:pt x="8143713" y="3664474"/>
                  <a:pt x="8133999" y="3687972"/>
                  <a:pt x="8113011" y="3701171"/>
                </a:cubicBezTo>
                <a:cubicBezTo>
                  <a:pt x="8092381" y="3678957"/>
                  <a:pt x="8113971" y="3692685"/>
                  <a:pt x="8118021" y="3671842"/>
                </a:cubicBezTo>
                <a:cubicBezTo>
                  <a:pt x="8105472" y="3655151"/>
                  <a:pt x="8097671" y="3674260"/>
                  <a:pt x="8086816" y="3670433"/>
                </a:cubicBezTo>
                <a:cubicBezTo>
                  <a:pt x="8074001" y="3706208"/>
                  <a:pt x="8085659" y="3704516"/>
                  <a:pt x="8094245" y="3725890"/>
                </a:cubicBezTo>
                <a:cubicBezTo>
                  <a:pt x="8075499" y="3728933"/>
                  <a:pt x="8057746" y="3740055"/>
                  <a:pt x="8044521" y="3784805"/>
                </a:cubicBezTo>
                <a:cubicBezTo>
                  <a:pt x="8049983" y="3793129"/>
                  <a:pt x="8054549" y="3793907"/>
                  <a:pt x="8058389" y="3789276"/>
                </a:cubicBezTo>
                <a:cubicBezTo>
                  <a:pt x="8058777" y="3816104"/>
                  <a:pt x="8016865" y="3808692"/>
                  <a:pt x="7999738" y="3814144"/>
                </a:cubicBezTo>
                <a:cubicBezTo>
                  <a:pt x="8042873" y="3786966"/>
                  <a:pt x="8029416" y="3742756"/>
                  <a:pt x="8071688" y="3722933"/>
                </a:cubicBezTo>
                <a:cubicBezTo>
                  <a:pt x="8023831" y="3669664"/>
                  <a:pt x="8030018" y="3771714"/>
                  <a:pt x="7997546" y="3764830"/>
                </a:cubicBezTo>
                <a:cubicBezTo>
                  <a:pt x="7995053" y="3734443"/>
                  <a:pt x="8023826" y="3698401"/>
                  <a:pt x="8015833" y="3669032"/>
                </a:cubicBezTo>
                <a:cubicBezTo>
                  <a:pt x="8007331" y="3697472"/>
                  <a:pt x="7977013" y="3697010"/>
                  <a:pt x="7971377" y="3733963"/>
                </a:cubicBezTo>
                <a:cubicBezTo>
                  <a:pt x="7955768" y="3706042"/>
                  <a:pt x="7951851" y="3675968"/>
                  <a:pt x="7937730" y="3647558"/>
                </a:cubicBezTo>
                <a:cubicBezTo>
                  <a:pt x="7948613" y="3696601"/>
                  <a:pt x="7926509" y="3696875"/>
                  <a:pt x="7912371" y="3723404"/>
                </a:cubicBezTo>
                <a:cubicBezTo>
                  <a:pt x="7906134" y="3743561"/>
                  <a:pt x="7935218" y="3757105"/>
                  <a:pt x="7919729" y="3778955"/>
                </a:cubicBezTo>
                <a:cubicBezTo>
                  <a:pt x="7909490" y="3757668"/>
                  <a:pt x="7905378" y="3758089"/>
                  <a:pt x="7903690" y="3725000"/>
                </a:cubicBezTo>
                <a:cubicBezTo>
                  <a:pt x="7892048" y="3725279"/>
                  <a:pt x="7879019" y="3753690"/>
                  <a:pt x="7884520" y="3714176"/>
                </a:cubicBezTo>
                <a:cubicBezTo>
                  <a:pt x="7871692" y="3716654"/>
                  <a:pt x="7861193" y="3738202"/>
                  <a:pt x="7850311" y="3755967"/>
                </a:cubicBezTo>
                <a:cubicBezTo>
                  <a:pt x="7852273" y="3777527"/>
                  <a:pt x="7890151" y="3752134"/>
                  <a:pt x="7887039" y="3799125"/>
                </a:cubicBezTo>
                <a:cubicBezTo>
                  <a:pt x="7860864" y="3777889"/>
                  <a:pt x="7749319" y="3733229"/>
                  <a:pt x="7778051" y="3811751"/>
                </a:cubicBezTo>
                <a:cubicBezTo>
                  <a:pt x="7765394" y="3816288"/>
                  <a:pt x="7747964" y="3785188"/>
                  <a:pt x="7738276" y="3811801"/>
                </a:cubicBezTo>
                <a:cubicBezTo>
                  <a:pt x="7711971" y="3748394"/>
                  <a:pt x="7672016" y="3807427"/>
                  <a:pt x="7631981" y="3745840"/>
                </a:cubicBezTo>
                <a:cubicBezTo>
                  <a:pt x="7629737" y="3793160"/>
                  <a:pt x="7599561" y="3767395"/>
                  <a:pt x="7613540" y="3806111"/>
                </a:cubicBezTo>
                <a:cubicBezTo>
                  <a:pt x="7600065" y="3819246"/>
                  <a:pt x="7598054" y="3771700"/>
                  <a:pt x="7576850" y="3762953"/>
                </a:cubicBezTo>
                <a:cubicBezTo>
                  <a:pt x="7544085" y="3771837"/>
                  <a:pt x="7513404" y="3796535"/>
                  <a:pt x="7474585" y="3760151"/>
                </a:cubicBezTo>
                <a:cubicBezTo>
                  <a:pt x="7475595" y="3799540"/>
                  <a:pt x="7445687" y="3792554"/>
                  <a:pt x="7440023" y="3766477"/>
                </a:cubicBezTo>
                <a:cubicBezTo>
                  <a:pt x="7431937" y="3805468"/>
                  <a:pt x="7415706" y="3783630"/>
                  <a:pt x="7405765" y="3808151"/>
                </a:cubicBezTo>
                <a:cubicBezTo>
                  <a:pt x="7407024" y="3784808"/>
                  <a:pt x="7413557" y="3783349"/>
                  <a:pt x="7415688" y="3749459"/>
                </a:cubicBezTo>
                <a:cubicBezTo>
                  <a:pt x="7398329" y="3747791"/>
                  <a:pt x="7382347" y="3778620"/>
                  <a:pt x="7377964" y="3799043"/>
                </a:cubicBezTo>
                <a:cubicBezTo>
                  <a:pt x="7355882" y="3809277"/>
                  <a:pt x="7361230" y="3759777"/>
                  <a:pt x="7334824" y="3806789"/>
                </a:cubicBezTo>
                <a:cubicBezTo>
                  <a:pt x="7331642" y="3795572"/>
                  <a:pt x="7337178" y="3782754"/>
                  <a:pt x="7325831" y="3772954"/>
                </a:cubicBezTo>
                <a:cubicBezTo>
                  <a:pt x="7345894" y="3779079"/>
                  <a:pt x="7363157" y="3765600"/>
                  <a:pt x="7379215" y="3741986"/>
                </a:cubicBezTo>
                <a:cubicBezTo>
                  <a:pt x="7347599" y="3747927"/>
                  <a:pt x="7316376" y="3757645"/>
                  <a:pt x="7284185" y="3759163"/>
                </a:cubicBezTo>
                <a:cubicBezTo>
                  <a:pt x="7282407" y="3766529"/>
                  <a:pt x="7286015" y="3772969"/>
                  <a:pt x="7282576" y="3780754"/>
                </a:cubicBezTo>
                <a:cubicBezTo>
                  <a:pt x="7298835" y="3791503"/>
                  <a:pt x="7322602" y="3758463"/>
                  <a:pt x="7329512" y="3800729"/>
                </a:cubicBezTo>
                <a:cubicBezTo>
                  <a:pt x="7309396" y="3826044"/>
                  <a:pt x="7282895" y="3773328"/>
                  <a:pt x="7257014" y="3820992"/>
                </a:cubicBezTo>
                <a:cubicBezTo>
                  <a:pt x="7249821" y="3811598"/>
                  <a:pt x="7242684" y="3802326"/>
                  <a:pt x="7237853" y="3810253"/>
                </a:cubicBezTo>
                <a:cubicBezTo>
                  <a:pt x="7232824" y="3799308"/>
                  <a:pt x="7231355" y="3787788"/>
                  <a:pt x="7237572" y="3774736"/>
                </a:cubicBezTo>
                <a:cubicBezTo>
                  <a:pt x="7215531" y="3753743"/>
                  <a:pt x="7200168" y="3782516"/>
                  <a:pt x="7178610" y="3764216"/>
                </a:cubicBezTo>
                <a:cubicBezTo>
                  <a:pt x="7164669" y="3780924"/>
                  <a:pt x="7177190" y="3792889"/>
                  <a:pt x="7166795" y="3808942"/>
                </a:cubicBezTo>
                <a:cubicBezTo>
                  <a:pt x="7147907" y="3794021"/>
                  <a:pt x="7171845" y="3772717"/>
                  <a:pt x="7149169" y="3776742"/>
                </a:cubicBezTo>
                <a:cubicBezTo>
                  <a:pt x="7135038" y="3797665"/>
                  <a:pt x="7163357" y="3809421"/>
                  <a:pt x="7140873" y="3813675"/>
                </a:cubicBezTo>
                <a:cubicBezTo>
                  <a:pt x="7127335" y="3804352"/>
                  <a:pt x="7139877" y="3790193"/>
                  <a:pt x="7131923" y="3779840"/>
                </a:cubicBezTo>
                <a:cubicBezTo>
                  <a:pt x="7074649" y="3873658"/>
                  <a:pt x="6983309" y="3802885"/>
                  <a:pt x="6933428" y="3851388"/>
                </a:cubicBezTo>
                <a:cubicBezTo>
                  <a:pt x="6927923" y="3866531"/>
                  <a:pt x="6949082" y="3876898"/>
                  <a:pt x="6947585" y="3891460"/>
                </a:cubicBezTo>
                <a:cubicBezTo>
                  <a:pt x="6924908" y="3909191"/>
                  <a:pt x="6891925" y="3849954"/>
                  <a:pt x="6875049" y="3911727"/>
                </a:cubicBezTo>
                <a:cubicBezTo>
                  <a:pt x="6870115" y="3900858"/>
                  <a:pt x="6868634" y="3889258"/>
                  <a:pt x="6874726" y="3876178"/>
                </a:cubicBezTo>
                <a:cubicBezTo>
                  <a:pt x="6862746" y="3852494"/>
                  <a:pt x="6856399" y="3871161"/>
                  <a:pt x="6845177" y="3853253"/>
                </a:cubicBezTo>
                <a:cubicBezTo>
                  <a:pt x="6835444" y="3866875"/>
                  <a:pt x="6846219" y="3876774"/>
                  <a:pt x="6854130" y="3887131"/>
                </a:cubicBezTo>
                <a:cubicBezTo>
                  <a:pt x="6843627" y="3907768"/>
                  <a:pt x="6827703" y="3888141"/>
                  <a:pt x="6816069" y="3901043"/>
                </a:cubicBezTo>
                <a:cubicBezTo>
                  <a:pt x="6810474" y="3892644"/>
                  <a:pt x="6817828" y="3881759"/>
                  <a:pt x="6821044" y="3871800"/>
                </a:cubicBezTo>
                <a:cubicBezTo>
                  <a:pt x="6809239" y="3849383"/>
                  <a:pt x="6803739" y="3874734"/>
                  <a:pt x="6793243" y="3862688"/>
                </a:cubicBezTo>
                <a:cubicBezTo>
                  <a:pt x="6793253" y="3874522"/>
                  <a:pt x="6801826" y="3884813"/>
                  <a:pt x="6793555" y="3898120"/>
                </a:cubicBezTo>
                <a:cubicBezTo>
                  <a:pt x="6786612" y="3889942"/>
                  <a:pt x="6779573" y="3881615"/>
                  <a:pt x="6772554" y="3873489"/>
                </a:cubicBezTo>
                <a:cubicBezTo>
                  <a:pt x="6762243" y="3889538"/>
                  <a:pt x="6774759" y="3901498"/>
                  <a:pt x="6760826" y="3918289"/>
                </a:cubicBezTo>
                <a:cubicBezTo>
                  <a:pt x="6717484" y="3913893"/>
                  <a:pt x="6674153" y="3910030"/>
                  <a:pt x="6632797" y="3920164"/>
                </a:cubicBezTo>
                <a:cubicBezTo>
                  <a:pt x="6636154" y="3912388"/>
                  <a:pt x="6639519" y="3904736"/>
                  <a:pt x="6642919" y="3896994"/>
                </a:cubicBezTo>
                <a:cubicBezTo>
                  <a:pt x="6631553" y="3899904"/>
                  <a:pt x="6615719" y="3870219"/>
                  <a:pt x="6606515" y="3889393"/>
                </a:cubicBezTo>
                <a:cubicBezTo>
                  <a:pt x="6596791" y="3903097"/>
                  <a:pt x="6607523" y="3913000"/>
                  <a:pt x="6615439" y="3923357"/>
                </a:cubicBezTo>
                <a:cubicBezTo>
                  <a:pt x="6592034" y="3944153"/>
                  <a:pt x="6542109" y="3915265"/>
                  <a:pt x="6528693" y="3903519"/>
                </a:cubicBezTo>
                <a:cubicBezTo>
                  <a:pt x="6525429" y="3933624"/>
                  <a:pt x="6515950" y="3942028"/>
                  <a:pt x="6496013" y="3923728"/>
                </a:cubicBezTo>
                <a:cubicBezTo>
                  <a:pt x="6514921" y="3893095"/>
                  <a:pt x="6495002" y="3895634"/>
                  <a:pt x="6481773" y="3883664"/>
                </a:cubicBezTo>
                <a:cubicBezTo>
                  <a:pt x="6523091" y="3890972"/>
                  <a:pt x="6535141" y="3848130"/>
                  <a:pt x="6580281" y="3858698"/>
                </a:cubicBezTo>
                <a:cubicBezTo>
                  <a:pt x="6586440" y="3870979"/>
                  <a:pt x="6576799" y="3864828"/>
                  <a:pt x="6573558" y="3874128"/>
                </a:cubicBezTo>
                <a:cubicBezTo>
                  <a:pt x="6586374" y="3903542"/>
                  <a:pt x="6588496" y="3853785"/>
                  <a:pt x="6601360" y="3883277"/>
                </a:cubicBezTo>
                <a:cubicBezTo>
                  <a:pt x="6610807" y="3846641"/>
                  <a:pt x="6612195" y="3855719"/>
                  <a:pt x="6628492" y="3821453"/>
                </a:cubicBezTo>
                <a:cubicBezTo>
                  <a:pt x="6581523" y="3859069"/>
                  <a:pt x="6505599" y="3811088"/>
                  <a:pt x="6474741" y="3863666"/>
                </a:cubicBezTo>
                <a:cubicBezTo>
                  <a:pt x="6471129" y="3857183"/>
                  <a:pt x="6472886" y="3849614"/>
                  <a:pt x="6467617" y="3843593"/>
                </a:cubicBezTo>
                <a:cubicBezTo>
                  <a:pt x="6449203" y="3832067"/>
                  <a:pt x="6474709" y="3869440"/>
                  <a:pt x="6459324" y="3880569"/>
                </a:cubicBezTo>
                <a:cubicBezTo>
                  <a:pt x="6425742" y="3827995"/>
                  <a:pt x="6404329" y="3866608"/>
                  <a:pt x="6379598" y="3880936"/>
                </a:cubicBezTo>
                <a:cubicBezTo>
                  <a:pt x="6367596" y="3843673"/>
                  <a:pt x="6349752" y="3849448"/>
                  <a:pt x="6332735" y="3860867"/>
                </a:cubicBezTo>
                <a:cubicBezTo>
                  <a:pt x="6342375" y="3887660"/>
                  <a:pt x="6361136" y="3912682"/>
                  <a:pt x="6352499" y="3942635"/>
                </a:cubicBezTo>
                <a:cubicBezTo>
                  <a:pt x="6366378" y="3949225"/>
                  <a:pt x="6386946" y="3934783"/>
                  <a:pt x="6390822" y="3964077"/>
                </a:cubicBezTo>
                <a:cubicBezTo>
                  <a:pt x="6373587" y="3962021"/>
                  <a:pt x="6373844" y="3968599"/>
                  <a:pt x="6368573" y="3996586"/>
                </a:cubicBezTo>
                <a:cubicBezTo>
                  <a:pt x="6357671" y="3966356"/>
                  <a:pt x="6346989" y="3975172"/>
                  <a:pt x="6340459" y="3951965"/>
                </a:cubicBezTo>
                <a:cubicBezTo>
                  <a:pt x="6324569" y="3943590"/>
                  <a:pt x="6313653" y="3972404"/>
                  <a:pt x="6295330" y="3945964"/>
                </a:cubicBezTo>
                <a:cubicBezTo>
                  <a:pt x="6284215" y="3999547"/>
                  <a:pt x="6242233" y="3978066"/>
                  <a:pt x="6208940" y="3961548"/>
                </a:cubicBezTo>
                <a:cubicBezTo>
                  <a:pt x="6213170" y="4004006"/>
                  <a:pt x="6197409" y="4002967"/>
                  <a:pt x="6170934" y="3975576"/>
                </a:cubicBezTo>
                <a:cubicBezTo>
                  <a:pt x="6169119" y="3987847"/>
                  <a:pt x="6170721" y="3999431"/>
                  <a:pt x="6179934" y="4009533"/>
                </a:cubicBezTo>
                <a:cubicBezTo>
                  <a:pt x="6153674" y="4034026"/>
                  <a:pt x="6118475" y="3991666"/>
                  <a:pt x="6091588" y="4011285"/>
                </a:cubicBezTo>
                <a:cubicBezTo>
                  <a:pt x="6082095" y="3998888"/>
                  <a:pt x="6099161" y="3981440"/>
                  <a:pt x="6086040" y="3969707"/>
                </a:cubicBezTo>
                <a:cubicBezTo>
                  <a:pt x="6074826" y="3951881"/>
                  <a:pt x="6073499" y="4008196"/>
                  <a:pt x="6060108" y="3974358"/>
                </a:cubicBezTo>
                <a:cubicBezTo>
                  <a:pt x="6054007" y="3987355"/>
                  <a:pt x="6055209" y="3999068"/>
                  <a:pt x="6060436" y="4009950"/>
                </a:cubicBezTo>
                <a:cubicBezTo>
                  <a:pt x="6047316" y="4018478"/>
                  <a:pt x="6056561" y="3971356"/>
                  <a:pt x="6036018" y="3992940"/>
                </a:cubicBezTo>
                <a:cubicBezTo>
                  <a:pt x="6026853" y="4008829"/>
                  <a:pt x="6024540" y="4023513"/>
                  <a:pt x="6032928" y="4036105"/>
                </a:cubicBezTo>
                <a:cubicBezTo>
                  <a:pt x="6008580" y="4019338"/>
                  <a:pt x="5973680" y="4063275"/>
                  <a:pt x="5960043" y="4020993"/>
                </a:cubicBezTo>
                <a:cubicBezTo>
                  <a:pt x="5949695" y="4037084"/>
                  <a:pt x="5962299" y="4049079"/>
                  <a:pt x="5948264" y="4065676"/>
                </a:cubicBezTo>
                <a:cubicBezTo>
                  <a:pt x="5942812" y="4022633"/>
                  <a:pt x="5924800" y="4062763"/>
                  <a:pt x="5925788" y="4062706"/>
                </a:cubicBezTo>
                <a:cubicBezTo>
                  <a:pt x="5894550" y="4061798"/>
                  <a:pt x="5877999" y="4008061"/>
                  <a:pt x="5849535" y="4055245"/>
                </a:cubicBezTo>
                <a:cubicBezTo>
                  <a:pt x="5838755" y="4015324"/>
                  <a:pt x="5805199" y="4040771"/>
                  <a:pt x="5785322" y="4038449"/>
                </a:cubicBezTo>
                <a:cubicBezTo>
                  <a:pt x="5785324" y="4050241"/>
                  <a:pt x="5793852" y="4060496"/>
                  <a:pt x="5785598" y="4073967"/>
                </a:cubicBezTo>
                <a:cubicBezTo>
                  <a:pt x="5766545" y="4030702"/>
                  <a:pt x="5750925" y="4078020"/>
                  <a:pt x="5722913" y="4035633"/>
                </a:cubicBezTo>
                <a:cubicBezTo>
                  <a:pt x="5712527" y="4007629"/>
                  <a:pt x="5740616" y="3994866"/>
                  <a:pt x="5750398" y="4009270"/>
                </a:cubicBezTo>
                <a:cubicBezTo>
                  <a:pt x="5757462" y="4002023"/>
                  <a:pt x="5726574" y="3980612"/>
                  <a:pt x="5720781" y="3986107"/>
                </a:cubicBezTo>
                <a:cubicBezTo>
                  <a:pt x="5708554" y="3954307"/>
                  <a:pt x="5739304" y="3974778"/>
                  <a:pt x="5744840" y="3967610"/>
                </a:cubicBezTo>
                <a:cubicBezTo>
                  <a:pt x="5747843" y="3955179"/>
                  <a:pt x="5734577" y="3945702"/>
                  <a:pt x="5727237" y="3935242"/>
                </a:cubicBezTo>
                <a:cubicBezTo>
                  <a:pt x="5719820" y="3932555"/>
                  <a:pt x="5707958" y="3982935"/>
                  <a:pt x="5684062" y="3943030"/>
                </a:cubicBezTo>
                <a:cubicBezTo>
                  <a:pt x="5674892" y="3961329"/>
                  <a:pt x="5666528" y="3979375"/>
                  <a:pt x="5677538" y="3994028"/>
                </a:cubicBezTo>
                <a:cubicBezTo>
                  <a:pt x="5671242" y="4007752"/>
                  <a:pt x="5662899" y="4006061"/>
                  <a:pt x="5654709" y="4005475"/>
                </a:cubicBezTo>
                <a:lnTo>
                  <a:pt x="5638673" y="4018671"/>
                </a:lnTo>
                <a:lnTo>
                  <a:pt x="5628553" y="4006788"/>
                </a:lnTo>
                <a:lnTo>
                  <a:pt x="5625862" y="3996109"/>
                </a:lnTo>
                <a:cubicBezTo>
                  <a:pt x="5623224" y="3988196"/>
                  <a:pt x="5619086" y="3982993"/>
                  <a:pt x="5609969" y="3984965"/>
                </a:cubicBezTo>
                <a:lnTo>
                  <a:pt x="5628553" y="4006788"/>
                </a:lnTo>
                <a:lnTo>
                  <a:pt x="5632772" y="4023531"/>
                </a:lnTo>
                <a:lnTo>
                  <a:pt x="5638673" y="4018671"/>
                </a:lnTo>
                <a:lnTo>
                  <a:pt x="5699143" y="4089680"/>
                </a:lnTo>
                <a:cubicBezTo>
                  <a:pt x="5685379" y="4096824"/>
                  <a:pt x="5673057" y="4114735"/>
                  <a:pt x="5659692" y="4125282"/>
                </a:cubicBezTo>
                <a:cubicBezTo>
                  <a:pt x="5651583" y="4112661"/>
                  <a:pt x="5646296" y="4084553"/>
                  <a:pt x="5635321" y="4108347"/>
                </a:cubicBezTo>
                <a:cubicBezTo>
                  <a:pt x="5629576" y="4097645"/>
                  <a:pt x="5632985" y="4085129"/>
                  <a:pt x="5626363" y="4074430"/>
                </a:cubicBezTo>
                <a:cubicBezTo>
                  <a:pt x="5604682" y="4058962"/>
                  <a:pt x="5617324" y="4092755"/>
                  <a:pt x="5600755" y="4114633"/>
                </a:cubicBezTo>
                <a:cubicBezTo>
                  <a:pt x="5597038" y="4055679"/>
                  <a:pt x="5519498" y="4060390"/>
                  <a:pt x="5517647" y="4122531"/>
                </a:cubicBezTo>
                <a:cubicBezTo>
                  <a:pt x="5513358" y="4087969"/>
                  <a:pt x="5499293" y="4125743"/>
                  <a:pt x="5482818" y="4093424"/>
                </a:cubicBezTo>
                <a:cubicBezTo>
                  <a:pt x="5493875" y="4066008"/>
                  <a:pt x="5513003" y="4099092"/>
                  <a:pt x="5524091" y="4071546"/>
                </a:cubicBezTo>
                <a:cubicBezTo>
                  <a:pt x="5520431" y="4045595"/>
                  <a:pt x="5486663" y="4076669"/>
                  <a:pt x="5472334" y="4081086"/>
                </a:cubicBezTo>
                <a:cubicBezTo>
                  <a:pt x="5469111" y="4067466"/>
                  <a:pt x="5462703" y="4054378"/>
                  <a:pt x="5449449" y="4042532"/>
                </a:cubicBezTo>
                <a:cubicBezTo>
                  <a:pt x="5437057" y="4028192"/>
                  <a:pt x="5442051" y="4065964"/>
                  <a:pt x="5453176" y="4070386"/>
                </a:cubicBezTo>
                <a:cubicBezTo>
                  <a:pt x="5439330" y="4083597"/>
                  <a:pt x="5432633" y="4036907"/>
                  <a:pt x="5442330" y="4022543"/>
                </a:cubicBezTo>
                <a:cubicBezTo>
                  <a:pt x="5453780" y="4030964"/>
                  <a:pt x="5461547" y="4011522"/>
                  <a:pt x="5475298" y="4037890"/>
                </a:cubicBezTo>
                <a:cubicBezTo>
                  <a:pt x="5477701" y="4023275"/>
                  <a:pt x="5476217" y="4009229"/>
                  <a:pt x="5478462" y="3994630"/>
                </a:cubicBezTo>
                <a:cubicBezTo>
                  <a:pt x="5455604" y="3977876"/>
                  <a:pt x="5441027" y="4024005"/>
                  <a:pt x="5418005" y="4005607"/>
                </a:cubicBezTo>
                <a:cubicBezTo>
                  <a:pt x="5416770" y="4033263"/>
                  <a:pt x="5457620" y="4078527"/>
                  <a:pt x="5429081" y="4088925"/>
                </a:cubicBezTo>
                <a:cubicBezTo>
                  <a:pt x="5429655" y="4050378"/>
                  <a:pt x="5420613" y="4070738"/>
                  <a:pt x="5402792" y="4058071"/>
                </a:cubicBezTo>
                <a:cubicBezTo>
                  <a:pt x="5405326" y="4099792"/>
                  <a:pt x="5419749" y="4074062"/>
                  <a:pt x="5391068" y="4102915"/>
                </a:cubicBezTo>
                <a:cubicBezTo>
                  <a:pt x="5386014" y="4076278"/>
                  <a:pt x="5383266" y="4067301"/>
                  <a:pt x="5362987" y="4058251"/>
                </a:cubicBezTo>
                <a:cubicBezTo>
                  <a:pt x="5362299" y="4112299"/>
                  <a:pt x="5328312" y="4045236"/>
                  <a:pt x="5314839" y="4095285"/>
                </a:cubicBezTo>
                <a:cubicBezTo>
                  <a:pt x="5368025" y="4094026"/>
                  <a:pt x="5414152" y="4130819"/>
                  <a:pt x="5468882" y="4088707"/>
                </a:cubicBezTo>
                <a:cubicBezTo>
                  <a:pt x="5453111" y="4139445"/>
                  <a:pt x="5511242" y="4103383"/>
                  <a:pt x="5509281" y="4159598"/>
                </a:cubicBezTo>
                <a:cubicBezTo>
                  <a:pt x="5503897" y="4174309"/>
                  <a:pt x="5495705" y="4168505"/>
                  <a:pt x="5490524" y="4184398"/>
                </a:cubicBezTo>
                <a:cubicBezTo>
                  <a:pt x="5476809" y="4140131"/>
                  <a:pt x="5444478" y="4179568"/>
                  <a:pt x="5440473" y="4207717"/>
                </a:cubicBezTo>
                <a:cubicBezTo>
                  <a:pt x="5448032" y="4165630"/>
                  <a:pt x="5415745" y="4174711"/>
                  <a:pt x="5426043" y="4132215"/>
                </a:cubicBezTo>
                <a:cubicBezTo>
                  <a:pt x="5414764" y="4136401"/>
                  <a:pt x="5400177" y="4115599"/>
                  <a:pt x="5391383" y="4138385"/>
                </a:cubicBezTo>
                <a:cubicBezTo>
                  <a:pt x="5385407" y="4162290"/>
                  <a:pt x="5425907" y="4130028"/>
                  <a:pt x="5400388" y="4172341"/>
                </a:cubicBezTo>
                <a:cubicBezTo>
                  <a:pt x="5413165" y="4201798"/>
                  <a:pt x="5415403" y="4151951"/>
                  <a:pt x="5428145" y="4181452"/>
                </a:cubicBezTo>
                <a:cubicBezTo>
                  <a:pt x="5421411" y="4194724"/>
                  <a:pt x="5427437" y="4205318"/>
                  <a:pt x="5419822" y="4218514"/>
                </a:cubicBezTo>
                <a:cubicBezTo>
                  <a:pt x="5388897" y="4176509"/>
                  <a:pt x="5386072" y="4213753"/>
                  <a:pt x="5383615" y="4246473"/>
                </a:cubicBezTo>
                <a:cubicBezTo>
                  <a:pt x="5375869" y="4188351"/>
                  <a:pt x="5325482" y="4235912"/>
                  <a:pt x="5296926" y="4226756"/>
                </a:cubicBezTo>
                <a:cubicBezTo>
                  <a:pt x="5284591" y="4201986"/>
                  <a:pt x="5296105" y="4208195"/>
                  <a:pt x="5305288" y="4189646"/>
                </a:cubicBezTo>
                <a:cubicBezTo>
                  <a:pt x="5270625" y="4147610"/>
                  <a:pt x="5228160" y="4199132"/>
                  <a:pt x="5208073" y="4157511"/>
                </a:cubicBezTo>
                <a:cubicBezTo>
                  <a:pt x="5192493" y="4176881"/>
                  <a:pt x="5214589" y="4189481"/>
                  <a:pt x="5210182" y="4206873"/>
                </a:cubicBezTo>
                <a:cubicBezTo>
                  <a:pt x="5233482" y="4204485"/>
                  <a:pt x="5257870" y="4210288"/>
                  <a:pt x="5279319" y="4194305"/>
                </a:cubicBezTo>
                <a:cubicBezTo>
                  <a:pt x="5289584" y="4211440"/>
                  <a:pt x="5292019" y="4229914"/>
                  <a:pt x="5286752" y="4249805"/>
                </a:cubicBezTo>
                <a:cubicBezTo>
                  <a:pt x="5279122" y="4236511"/>
                  <a:pt x="5274177" y="4244202"/>
                  <a:pt x="5269518" y="4253024"/>
                </a:cubicBezTo>
                <a:cubicBezTo>
                  <a:pt x="5266316" y="4244054"/>
                  <a:pt x="5263072" y="4235126"/>
                  <a:pt x="5265701" y="4225097"/>
                </a:cubicBezTo>
                <a:cubicBezTo>
                  <a:pt x="5246720" y="4271224"/>
                  <a:pt x="5176638" y="4239712"/>
                  <a:pt x="5156437" y="4202253"/>
                </a:cubicBezTo>
                <a:cubicBezTo>
                  <a:pt x="5175850" y="4270932"/>
                  <a:pt x="5129200" y="4241542"/>
                  <a:pt x="5124360" y="4293570"/>
                </a:cubicBezTo>
                <a:cubicBezTo>
                  <a:pt x="5115484" y="4282728"/>
                  <a:pt x="5108228" y="4283267"/>
                  <a:pt x="5101786" y="4290488"/>
                </a:cubicBezTo>
                <a:cubicBezTo>
                  <a:pt x="5089020" y="4254259"/>
                  <a:pt x="5120441" y="4280061"/>
                  <a:pt x="5124031" y="4257975"/>
                </a:cubicBezTo>
                <a:cubicBezTo>
                  <a:pt x="5127911" y="4227764"/>
                  <a:pt x="5100511" y="4212844"/>
                  <a:pt x="5073114" y="4174836"/>
                </a:cubicBezTo>
                <a:cubicBezTo>
                  <a:pt x="5057911" y="4216505"/>
                  <a:pt x="5096386" y="4211483"/>
                  <a:pt x="5099632" y="4241130"/>
                </a:cubicBezTo>
                <a:cubicBezTo>
                  <a:pt x="5081244" y="4271582"/>
                  <a:pt x="5082175" y="4240552"/>
                  <a:pt x="5057938" y="4227300"/>
                </a:cubicBezTo>
                <a:cubicBezTo>
                  <a:pt x="5063285" y="4209812"/>
                  <a:pt x="5056466" y="4194316"/>
                  <a:pt x="5055818" y="4177895"/>
                </a:cubicBezTo>
                <a:cubicBezTo>
                  <a:pt x="5044252" y="4169159"/>
                  <a:pt x="5038511" y="4203049"/>
                  <a:pt x="5024610" y="4176404"/>
                </a:cubicBezTo>
                <a:cubicBezTo>
                  <a:pt x="5039626" y="4145094"/>
                  <a:pt x="5066115" y="4200136"/>
                  <a:pt x="5078033" y="4145472"/>
                </a:cubicBezTo>
                <a:cubicBezTo>
                  <a:pt x="5103491" y="4170645"/>
                  <a:pt x="5128451" y="4191338"/>
                  <a:pt x="5149365" y="4182297"/>
                </a:cubicBezTo>
                <a:cubicBezTo>
                  <a:pt x="5154956" y="4163911"/>
                  <a:pt x="5128273" y="4174207"/>
                  <a:pt x="5121603" y="4173147"/>
                </a:cubicBezTo>
                <a:cubicBezTo>
                  <a:pt x="5110338" y="4149553"/>
                  <a:pt x="5141051" y="4144120"/>
                  <a:pt x="5138932" y="4170041"/>
                </a:cubicBezTo>
                <a:cubicBezTo>
                  <a:pt x="5130836" y="4067074"/>
                  <a:pt x="5063774" y="4117766"/>
                  <a:pt x="4999923" y="4135417"/>
                </a:cubicBezTo>
                <a:lnTo>
                  <a:pt x="4939488" y="4135143"/>
                </a:lnTo>
                <a:lnTo>
                  <a:pt x="4939491" y="4135139"/>
                </a:lnTo>
                <a:lnTo>
                  <a:pt x="4939459" y="4135068"/>
                </a:lnTo>
                <a:lnTo>
                  <a:pt x="4944376" y="4105823"/>
                </a:lnTo>
                <a:cubicBezTo>
                  <a:pt x="4951728" y="4083599"/>
                  <a:pt x="4967501" y="4123631"/>
                  <a:pt x="4973730" y="4093261"/>
                </a:cubicBezTo>
                <a:cubicBezTo>
                  <a:pt x="4973666" y="4073210"/>
                  <a:pt x="4936265" y="4053462"/>
                  <a:pt x="4928657" y="4087377"/>
                </a:cubicBezTo>
                <a:cubicBezTo>
                  <a:pt x="4933597" y="4052946"/>
                  <a:pt x="4891357" y="4015174"/>
                  <a:pt x="4879917" y="4053428"/>
                </a:cubicBezTo>
                <a:cubicBezTo>
                  <a:pt x="4875671" y="4061836"/>
                  <a:pt x="4909451" y="4079049"/>
                  <a:pt x="4916326" y="4061072"/>
                </a:cubicBezTo>
                <a:cubicBezTo>
                  <a:pt x="4915873" y="4082171"/>
                  <a:pt x="4919446" y="4091935"/>
                  <a:pt x="4924246" y="4100799"/>
                </a:cubicBezTo>
                <a:lnTo>
                  <a:pt x="4939459" y="4135068"/>
                </a:lnTo>
                <a:lnTo>
                  <a:pt x="4939448" y="4135143"/>
                </a:lnTo>
                <a:lnTo>
                  <a:pt x="4939488" y="4135143"/>
                </a:lnTo>
                <a:lnTo>
                  <a:pt x="4910397" y="4183049"/>
                </a:lnTo>
                <a:cubicBezTo>
                  <a:pt x="4943249" y="4193260"/>
                  <a:pt x="4957953" y="4162144"/>
                  <a:pt x="5002457" y="4209030"/>
                </a:cubicBezTo>
                <a:cubicBezTo>
                  <a:pt x="4988128" y="4245047"/>
                  <a:pt x="5008054" y="4241757"/>
                  <a:pt x="4983891" y="4269314"/>
                </a:cubicBezTo>
                <a:cubicBezTo>
                  <a:pt x="4981701" y="4245911"/>
                  <a:pt x="4995060" y="4219880"/>
                  <a:pt x="4966079" y="4201299"/>
                </a:cubicBezTo>
                <a:cubicBezTo>
                  <a:pt x="4937091" y="4205684"/>
                  <a:pt x="4910194" y="4225216"/>
                  <a:pt x="4879619" y="4216973"/>
                </a:cubicBezTo>
                <a:cubicBezTo>
                  <a:pt x="4888840" y="4201206"/>
                  <a:pt x="4891118" y="4186561"/>
                  <a:pt x="4882709" y="4173804"/>
                </a:cubicBezTo>
                <a:cubicBezTo>
                  <a:pt x="4894773" y="4164720"/>
                  <a:pt x="4907670" y="4162112"/>
                  <a:pt x="4920640" y="4159867"/>
                </a:cubicBezTo>
                <a:cubicBezTo>
                  <a:pt x="4917310" y="4140320"/>
                  <a:pt x="4899099" y="4130767"/>
                  <a:pt x="4889146" y="4122820"/>
                </a:cubicBezTo>
                <a:cubicBezTo>
                  <a:pt x="4881547" y="4133730"/>
                  <a:pt x="4886870" y="4142322"/>
                  <a:pt x="4892870" y="4150634"/>
                </a:cubicBezTo>
                <a:cubicBezTo>
                  <a:pt x="4870306" y="4173542"/>
                  <a:pt x="4881543" y="4111847"/>
                  <a:pt x="4854581" y="4129106"/>
                </a:cubicBezTo>
                <a:cubicBezTo>
                  <a:pt x="4855508" y="4150311"/>
                  <a:pt x="4868746" y="4169259"/>
                  <a:pt x="4867317" y="4190953"/>
                </a:cubicBezTo>
                <a:cubicBezTo>
                  <a:pt x="4830337" y="4143715"/>
                  <a:pt x="4778086" y="4205543"/>
                  <a:pt x="4738839" y="4157290"/>
                </a:cubicBezTo>
                <a:cubicBezTo>
                  <a:pt x="4734643" y="4174661"/>
                  <a:pt x="4747733" y="4188933"/>
                  <a:pt x="4732405" y="4208318"/>
                </a:cubicBezTo>
                <a:cubicBezTo>
                  <a:pt x="4714386" y="4194969"/>
                  <a:pt x="4701017" y="4216475"/>
                  <a:pt x="4680146" y="4182157"/>
                </a:cubicBezTo>
                <a:cubicBezTo>
                  <a:pt x="4689770" y="4166305"/>
                  <a:pt x="4692377" y="4151631"/>
                  <a:pt x="4691993" y="4137345"/>
                </a:cubicBezTo>
                <a:cubicBezTo>
                  <a:pt x="4669583" y="4124528"/>
                  <a:pt x="4651081" y="4140877"/>
                  <a:pt x="4627750" y="4120679"/>
                </a:cubicBezTo>
                <a:cubicBezTo>
                  <a:pt x="4621290" y="4150035"/>
                  <a:pt x="4652258" y="4198513"/>
                  <a:pt x="4667830" y="4156017"/>
                </a:cubicBezTo>
                <a:cubicBezTo>
                  <a:pt x="4660647" y="4178677"/>
                  <a:pt x="4679583" y="4196540"/>
                  <a:pt x="4671864" y="4219259"/>
                </a:cubicBezTo>
                <a:cubicBezTo>
                  <a:pt x="4648000" y="4173204"/>
                  <a:pt x="4630573" y="4196003"/>
                  <a:pt x="4590094" y="4170135"/>
                </a:cubicBezTo>
                <a:cubicBezTo>
                  <a:pt x="4596408" y="4139795"/>
                  <a:pt x="4612085" y="4179711"/>
                  <a:pt x="4619452" y="4157613"/>
                </a:cubicBezTo>
                <a:cubicBezTo>
                  <a:pt x="4614347" y="4123592"/>
                  <a:pt x="4593267" y="4156522"/>
                  <a:pt x="4575933" y="4130020"/>
                </a:cubicBezTo>
                <a:cubicBezTo>
                  <a:pt x="4569126" y="4143007"/>
                  <a:pt x="4575215" y="4153804"/>
                  <a:pt x="4567566" y="4167087"/>
                </a:cubicBezTo>
                <a:cubicBezTo>
                  <a:pt x="4548550" y="4093380"/>
                  <a:pt x="4517186" y="4177898"/>
                  <a:pt x="4489477" y="4145776"/>
                </a:cubicBezTo>
                <a:cubicBezTo>
                  <a:pt x="4483588" y="4199320"/>
                  <a:pt x="4527272" y="4177029"/>
                  <a:pt x="4533280" y="4208925"/>
                </a:cubicBezTo>
                <a:cubicBezTo>
                  <a:pt x="4529826" y="4216132"/>
                  <a:pt x="4524187" y="4207325"/>
                  <a:pt x="4519431" y="4204242"/>
                </a:cubicBezTo>
                <a:cubicBezTo>
                  <a:pt x="4501946" y="4221607"/>
                  <a:pt x="4533753" y="4230098"/>
                  <a:pt x="4516312" y="4247497"/>
                </a:cubicBezTo>
                <a:cubicBezTo>
                  <a:pt x="4498290" y="4228874"/>
                  <a:pt x="4477767" y="4255935"/>
                  <a:pt x="4481413" y="4218188"/>
                </a:cubicBezTo>
                <a:cubicBezTo>
                  <a:pt x="4462879" y="4190109"/>
                  <a:pt x="4454428" y="4237233"/>
                  <a:pt x="4438213" y="4226106"/>
                </a:cubicBezTo>
                <a:cubicBezTo>
                  <a:pt x="4437040" y="4245036"/>
                  <a:pt x="4448162" y="4270096"/>
                  <a:pt x="4459138" y="4250782"/>
                </a:cubicBezTo>
                <a:cubicBezTo>
                  <a:pt x="4461763" y="4299470"/>
                  <a:pt x="4398607" y="4221326"/>
                  <a:pt x="4402317" y="4289496"/>
                </a:cubicBezTo>
                <a:cubicBezTo>
                  <a:pt x="4391845" y="4277282"/>
                  <a:pt x="4381347" y="4264784"/>
                  <a:pt x="4370874" y="4252570"/>
                </a:cubicBezTo>
                <a:cubicBezTo>
                  <a:pt x="4380245" y="4239067"/>
                  <a:pt x="4376270" y="4227849"/>
                  <a:pt x="4379238" y="4215460"/>
                </a:cubicBezTo>
                <a:cubicBezTo>
                  <a:pt x="4360414" y="4201570"/>
                  <a:pt x="4363305" y="4228140"/>
                  <a:pt x="4357004" y="4248054"/>
                </a:cubicBezTo>
                <a:cubicBezTo>
                  <a:pt x="4323456" y="4197055"/>
                  <a:pt x="4304038" y="4254313"/>
                  <a:pt x="4260334" y="4286908"/>
                </a:cubicBezTo>
                <a:cubicBezTo>
                  <a:pt x="4229982" y="4252107"/>
                  <a:pt x="4180548" y="4318712"/>
                  <a:pt x="4137503" y="4294933"/>
                </a:cubicBezTo>
                <a:cubicBezTo>
                  <a:pt x="4132723" y="4262080"/>
                  <a:pt x="4154842" y="4283853"/>
                  <a:pt x="4164998" y="4268696"/>
                </a:cubicBezTo>
                <a:cubicBezTo>
                  <a:pt x="4154194" y="4232972"/>
                  <a:pt x="4112281" y="4248603"/>
                  <a:pt x="4092176" y="4253407"/>
                </a:cubicBezTo>
                <a:cubicBezTo>
                  <a:pt x="4089177" y="4289338"/>
                  <a:pt x="4119393" y="4248706"/>
                  <a:pt x="4118392" y="4284312"/>
                </a:cubicBezTo>
                <a:cubicBezTo>
                  <a:pt x="4106885" y="4302472"/>
                  <a:pt x="4097531" y="4314520"/>
                  <a:pt x="4098009" y="4330540"/>
                </a:cubicBezTo>
                <a:cubicBezTo>
                  <a:pt x="4085829" y="4318253"/>
                  <a:pt x="4061574" y="4279300"/>
                  <a:pt x="4043647" y="4255100"/>
                </a:cubicBezTo>
                <a:cubicBezTo>
                  <a:pt x="4022634" y="4248204"/>
                  <a:pt x="4033076" y="4294180"/>
                  <a:pt x="4019885" y="4309277"/>
                </a:cubicBezTo>
                <a:cubicBezTo>
                  <a:pt x="4010040" y="4315722"/>
                  <a:pt x="3972132" y="4279294"/>
                  <a:pt x="3981954" y="4323254"/>
                </a:cubicBezTo>
                <a:cubicBezTo>
                  <a:pt x="3943703" y="4291177"/>
                  <a:pt x="3911929" y="4307308"/>
                  <a:pt x="3879779" y="4320526"/>
                </a:cubicBezTo>
                <a:cubicBezTo>
                  <a:pt x="3862523" y="4345007"/>
                  <a:pt x="3901064" y="4359243"/>
                  <a:pt x="3883727" y="4383737"/>
                </a:cubicBezTo>
                <a:cubicBezTo>
                  <a:pt x="3856189" y="4367458"/>
                  <a:pt x="3885750" y="4340716"/>
                  <a:pt x="3862441" y="4323550"/>
                </a:cubicBezTo>
                <a:cubicBezTo>
                  <a:pt x="3840457" y="4306371"/>
                  <a:pt x="3845893" y="4362615"/>
                  <a:pt x="3835240" y="4385469"/>
                </a:cubicBezTo>
                <a:cubicBezTo>
                  <a:pt x="3821874" y="4373386"/>
                  <a:pt x="3813061" y="4395547"/>
                  <a:pt x="3800661" y="4391669"/>
                </a:cubicBezTo>
                <a:cubicBezTo>
                  <a:pt x="3806328" y="4409650"/>
                  <a:pt x="3804772" y="4428908"/>
                  <a:pt x="3790858" y="4450348"/>
                </a:cubicBezTo>
                <a:cubicBezTo>
                  <a:pt x="3788938" y="4440127"/>
                  <a:pt x="3781668" y="4421438"/>
                  <a:pt x="3775057" y="4431916"/>
                </a:cubicBezTo>
                <a:cubicBezTo>
                  <a:pt x="3762403" y="4414193"/>
                  <a:pt x="3788098" y="4427047"/>
                  <a:pt x="3788632" y="4401085"/>
                </a:cubicBezTo>
                <a:cubicBezTo>
                  <a:pt x="3773825" y="4378143"/>
                  <a:pt x="3765341" y="4403138"/>
                  <a:pt x="3754096" y="4407281"/>
                </a:cubicBezTo>
                <a:cubicBezTo>
                  <a:pt x="3742626" y="4390562"/>
                  <a:pt x="3767193" y="4379116"/>
                  <a:pt x="3772947" y="4382553"/>
                </a:cubicBezTo>
                <a:cubicBezTo>
                  <a:pt x="3772366" y="4365960"/>
                  <a:pt x="3765684" y="4350620"/>
                  <a:pt x="3762139" y="4334666"/>
                </a:cubicBezTo>
                <a:cubicBezTo>
                  <a:pt x="3745329" y="4335932"/>
                  <a:pt x="3748122" y="4361554"/>
                  <a:pt x="3734382" y="4325551"/>
                </a:cubicBezTo>
                <a:cubicBezTo>
                  <a:pt x="3719555" y="4360372"/>
                  <a:pt x="3742061" y="4349428"/>
                  <a:pt x="3745095" y="4373369"/>
                </a:cubicBezTo>
                <a:cubicBezTo>
                  <a:pt x="3729592" y="4395469"/>
                  <a:pt x="3727066" y="4359894"/>
                  <a:pt x="3718892" y="4342545"/>
                </a:cubicBezTo>
                <a:cubicBezTo>
                  <a:pt x="3697208" y="4334764"/>
                  <a:pt x="3679242" y="4355538"/>
                  <a:pt x="3658316" y="4353529"/>
                </a:cubicBezTo>
                <a:cubicBezTo>
                  <a:pt x="3659658" y="4374696"/>
                  <a:pt x="3676351" y="4392954"/>
                  <a:pt x="3679639" y="4413669"/>
                </a:cubicBezTo>
                <a:cubicBezTo>
                  <a:pt x="3661746" y="4427465"/>
                  <a:pt x="3650654" y="4485736"/>
                  <a:pt x="3624651" y="4466231"/>
                </a:cubicBezTo>
                <a:lnTo>
                  <a:pt x="3589923" y="4520808"/>
                </a:lnTo>
                <a:lnTo>
                  <a:pt x="3593808" y="4500327"/>
                </a:lnTo>
                <a:cubicBezTo>
                  <a:pt x="3578152" y="4482873"/>
                  <a:pt x="3566534" y="4495111"/>
                  <a:pt x="3553969" y="4500549"/>
                </a:cubicBezTo>
                <a:cubicBezTo>
                  <a:pt x="3543601" y="4488116"/>
                  <a:pt x="3556533" y="4471676"/>
                  <a:pt x="3539812" y="4460478"/>
                </a:cubicBezTo>
                <a:cubicBezTo>
                  <a:pt x="3556852" y="4460640"/>
                  <a:pt x="3583858" y="4417055"/>
                  <a:pt x="3591660" y="4451012"/>
                </a:cubicBezTo>
                <a:cubicBezTo>
                  <a:pt x="3592068" y="4434318"/>
                  <a:pt x="3594589" y="4417201"/>
                  <a:pt x="3580817" y="4403168"/>
                </a:cubicBezTo>
                <a:cubicBezTo>
                  <a:pt x="3565427" y="4402087"/>
                  <a:pt x="3575413" y="4444037"/>
                  <a:pt x="3549698" y="4401790"/>
                </a:cubicBezTo>
                <a:cubicBezTo>
                  <a:pt x="3532210" y="4419111"/>
                  <a:pt x="3564046" y="4427517"/>
                  <a:pt x="3546644" y="4444873"/>
                </a:cubicBezTo>
                <a:cubicBezTo>
                  <a:pt x="3544728" y="4402299"/>
                  <a:pt x="3521223" y="4407949"/>
                  <a:pt x="3504915" y="4431130"/>
                </a:cubicBezTo>
                <a:cubicBezTo>
                  <a:pt x="3490819" y="4406663"/>
                  <a:pt x="3506382" y="4397260"/>
                  <a:pt x="3518485" y="4400295"/>
                </a:cubicBezTo>
                <a:cubicBezTo>
                  <a:pt x="3509483" y="4388223"/>
                  <a:pt x="3503252" y="4396669"/>
                  <a:pt x="3494068" y="4383243"/>
                </a:cubicBezTo>
                <a:cubicBezTo>
                  <a:pt x="3491176" y="4400397"/>
                  <a:pt x="3467775" y="4421237"/>
                  <a:pt x="3478944" y="4435824"/>
                </a:cubicBezTo>
                <a:cubicBezTo>
                  <a:pt x="3471746" y="4440927"/>
                  <a:pt x="3436997" y="4403712"/>
                  <a:pt x="3449617" y="4448261"/>
                </a:cubicBezTo>
                <a:cubicBezTo>
                  <a:pt x="3437041" y="4463709"/>
                  <a:pt x="3419886" y="4390308"/>
                  <a:pt x="3400851" y="4414436"/>
                </a:cubicBezTo>
                <a:cubicBezTo>
                  <a:pt x="3397849" y="4426867"/>
                  <a:pt x="3411191" y="4436337"/>
                  <a:pt x="3418412" y="4446808"/>
                </a:cubicBezTo>
                <a:cubicBezTo>
                  <a:pt x="3397371" y="4455029"/>
                  <a:pt x="3362708" y="4500478"/>
                  <a:pt x="3349283" y="4459459"/>
                </a:cubicBezTo>
                <a:cubicBezTo>
                  <a:pt x="3342200" y="4454745"/>
                  <a:pt x="3313161" y="4472422"/>
                  <a:pt x="3335705" y="4490207"/>
                </a:cubicBezTo>
                <a:cubicBezTo>
                  <a:pt x="3297088" y="4491428"/>
                  <a:pt x="3241987" y="4455761"/>
                  <a:pt x="3218730" y="4376390"/>
                </a:cubicBezTo>
                <a:cubicBezTo>
                  <a:pt x="3208342" y="4375877"/>
                  <a:pt x="3199283" y="4385149"/>
                  <a:pt x="3187534" y="4375019"/>
                </a:cubicBezTo>
                <a:cubicBezTo>
                  <a:pt x="3173367" y="4401259"/>
                  <a:pt x="3208725" y="4418520"/>
                  <a:pt x="3188202" y="4445956"/>
                </a:cubicBezTo>
                <a:cubicBezTo>
                  <a:pt x="3212158" y="4469821"/>
                  <a:pt x="3209836" y="4451210"/>
                  <a:pt x="3222661" y="4439808"/>
                </a:cubicBezTo>
                <a:lnTo>
                  <a:pt x="3233419" y="4480533"/>
                </a:lnTo>
                <a:lnTo>
                  <a:pt x="3220399" y="4472556"/>
                </a:lnTo>
                <a:cubicBezTo>
                  <a:pt x="3213520" y="4470763"/>
                  <a:pt x="3207255" y="4473441"/>
                  <a:pt x="3202321" y="4486031"/>
                </a:cubicBezTo>
                <a:cubicBezTo>
                  <a:pt x="3194833" y="4507392"/>
                  <a:pt x="3216022" y="4486035"/>
                  <a:pt x="3223325" y="4510701"/>
                </a:cubicBezTo>
                <a:cubicBezTo>
                  <a:pt x="3215671" y="4541752"/>
                  <a:pt x="3197648" y="4495560"/>
                  <a:pt x="3190592" y="4530831"/>
                </a:cubicBezTo>
                <a:cubicBezTo>
                  <a:pt x="3174217" y="4464661"/>
                  <a:pt x="3132527" y="4520508"/>
                  <a:pt x="3106026" y="4560514"/>
                </a:cubicBezTo>
                <a:cubicBezTo>
                  <a:pt x="3088773" y="4538033"/>
                  <a:pt x="3071072" y="4492178"/>
                  <a:pt x="3100107" y="4483347"/>
                </a:cubicBezTo>
                <a:cubicBezTo>
                  <a:pt x="3097601" y="4520475"/>
                  <a:pt x="3113868" y="4504979"/>
                  <a:pt x="3127950" y="4492492"/>
                </a:cubicBezTo>
                <a:cubicBezTo>
                  <a:pt x="3130889" y="4479445"/>
                  <a:pt x="3119038" y="4480908"/>
                  <a:pt x="3114061" y="4487853"/>
                </a:cubicBezTo>
                <a:cubicBezTo>
                  <a:pt x="3117185" y="4455147"/>
                  <a:pt x="3164707" y="4470289"/>
                  <a:pt x="3184729" y="4453784"/>
                </a:cubicBezTo>
                <a:cubicBezTo>
                  <a:pt x="3108931" y="4417544"/>
                  <a:pt x="3007451" y="4473042"/>
                  <a:pt x="2919868" y="4459183"/>
                </a:cubicBezTo>
                <a:cubicBezTo>
                  <a:pt x="2916755" y="4469302"/>
                  <a:pt x="2926548" y="4476934"/>
                  <a:pt x="2932183" y="4485324"/>
                </a:cubicBezTo>
                <a:cubicBezTo>
                  <a:pt x="2922021" y="4497578"/>
                  <a:pt x="2911252" y="4505121"/>
                  <a:pt x="2895778" y="4477721"/>
                </a:cubicBezTo>
                <a:cubicBezTo>
                  <a:pt x="2894494" y="4523531"/>
                  <a:pt x="2879073" y="4486911"/>
                  <a:pt x="2864897" y="4511866"/>
                </a:cubicBezTo>
                <a:cubicBezTo>
                  <a:pt x="2854199" y="4530234"/>
                  <a:pt x="2897505" y="4539125"/>
                  <a:pt x="2875688" y="4559588"/>
                </a:cubicBezTo>
                <a:cubicBezTo>
                  <a:pt x="2854197" y="4516864"/>
                  <a:pt x="2848612" y="4545010"/>
                  <a:pt x="2818560" y="4562913"/>
                </a:cubicBezTo>
                <a:cubicBezTo>
                  <a:pt x="2801025" y="4529997"/>
                  <a:pt x="2781744" y="4509593"/>
                  <a:pt x="2764866" y="4558414"/>
                </a:cubicBezTo>
                <a:cubicBezTo>
                  <a:pt x="2746202" y="4529057"/>
                  <a:pt x="2734824" y="4554144"/>
                  <a:pt x="2716108" y="4524711"/>
                </a:cubicBezTo>
                <a:cubicBezTo>
                  <a:pt x="2682469" y="4628729"/>
                  <a:pt x="2590887" y="4570977"/>
                  <a:pt x="2517933" y="4631732"/>
                </a:cubicBezTo>
                <a:cubicBezTo>
                  <a:pt x="2515959" y="4600748"/>
                  <a:pt x="2492879" y="4578536"/>
                  <a:pt x="2490081" y="4622543"/>
                </a:cubicBezTo>
                <a:cubicBezTo>
                  <a:pt x="2470471" y="4609483"/>
                  <a:pt x="2473122" y="4592394"/>
                  <a:pt x="2470591" y="4576209"/>
                </a:cubicBezTo>
                <a:cubicBezTo>
                  <a:pt x="2464497" y="4574263"/>
                  <a:pt x="2458210" y="4572082"/>
                  <a:pt x="2453400" y="4579429"/>
                </a:cubicBezTo>
                <a:cubicBezTo>
                  <a:pt x="2458164" y="4599991"/>
                  <a:pt x="2455614" y="4621678"/>
                  <a:pt x="2474685" y="4639610"/>
                </a:cubicBezTo>
                <a:cubicBezTo>
                  <a:pt x="2453220" y="4671250"/>
                  <a:pt x="2460923" y="4582768"/>
                  <a:pt x="2438229" y="4631932"/>
                </a:cubicBezTo>
                <a:cubicBezTo>
                  <a:pt x="2425067" y="4583742"/>
                  <a:pt x="2419726" y="4602520"/>
                  <a:pt x="2394705" y="4604335"/>
                </a:cubicBezTo>
                <a:cubicBezTo>
                  <a:pt x="2388063" y="4622166"/>
                  <a:pt x="2400583" y="4636537"/>
                  <a:pt x="2414101" y="4650557"/>
                </a:cubicBezTo>
                <a:cubicBezTo>
                  <a:pt x="2367982" y="4620280"/>
                  <a:pt x="2308807" y="4663969"/>
                  <a:pt x="2268165" y="4584675"/>
                </a:cubicBezTo>
                <a:cubicBezTo>
                  <a:pt x="2245688" y="4572821"/>
                  <a:pt x="2248622" y="4595773"/>
                  <a:pt x="2235424" y="4604724"/>
                </a:cubicBezTo>
                <a:cubicBezTo>
                  <a:pt x="2226251" y="4627836"/>
                  <a:pt x="2251872" y="4644478"/>
                  <a:pt x="2239388" y="4668095"/>
                </a:cubicBezTo>
                <a:cubicBezTo>
                  <a:pt x="2221287" y="4652348"/>
                  <a:pt x="2222235" y="4633231"/>
                  <a:pt x="2223385" y="4614054"/>
                </a:cubicBezTo>
                <a:cubicBezTo>
                  <a:pt x="2203126" y="4625434"/>
                  <a:pt x="2205822" y="4601944"/>
                  <a:pt x="2185061" y="4592612"/>
                </a:cubicBezTo>
                <a:cubicBezTo>
                  <a:pt x="2177073" y="4631759"/>
                  <a:pt x="2210853" y="4674094"/>
                  <a:pt x="2230786" y="4669645"/>
                </a:cubicBezTo>
                <a:cubicBezTo>
                  <a:pt x="2223182" y="4681758"/>
                  <a:pt x="2228732" y="4691321"/>
                  <a:pt x="2232585" y="4683536"/>
                </a:cubicBezTo>
                <a:cubicBezTo>
                  <a:pt x="2208215" y="4728551"/>
                  <a:pt x="2172393" y="4779270"/>
                  <a:pt x="2116800" y="4711726"/>
                </a:cubicBezTo>
                <a:cubicBezTo>
                  <a:pt x="2103503" y="4733102"/>
                  <a:pt x="2141610" y="4745098"/>
                  <a:pt x="2124231" y="4767186"/>
                </a:cubicBezTo>
                <a:cubicBezTo>
                  <a:pt x="2103957" y="4730649"/>
                  <a:pt x="2066947" y="4782732"/>
                  <a:pt x="2037778" y="4782942"/>
                </a:cubicBezTo>
                <a:cubicBezTo>
                  <a:pt x="2027905" y="4772908"/>
                  <a:pt x="2030902" y="4760433"/>
                  <a:pt x="2020139" y="4750616"/>
                </a:cubicBezTo>
                <a:cubicBezTo>
                  <a:pt x="2020192" y="4762490"/>
                  <a:pt x="2028676" y="4772745"/>
                  <a:pt x="2020541" y="4786122"/>
                </a:cubicBezTo>
                <a:cubicBezTo>
                  <a:pt x="2004405" y="4786695"/>
                  <a:pt x="2014096" y="4777562"/>
                  <a:pt x="1999489" y="4761457"/>
                </a:cubicBezTo>
                <a:cubicBezTo>
                  <a:pt x="1997092" y="4771293"/>
                  <a:pt x="2007641" y="4778974"/>
                  <a:pt x="2003177" y="4789314"/>
                </a:cubicBezTo>
                <a:cubicBezTo>
                  <a:pt x="1988285" y="4821444"/>
                  <a:pt x="1966185" y="4800287"/>
                  <a:pt x="1964884" y="4767743"/>
                </a:cubicBezTo>
                <a:cubicBezTo>
                  <a:pt x="1961845" y="4777815"/>
                  <a:pt x="1957724" y="4780147"/>
                  <a:pt x="1952846" y="4777076"/>
                </a:cubicBezTo>
                <a:cubicBezTo>
                  <a:pt x="1949755" y="4787067"/>
                  <a:pt x="1959568" y="4794906"/>
                  <a:pt x="1965160" y="4803261"/>
                </a:cubicBezTo>
                <a:cubicBezTo>
                  <a:pt x="1925033" y="4811983"/>
                  <a:pt x="1868554" y="4874284"/>
                  <a:pt x="1835568" y="4826761"/>
                </a:cubicBezTo>
                <a:cubicBezTo>
                  <a:pt x="1801240" y="4871804"/>
                  <a:pt x="1804947" y="4819269"/>
                  <a:pt x="1785559" y="4850077"/>
                </a:cubicBezTo>
                <a:cubicBezTo>
                  <a:pt x="1756351" y="4799299"/>
                  <a:pt x="1743828" y="4810796"/>
                  <a:pt x="1710507" y="4785481"/>
                </a:cubicBezTo>
                <a:cubicBezTo>
                  <a:pt x="1718195" y="4765302"/>
                  <a:pt x="1729230" y="4771268"/>
                  <a:pt x="1738045" y="4759238"/>
                </a:cubicBezTo>
                <a:cubicBezTo>
                  <a:pt x="1721774" y="4737031"/>
                  <a:pt x="1713700" y="4776142"/>
                  <a:pt x="1698228" y="4759293"/>
                </a:cubicBezTo>
                <a:cubicBezTo>
                  <a:pt x="1695055" y="4769252"/>
                  <a:pt x="1704869" y="4777087"/>
                  <a:pt x="1710507" y="4785481"/>
                </a:cubicBezTo>
                <a:cubicBezTo>
                  <a:pt x="1683506" y="4793480"/>
                  <a:pt x="1659972" y="4826788"/>
                  <a:pt x="1633000" y="4835072"/>
                </a:cubicBezTo>
                <a:cubicBezTo>
                  <a:pt x="1629883" y="4845152"/>
                  <a:pt x="1639724" y="4852862"/>
                  <a:pt x="1645457" y="4861368"/>
                </a:cubicBezTo>
                <a:cubicBezTo>
                  <a:pt x="1632876" y="4866642"/>
                  <a:pt x="1621180" y="4878931"/>
                  <a:pt x="1605553" y="4861392"/>
                </a:cubicBezTo>
                <a:cubicBezTo>
                  <a:pt x="1581942" y="4787825"/>
                  <a:pt x="1509002" y="4908660"/>
                  <a:pt x="1460126" y="4866503"/>
                </a:cubicBezTo>
                <a:cubicBezTo>
                  <a:pt x="1509020" y="4846084"/>
                  <a:pt x="1558797" y="4831386"/>
                  <a:pt x="1606844" y="4804331"/>
                </a:cubicBezTo>
                <a:cubicBezTo>
                  <a:pt x="1587187" y="4789571"/>
                  <a:pt x="1571905" y="4807787"/>
                  <a:pt x="1554949" y="4813719"/>
                </a:cubicBezTo>
                <a:cubicBezTo>
                  <a:pt x="1544019" y="4782036"/>
                  <a:pt x="1576452" y="4801924"/>
                  <a:pt x="1582396" y="4787404"/>
                </a:cubicBezTo>
                <a:cubicBezTo>
                  <a:pt x="1571924" y="4775151"/>
                  <a:pt x="1561491" y="4762890"/>
                  <a:pt x="1550915" y="4750478"/>
                </a:cubicBezTo>
                <a:cubicBezTo>
                  <a:pt x="1544194" y="4763499"/>
                  <a:pt x="1550194" y="4774222"/>
                  <a:pt x="1542630" y="4787535"/>
                </a:cubicBezTo>
                <a:cubicBezTo>
                  <a:pt x="1504084" y="4776043"/>
                  <a:pt x="1497556" y="4711187"/>
                  <a:pt x="1457417" y="4746114"/>
                </a:cubicBezTo>
                <a:cubicBezTo>
                  <a:pt x="1456783" y="4771136"/>
                  <a:pt x="1489796" y="4770323"/>
                  <a:pt x="1502779" y="4787638"/>
                </a:cubicBezTo>
                <a:cubicBezTo>
                  <a:pt x="1503563" y="4804166"/>
                  <a:pt x="1495147" y="4822135"/>
                  <a:pt x="1504940" y="4837034"/>
                </a:cubicBezTo>
                <a:cubicBezTo>
                  <a:pt x="1494964" y="4828422"/>
                  <a:pt x="1462336" y="4746730"/>
                  <a:pt x="1431761" y="4786283"/>
                </a:cubicBezTo>
                <a:cubicBezTo>
                  <a:pt x="1427079" y="4801375"/>
                  <a:pt x="1433082" y="4814549"/>
                  <a:pt x="1445969" y="4826431"/>
                </a:cubicBezTo>
                <a:cubicBezTo>
                  <a:pt x="1431221" y="4854309"/>
                  <a:pt x="1404381" y="4772730"/>
                  <a:pt x="1379914" y="4795750"/>
                </a:cubicBezTo>
                <a:cubicBezTo>
                  <a:pt x="1364334" y="4817525"/>
                  <a:pt x="1396909" y="4830673"/>
                  <a:pt x="1378671" y="4852844"/>
                </a:cubicBezTo>
                <a:cubicBezTo>
                  <a:pt x="1373548" y="4849054"/>
                  <a:pt x="1375035" y="4844124"/>
                  <a:pt x="1376837" y="4839039"/>
                </a:cubicBezTo>
                <a:cubicBezTo>
                  <a:pt x="1375301" y="4819971"/>
                  <a:pt x="1353291" y="4839792"/>
                  <a:pt x="1353913" y="4800534"/>
                </a:cubicBezTo>
                <a:cubicBezTo>
                  <a:pt x="1347059" y="4807798"/>
                  <a:pt x="1319232" y="4822276"/>
                  <a:pt x="1320952" y="4785185"/>
                </a:cubicBezTo>
                <a:cubicBezTo>
                  <a:pt x="1311670" y="4792654"/>
                  <a:pt x="1299161" y="4777205"/>
                  <a:pt x="1291628" y="4797660"/>
                </a:cubicBezTo>
                <a:cubicBezTo>
                  <a:pt x="1293960" y="4823246"/>
                  <a:pt x="1327367" y="4843322"/>
                  <a:pt x="1323381" y="4870057"/>
                </a:cubicBezTo>
                <a:cubicBezTo>
                  <a:pt x="1311635" y="4863624"/>
                  <a:pt x="1294870" y="4855212"/>
                  <a:pt x="1279849" y="4842340"/>
                </a:cubicBezTo>
                <a:cubicBezTo>
                  <a:pt x="1269550" y="4858514"/>
                  <a:pt x="1282067" y="4870474"/>
                  <a:pt x="1268125" y="4887183"/>
                </a:cubicBezTo>
                <a:cubicBezTo>
                  <a:pt x="1240914" y="4882166"/>
                  <a:pt x="1216312" y="4896937"/>
                  <a:pt x="1190307" y="4901308"/>
                </a:cubicBezTo>
                <a:cubicBezTo>
                  <a:pt x="1183526" y="4919402"/>
                  <a:pt x="1207942" y="4906851"/>
                  <a:pt x="1216610" y="4932244"/>
                </a:cubicBezTo>
                <a:cubicBezTo>
                  <a:pt x="1186052" y="4959419"/>
                  <a:pt x="1166515" y="4864841"/>
                  <a:pt x="1140385" y="4924654"/>
                </a:cubicBezTo>
                <a:cubicBezTo>
                  <a:pt x="1130878" y="4919817"/>
                  <a:pt x="1117211" y="4883723"/>
                  <a:pt x="1110656" y="4901585"/>
                </a:cubicBezTo>
                <a:cubicBezTo>
                  <a:pt x="1097997" y="4883823"/>
                  <a:pt x="1123701" y="4896803"/>
                  <a:pt x="1124209" y="4870591"/>
                </a:cubicBezTo>
                <a:cubicBezTo>
                  <a:pt x="1118987" y="4864604"/>
                  <a:pt x="1113771" y="4858291"/>
                  <a:pt x="1108498" y="4852188"/>
                </a:cubicBezTo>
                <a:cubicBezTo>
                  <a:pt x="1086104" y="4883261"/>
                  <a:pt x="1056481" y="4860425"/>
                  <a:pt x="1034477" y="4894073"/>
                </a:cubicBezTo>
                <a:cubicBezTo>
                  <a:pt x="1038022" y="4929835"/>
                  <a:pt x="1074096" y="4927714"/>
                  <a:pt x="1082886" y="4892348"/>
                </a:cubicBezTo>
                <a:cubicBezTo>
                  <a:pt x="1096715" y="4907374"/>
                  <a:pt x="1109867" y="4917403"/>
                  <a:pt x="1121210" y="4913833"/>
                </a:cubicBezTo>
                <a:cubicBezTo>
                  <a:pt x="1106825" y="4914062"/>
                  <a:pt x="1079687" y="4971323"/>
                  <a:pt x="1051965" y="4926539"/>
                </a:cubicBezTo>
                <a:cubicBezTo>
                  <a:pt x="1037122" y="4950647"/>
                  <a:pt x="1062212" y="4967343"/>
                  <a:pt x="1047357" y="4991329"/>
                </a:cubicBezTo>
                <a:cubicBezTo>
                  <a:pt x="1024353" y="4944734"/>
                  <a:pt x="973627" y="4957864"/>
                  <a:pt x="932859" y="4962375"/>
                </a:cubicBezTo>
                <a:cubicBezTo>
                  <a:pt x="926172" y="4989513"/>
                  <a:pt x="947319" y="4968160"/>
                  <a:pt x="953777" y="4987015"/>
                </a:cubicBezTo>
                <a:cubicBezTo>
                  <a:pt x="935290" y="4989737"/>
                  <a:pt x="946759" y="5012106"/>
                  <a:pt x="933406" y="5033324"/>
                </a:cubicBezTo>
                <a:cubicBezTo>
                  <a:pt x="907586" y="5016785"/>
                  <a:pt x="887109" y="5039815"/>
                  <a:pt x="860590" y="5018077"/>
                </a:cubicBezTo>
                <a:cubicBezTo>
                  <a:pt x="834270" y="5066741"/>
                  <a:pt x="828118" y="5014432"/>
                  <a:pt x="775376" y="4976695"/>
                </a:cubicBezTo>
                <a:cubicBezTo>
                  <a:pt x="794714" y="4977371"/>
                  <a:pt x="815552" y="4990680"/>
                  <a:pt x="832470" y="4973457"/>
                </a:cubicBezTo>
                <a:cubicBezTo>
                  <a:pt x="842686" y="4981133"/>
                  <a:pt x="839764" y="4991106"/>
                  <a:pt x="836237" y="5001267"/>
                </a:cubicBezTo>
                <a:cubicBezTo>
                  <a:pt x="849160" y="5009449"/>
                  <a:pt x="860659" y="5007399"/>
                  <a:pt x="870759" y="4994946"/>
                </a:cubicBezTo>
                <a:cubicBezTo>
                  <a:pt x="879307" y="4981113"/>
                  <a:pt x="854863" y="4978842"/>
                  <a:pt x="851645" y="4984281"/>
                </a:cubicBezTo>
                <a:cubicBezTo>
                  <a:pt x="854601" y="4960891"/>
                  <a:pt x="889133" y="4889876"/>
                  <a:pt x="915250" y="4929968"/>
                </a:cubicBezTo>
                <a:cubicBezTo>
                  <a:pt x="923969" y="4886221"/>
                  <a:pt x="972599" y="4880613"/>
                  <a:pt x="1003233" y="4892668"/>
                </a:cubicBezTo>
                <a:cubicBezTo>
                  <a:pt x="1010830" y="4870755"/>
                  <a:pt x="1003529" y="4854646"/>
                  <a:pt x="1023881" y="4881833"/>
                </a:cubicBezTo>
                <a:cubicBezTo>
                  <a:pt x="1062474" y="4828131"/>
                  <a:pt x="1105733" y="4809868"/>
                  <a:pt x="1153226" y="4822728"/>
                </a:cubicBezTo>
                <a:cubicBezTo>
                  <a:pt x="1148594" y="4774705"/>
                  <a:pt x="1199166" y="4803818"/>
                  <a:pt x="1180353" y="4760903"/>
                </a:cubicBezTo>
                <a:cubicBezTo>
                  <a:pt x="1189224" y="4774109"/>
                  <a:pt x="1203471" y="4769701"/>
                  <a:pt x="1222181" y="4774802"/>
                </a:cubicBezTo>
                <a:cubicBezTo>
                  <a:pt x="1216651" y="4789318"/>
                  <a:pt x="1208501" y="4783510"/>
                  <a:pt x="1203291" y="4799533"/>
                </a:cubicBezTo>
                <a:cubicBezTo>
                  <a:pt x="1212818" y="4804577"/>
                  <a:pt x="1221511" y="4803476"/>
                  <a:pt x="1231018" y="4808731"/>
                </a:cubicBezTo>
                <a:cubicBezTo>
                  <a:pt x="1232920" y="4796495"/>
                  <a:pt x="1231317" y="4784907"/>
                  <a:pt x="1222181" y="4774802"/>
                </a:cubicBezTo>
                <a:cubicBezTo>
                  <a:pt x="1230689" y="4750467"/>
                  <a:pt x="1244370" y="4764802"/>
                  <a:pt x="1252985" y="4740709"/>
                </a:cubicBezTo>
                <a:cubicBezTo>
                  <a:pt x="1262463" y="4748496"/>
                  <a:pt x="1258841" y="4758545"/>
                  <a:pt x="1265346" y="4766928"/>
                </a:cubicBezTo>
                <a:cubicBezTo>
                  <a:pt x="1272771" y="4744950"/>
                  <a:pt x="1280559" y="4726173"/>
                  <a:pt x="1294667" y="4754414"/>
                </a:cubicBezTo>
                <a:cubicBezTo>
                  <a:pt x="1300483" y="4742689"/>
                  <a:pt x="1305131" y="4722032"/>
                  <a:pt x="1313557" y="4729681"/>
                </a:cubicBezTo>
                <a:cubicBezTo>
                  <a:pt x="1323748" y="4713645"/>
                  <a:pt x="1287741" y="4705919"/>
                  <a:pt x="1307951" y="4687983"/>
                </a:cubicBezTo>
                <a:cubicBezTo>
                  <a:pt x="1331859" y="4738930"/>
                  <a:pt x="1403463" y="4701444"/>
                  <a:pt x="1415085" y="4661305"/>
                </a:cubicBezTo>
                <a:cubicBezTo>
                  <a:pt x="1428670" y="4642305"/>
                  <a:pt x="1423014" y="4681919"/>
                  <a:pt x="1436094" y="4685975"/>
                </a:cubicBezTo>
                <a:cubicBezTo>
                  <a:pt x="1440945" y="4689545"/>
                  <a:pt x="1444645" y="4684348"/>
                  <a:pt x="1449944" y="4690658"/>
                </a:cubicBezTo>
                <a:cubicBezTo>
                  <a:pt x="1464132" y="4671513"/>
                  <a:pt x="1450913" y="4657174"/>
                  <a:pt x="1465063" y="4638077"/>
                </a:cubicBezTo>
                <a:cubicBezTo>
                  <a:pt x="1499015" y="4677199"/>
                  <a:pt x="1549861" y="4628803"/>
                  <a:pt x="1589499" y="4608417"/>
                </a:cubicBezTo>
                <a:cubicBezTo>
                  <a:pt x="1603129" y="4632805"/>
                  <a:pt x="1612041" y="4622963"/>
                  <a:pt x="1624371" y="4637520"/>
                </a:cubicBezTo>
                <a:cubicBezTo>
                  <a:pt x="1606570" y="4672066"/>
                  <a:pt x="1604042" y="4615396"/>
                  <a:pt x="1584533" y="4637746"/>
                </a:cubicBezTo>
                <a:cubicBezTo>
                  <a:pt x="1597849" y="4657846"/>
                  <a:pt x="1594068" y="4652170"/>
                  <a:pt x="1586767" y="4687052"/>
                </a:cubicBezTo>
                <a:cubicBezTo>
                  <a:pt x="1620405" y="4727201"/>
                  <a:pt x="1642009" y="4698577"/>
                  <a:pt x="1645380" y="4662192"/>
                </a:cubicBezTo>
                <a:cubicBezTo>
                  <a:pt x="1630535" y="4638923"/>
                  <a:pt x="1626570" y="4698251"/>
                  <a:pt x="1610767" y="4668440"/>
                </a:cubicBezTo>
                <a:cubicBezTo>
                  <a:pt x="1629973" y="4664186"/>
                  <a:pt x="1633917" y="4622464"/>
                  <a:pt x="1615414" y="4603602"/>
                </a:cubicBezTo>
                <a:cubicBezTo>
                  <a:pt x="1642829" y="4598838"/>
                  <a:pt x="1667560" y="4573965"/>
                  <a:pt x="1694712" y="4567860"/>
                </a:cubicBezTo>
                <a:cubicBezTo>
                  <a:pt x="1688311" y="4549391"/>
                  <a:pt x="1686565" y="4543895"/>
                  <a:pt x="1688764" y="4540164"/>
                </a:cubicBezTo>
                <a:lnTo>
                  <a:pt x="1703975" y="4525509"/>
                </a:lnTo>
                <a:lnTo>
                  <a:pt x="1698194" y="4560109"/>
                </a:lnTo>
                <a:cubicBezTo>
                  <a:pt x="1723903" y="4565447"/>
                  <a:pt x="1745518" y="4539729"/>
                  <a:pt x="1774415" y="4567656"/>
                </a:cubicBezTo>
                <a:cubicBezTo>
                  <a:pt x="1780147" y="4585509"/>
                  <a:pt x="1773710" y="4605725"/>
                  <a:pt x="1781845" y="4623117"/>
                </a:cubicBezTo>
                <a:cubicBezTo>
                  <a:pt x="1808968" y="4628893"/>
                  <a:pt x="1777586" y="4586848"/>
                  <a:pt x="1796883" y="4570545"/>
                </a:cubicBezTo>
                <a:cubicBezTo>
                  <a:pt x="1799720" y="4556508"/>
                  <a:pt x="1788924" y="4565798"/>
                  <a:pt x="1781207" y="4552099"/>
                </a:cubicBezTo>
                <a:cubicBezTo>
                  <a:pt x="1800311" y="4499895"/>
                  <a:pt x="1861474" y="4520534"/>
                  <a:pt x="1884375" y="4462421"/>
                </a:cubicBezTo>
                <a:cubicBezTo>
                  <a:pt x="1924875" y="4500664"/>
                  <a:pt x="1955464" y="4464474"/>
                  <a:pt x="1989868" y="4457416"/>
                </a:cubicBezTo>
                <a:cubicBezTo>
                  <a:pt x="1997123" y="4419635"/>
                  <a:pt x="1962226" y="4430811"/>
                  <a:pt x="1954663" y="4392679"/>
                </a:cubicBezTo>
                <a:cubicBezTo>
                  <a:pt x="1977458" y="4360280"/>
                  <a:pt x="1993216" y="4433362"/>
                  <a:pt x="1990881" y="4364841"/>
                </a:cubicBezTo>
                <a:cubicBezTo>
                  <a:pt x="2001740" y="4386522"/>
                  <a:pt x="2004816" y="4409626"/>
                  <a:pt x="2000115" y="4434232"/>
                </a:cubicBezTo>
                <a:cubicBezTo>
                  <a:pt x="2032606" y="4445766"/>
                  <a:pt x="2061845" y="4432886"/>
                  <a:pt x="2089886" y="4410743"/>
                </a:cubicBezTo>
                <a:cubicBezTo>
                  <a:pt x="2106062" y="4462817"/>
                  <a:pt x="2133291" y="4437187"/>
                  <a:pt x="2154155" y="4427659"/>
                </a:cubicBezTo>
                <a:cubicBezTo>
                  <a:pt x="2157224" y="4417500"/>
                  <a:pt x="2147427" y="4409829"/>
                  <a:pt x="2141823" y="4401350"/>
                </a:cubicBezTo>
                <a:cubicBezTo>
                  <a:pt x="2133609" y="4395343"/>
                  <a:pt x="2128880" y="4415633"/>
                  <a:pt x="2122941" y="4426164"/>
                </a:cubicBezTo>
                <a:cubicBezTo>
                  <a:pt x="2116232" y="4420251"/>
                  <a:pt x="2114329" y="4413428"/>
                  <a:pt x="2115818" y="4406092"/>
                </a:cubicBezTo>
                <a:cubicBezTo>
                  <a:pt x="2112369" y="4402002"/>
                  <a:pt x="2108790" y="4397888"/>
                  <a:pt x="2105337" y="4393796"/>
                </a:cubicBezTo>
                <a:cubicBezTo>
                  <a:pt x="2118856" y="4373350"/>
                  <a:pt x="2140117" y="4411451"/>
                  <a:pt x="2150064" y="4364296"/>
                </a:cubicBezTo>
                <a:cubicBezTo>
                  <a:pt x="2137502" y="4347479"/>
                  <a:pt x="2129758" y="4366714"/>
                  <a:pt x="2118950" y="4362922"/>
                </a:cubicBezTo>
                <a:cubicBezTo>
                  <a:pt x="2108774" y="4326471"/>
                  <a:pt x="2142070" y="4340577"/>
                  <a:pt x="2149831" y="4328818"/>
                </a:cubicBezTo>
                <a:cubicBezTo>
                  <a:pt x="2114074" y="4275267"/>
                  <a:pt x="2181852" y="4312247"/>
                  <a:pt x="2201368" y="4283925"/>
                </a:cubicBezTo>
                <a:cubicBezTo>
                  <a:pt x="2202466" y="4305984"/>
                  <a:pt x="2213063" y="4344924"/>
                  <a:pt x="2231200" y="4342441"/>
                </a:cubicBezTo>
                <a:cubicBezTo>
                  <a:pt x="2214815" y="4308955"/>
                  <a:pt x="2237843" y="4305137"/>
                  <a:pt x="2234061" y="4263793"/>
                </a:cubicBezTo>
                <a:cubicBezTo>
                  <a:pt x="2239648" y="4272148"/>
                  <a:pt x="2244162" y="4272849"/>
                  <a:pt x="2247977" y="4268308"/>
                </a:cubicBezTo>
                <a:cubicBezTo>
                  <a:pt x="2244891" y="4308277"/>
                  <a:pt x="2273390" y="4298298"/>
                  <a:pt x="2283181" y="4333044"/>
                </a:cubicBezTo>
                <a:cubicBezTo>
                  <a:pt x="2294210" y="4325602"/>
                  <a:pt x="2325777" y="4279138"/>
                  <a:pt x="2355722" y="4312817"/>
                </a:cubicBezTo>
                <a:cubicBezTo>
                  <a:pt x="2368838" y="4291292"/>
                  <a:pt x="2352103" y="4275483"/>
                  <a:pt x="2348266" y="4257110"/>
                </a:cubicBezTo>
                <a:cubicBezTo>
                  <a:pt x="2370264" y="4235133"/>
                  <a:pt x="2392646" y="4228684"/>
                  <a:pt x="2403250" y="4204553"/>
                </a:cubicBezTo>
                <a:cubicBezTo>
                  <a:pt x="2410144" y="4212648"/>
                  <a:pt x="2417227" y="4220976"/>
                  <a:pt x="2424255" y="4229179"/>
                </a:cubicBezTo>
                <a:cubicBezTo>
                  <a:pt x="2419740" y="4239402"/>
                  <a:pt x="2415199" y="4249790"/>
                  <a:pt x="2410697" y="4260134"/>
                </a:cubicBezTo>
                <a:cubicBezTo>
                  <a:pt x="2389562" y="4223686"/>
                  <a:pt x="2379740" y="4272070"/>
                  <a:pt x="2364049" y="4275754"/>
                </a:cubicBezTo>
                <a:cubicBezTo>
                  <a:pt x="2388173" y="4302100"/>
                  <a:pt x="2402568" y="4254572"/>
                  <a:pt x="2426373" y="4278583"/>
                </a:cubicBezTo>
                <a:cubicBezTo>
                  <a:pt x="2414878" y="4194019"/>
                  <a:pt x="2468852" y="4234035"/>
                  <a:pt x="2498280" y="4187376"/>
                </a:cubicBezTo>
                <a:cubicBezTo>
                  <a:pt x="2486641" y="4198993"/>
                  <a:pt x="2470951" y="4181207"/>
                  <a:pt x="2460353" y="4201353"/>
                </a:cubicBezTo>
                <a:cubicBezTo>
                  <a:pt x="2454593" y="4166650"/>
                  <a:pt x="2491780" y="4173382"/>
                  <a:pt x="2505110" y="4171767"/>
                </a:cubicBezTo>
                <a:cubicBezTo>
                  <a:pt x="2511441" y="4189763"/>
                  <a:pt x="2512272" y="4208406"/>
                  <a:pt x="2521196" y="4225800"/>
                </a:cubicBezTo>
                <a:cubicBezTo>
                  <a:pt x="2545967" y="4232105"/>
                  <a:pt x="2528345" y="4187407"/>
                  <a:pt x="2536319" y="4173219"/>
                </a:cubicBezTo>
                <a:lnTo>
                  <a:pt x="2549888" y="4170816"/>
                </a:lnTo>
                <a:lnTo>
                  <a:pt x="2371053" y="4166300"/>
                </a:lnTo>
                <a:cubicBezTo>
                  <a:pt x="2367138" y="4173472"/>
                  <a:pt x="2370333" y="4180324"/>
                  <a:pt x="2368152" y="4187401"/>
                </a:cubicBezTo>
                <a:lnTo>
                  <a:pt x="2293845" y="4175568"/>
                </a:lnTo>
                <a:lnTo>
                  <a:pt x="2276787" y="4184842"/>
                </a:lnTo>
                <a:lnTo>
                  <a:pt x="2264990" y="4170973"/>
                </a:lnTo>
                <a:lnTo>
                  <a:pt x="2232577" y="4165812"/>
                </a:lnTo>
                <a:lnTo>
                  <a:pt x="2221489" y="4201929"/>
                </a:lnTo>
                <a:lnTo>
                  <a:pt x="2216948" y="4168269"/>
                </a:lnTo>
                <a:lnTo>
                  <a:pt x="2183774" y="4173589"/>
                </a:lnTo>
                <a:lnTo>
                  <a:pt x="2184799" y="4208206"/>
                </a:lnTo>
                <a:lnTo>
                  <a:pt x="2135995" y="4208031"/>
                </a:lnTo>
                <a:cubicBezTo>
                  <a:pt x="2119908" y="4214658"/>
                  <a:pt x="2104380" y="4225497"/>
                  <a:pt x="2088411" y="4233136"/>
                </a:cubicBezTo>
                <a:cubicBezTo>
                  <a:pt x="2077693" y="4219723"/>
                  <a:pt x="2078328" y="4204147"/>
                  <a:pt x="2083644" y="4192181"/>
                </a:cubicBezTo>
                <a:lnTo>
                  <a:pt x="2096073" y="4181887"/>
                </a:lnTo>
                <a:lnTo>
                  <a:pt x="2070406" y="4145843"/>
                </a:lnTo>
                <a:lnTo>
                  <a:pt x="2060619" y="4149371"/>
                </a:lnTo>
                <a:lnTo>
                  <a:pt x="2070496" y="4165342"/>
                </a:lnTo>
                <a:cubicBezTo>
                  <a:pt x="2065991" y="4197940"/>
                  <a:pt x="2050989" y="4151230"/>
                  <a:pt x="2046441" y="4183833"/>
                </a:cubicBezTo>
                <a:lnTo>
                  <a:pt x="2031376" y="4159906"/>
                </a:lnTo>
                <a:lnTo>
                  <a:pt x="2021580" y="4163434"/>
                </a:lnTo>
                <a:lnTo>
                  <a:pt x="2023922" y="4180871"/>
                </a:lnTo>
                <a:cubicBezTo>
                  <a:pt x="2003701" y="4213295"/>
                  <a:pt x="1995461" y="4128853"/>
                  <a:pt x="1976955" y="4160979"/>
                </a:cubicBezTo>
                <a:cubicBezTo>
                  <a:pt x="1973102" y="4182926"/>
                  <a:pt x="2005954" y="4198407"/>
                  <a:pt x="1989671" y="4222624"/>
                </a:cubicBezTo>
                <a:cubicBezTo>
                  <a:pt x="1971166" y="4209407"/>
                  <a:pt x="1974010" y="4192214"/>
                  <a:pt x="1961589" y="4177960"/>
                </a:cubicBezTo>
                <a:cubicBezTo>
                  <a:pt x="1955358" y="4175900"/>
                  <a:pt x="1949235" y="4173703"/>
                  <a:pt x="1944304" y="4181100"/>
                </a:cubicBezTo>
                <a:cubicBezTo>
                  <a:pt x="1946341" y="4203814"/>
                  <a:pt x="1970422" y="4199727"/>
                  <a:pt x="1968946" y="4233510"/>
                </a:cubicBezTo>
                <a:cubicBezTo>
                  <a:pt x="1946608" y="4234350"/>
                  <a:pt x="1954453" y="4255385"/>
                  <a:pt x="1936489" y="4289155"/>
                </a:cubicBezTo>
                <a:cubicBezTo>
                  <a:pt x="1899276" y="4321873"/>
                  <a:pt x="1851915" y="4293677"/>
                  <a:pt x="1822349" y="4295671"/>
                </a:cubicBezTo>
                <a:cubicBezTo>
                  <a:pt x="1853347" y="4341653"/>
                  <a:pt x="1756535" y="4336592"/>
                  <a:pt x="1729370" y="4362381"/>
                </a:cubicBezTo>
                <a:cubicBezTo>
                  <a:pt x="1735987" y="4398988"/>
                  <a:pt x="1768850" y="4349780"/>
                  <a:pt x="1790217" y="4386867"/>
                </a:cubicBezTo>
                <a:cubicBezTo>
                  <a:pt x="1759402" y="4427316"/>
                  <a:pt x="1719372" y="4360455"/>
                  <a:pt x="1700322" y="4410369"/>
                </a:cubicBezTo>
                <a:cubicBezTo>
                  <a:pt x="1694752" y="4401804"/>
                  <a:pt x="1702120" y="4391044"/>
                  <a:pt x="1705288" y="4381041"/>
                </a:cubicBezTo>
                <a:cubicBezTo>
                  <a:pt x="1689286" y="4349716"/>
                  <a:pt x="1681904" y="4382610"/>
                  <a:pt x="1666990" y="4359434"/>
                </a:cubicBezTo>
                <a:cubicBezTo>
                  <a:pt x="1643429" y="4433806"/>
                  <a:pt x="1592287" y="4376806"/>
                  <a:pt x="1579286" y="4432287"/>
                </a:cubicBezTo>
                <a:cubicBezTo>
                  <a:pt x="1535580" y="4407331"/>
                  <a:pt x="1516793" y="4449658"/>
                  <a:pt x="1478712" y="4407929"/>
                </a:cubicBezTo>
                <a:cubicBezTo>
                  <a:pt x="1494173" y="4402813"/>
                  <a:pt x="1482507" y="4397531"/>
                  <a:pt x="1492231" y="4376978"/>
                </a:cubicBezTo>
                <a:cubicBezTo>
                  <a:pt x="1438740" y="4340443"/>
                  <a:pt x="1435120" y="4420952"/>
                  <a:pt x="1439490" y="4478967"/>
                </a:cubicBezTo>
                <a:cubicBezTo>
                  <a:pt x="1425010" y="4453131"/>
                  <a:pt x="1430417" y="4423675"/>
                  <a:pt x="1419720" y="4397121"/>
                </a:cubicBezTo>
                <a:cubicBezTo>
                  <a:pt x="1402057" y="4408687"/>
                  <a:pt x="1382814" y="4408084"/>
                  <a:pt x="1366402" y="4428246"/>
                </a:cubicBezTo>
                <a:cubicBezTo>
                  <a:pt x="1362275" y="4447938"/>
                  <a:pt x="1391068" y="4440417"/>
                  <a:pt x="1401205" y="4457482"/>
                </a:cubicBezTo>
                <a:cubicBezTo>
                  <a:pt x="1403627" y="4440581"/>
                  <a:pt x="1338910" y="4494219"/>
                  <a:pt x="1325303" y="4485443"/>
                </a:cubicBezTo>
                <a:cubicBezTo>
                  <a:pt x="1315937" y="4493710"/>
                  <a:pt x="1320961" y="4531357"/>
                  <a:pt x="1329026" y="4513254"/>
                </a:cubicBezTo>
                <a:cubicBezTo>
                  <a:pt x="1332749" y="4546714"/>
                  <a:pt x="1311805" y="4516973"/>
                  <a:pt x="1303099" y="4517948"/>
                </a:cubicBezTo>
                <a:cubicBezTo>
                  <a:pt x="1297460" y="4509515"/>
                  <a:pt x="1304862" y="4498664"/>
                  <a:pt x="1307983" y="4488632"/>
                </a:cubicBezTo>
                <a:cubicBezTo>
                  <a:pt x="1272285" y="4492375"/>
                  <a:pt x="1228299" y="4585785"/>
                  <a:pt x="1175311" y="4555384"/>
                </a:cubicBezTo>
                <a:cubicBezTo>
                  <a:pt x="1169694" y="4568249"/>
                  <a:pt x="1164008" y="4581203"/>
                  <a:pt x="1158310" y="4594082"/>
                </a:cubicBezTo>
                <a:cubicBezTo>
                  <a:pt x="1147846" y="4581950"/>
                  <a:pt x="1142304" y="4607266"/>
                  <a:pt x="1130540" y="4584845"/>
                </a:cubicBezTo>
                <a:cubicBezTo>
                  <a:pt x="1102875" y="4665329"/>
                  <a:pt x="1055574" y="4598468"/>
                  <a:pt x="1027389" y="4674688"/>
                </a:cubicBezTo>
                <a:cubicBezTo>
                  <a:pt x="983723" y="4645658"/>
                  <a:pt x="948438" y="4679796"/>
                  <a:pt x="915328" y="4730650"/>
                </a:cubicBezTo>
                <a:cubicBezTo>
                  <a:pt x="941909" y="4748519"/>
                  <a:pt x="945198" y="4763587"/>
                  <a:pt x="965929" y="4778276"/>
                </a:cubicBezTo>
                <a:cubicBezTo>
                  <a:pt x="922621" y="4783963"/>
                  <a:pt x="872626" y="4743455"/>
                  <a:pt x="856988" y="4790984"/>
                </a:cubicBezTo>
                <a:cubicBezTo>
                  <a:pt x="850542" y="4731770"/>
                  <a:pt x="816083" y="4709557"/>
                  <a:pt x="819307" y="4641377"/>
                </a:cubicBezTo>
                <a:cubicBezTo>
                  <a:pt x="798694" y="4652920"/>
                  <a:pt x="779546" y="4675146"/>
                  <a:pt x="759128" y="4687828"/>
                </a:cubicBezTo>
                <a:cubicBezTo>
                  <a:pt x="753167" y="4625612"/>
                  <a:pt x="835344" y="4651194"/>
                  <a:pt x="823950" y="4576501"/>
                </a:cubicBezTo>
                <a:cubicBezTo>
                  <a:pt x="813152" y="4561871"/>
                  <a:pt x="809576" y="4601105"/>
                  <a:pt x="801703" y="4608970"/>
                </a:cubicBezTo>
                <a:cubicBezTo>
                  <a:pt x="792768" y="4565953"/>
                  <a:pt x="766148" y="4612489"/>
                  <a:pt x="744338" y="4576773"/>
                </a:cubicBezTo>
                <a:cubicBezTo>
                  <a:pt x="750061" y="4599399"/>
                  <a:pt x="755264" y="4622158"/>
                  <a:pt x="736295" y="4649391"/>
                </a:cubicBezTo>
                <a:cubicBezTo>
                  <a:pt x="733720" y="4615360"/>
                  <a:pt x="719189" y="4610494"/>
                  <a:pt x="697724" y="4592307"/>
                </a:cubicBezTo>
                <a:cubicBezTo>
                  <a:pt x="687708" y="4621404"/>
                  <a:pt x="667489" y="4660683"/>
                  <a:pt x="661592" y="4620179"/>
                </a:cubicBezTo>
                <a:cubicBezTo>
                  <a:pt x="648290" y="4641513"/>
                  <a:pt x="659722" y="4663930"/>
                  <a:pt x="641221" y="4666533"/>
                </a:cubicBezTo>
                <a:cubicBezTo>
                  <a:pt x="635862" y="4694446"/>
                  <a:pt x="645176" y="4684437"/>
                  <a:pt x="658869" y="4698936"/>
                </a:cubicBezTo>
                <a:cubicBezTo>
                  <a:pt x="640884" y="4708173"/>
                  <a:pt x="623033" y="4718347"/>
                  <a:pt x="601693" y="4702182"/>
                </a:cubicBezTo>
                <a:cubicBezTo>
                  <a:pt x="589856" y="4728062"/>
                  <a:pt x="623510" y="4745662"/>
                  <a:pt x="610935" y="4771660"/>
                </a:cubicBezTo>
                <a:cubicBezTo>
                  <a:pt x="601875" y="4762288"/>
                  <a:pt x="588603" y="4707343"/>
                  <a:pt x="576080" y="4742347"/>
                </a:cubicBezTo>
                <a:cubicBezTo>
                  <a:pt x="571435" y="4726589"/>
                  <a:pt x="558523" y="4712424"/>
                  <a:pt x="573958" y="4692903"/>
                </a:cubicBezTo>
                <a:cubicBezTo>
                  <a:pt x="547474" y="4681625"/>
                  <a:pt x="552140" y="4687045"/>
                  <a:pt x="537243" y="4649869"/>
                </a:cubicBezTo>
                <a:cubicBezTo>
                  <a:pt x="525411" y="4627625"/>
                  <a:pt x="524956" y="4690787"/>
                  <a:pt x="513118" y="4668495"/>
                </a:cubicBezTo>
                <a:cubicBezTo>
                  <a:pt x="489876" y="4645511"/>
                  <a:pt x="520428" y="4638930"/>
                  <a:pt x="524842" y="4623695"/>
                </a:cubicBezTo>
                <a:cubicBezTo>
                  <a:pt x="512568" y="4619805"/>
                  <a:pt x="503673" y="4641977"/>
                  <a:pt x="490280" y="4630020"/>
                </a:cubicBezTo>
                <a:cubicBezTo>
                  <a:pt x="483900" y="4650025"/>
                  <a:pt x="513135" y="4663803"/>
                  <a:pt x="497706" y="4685441"/>
                </a:cubicBezTo>
                <a:cubicBezTo>
                  <a:pt x="488534" y="4656320"/>
                  <a:pt x="465373" y="4677876"/>
                  <a:pt x="477020" y="4696321"/>
                </a:cubicBezTo>
                <a:cubicBezTo>
                  <a:pt x="444161" y="4646749"/>
                  <a:pt x="403059" y="4680403"/>
                  <a:pt x="371760" y="4736804"/>
                </a:cubicBezTo>
                <a:cubicBezTo>
                  <a:pt x="368345" y="4720921"/>
                  <a:pt x="355704" y="4706562"/>
                  <a:pt x="352322" y="4690588"/>
                </a:cubicBezTo>
                <a:cubicBezTo>
                  <a:pt x="368883" y="4673113"/>
                  <a:pt x="360467" y="4673645"/>
                  <a:pt x="372688" y="4644195"/>
                </a:cubicBezTo>
                <a:cubicBezTo>
                  <a:pt x="385487" y="4653637"/>
                  <a:pt x="377813" y="4667049"/>
                  <a:pt x="373043" y="4679662"/>
                </a:cubicBezTo>
                <a:cubicBezTo>
                  <a:pt x="410420" y="4683758"/>
                  <a:pt x="440909" y="4635705"/>
                  <a:pt x="474678" y="4611484"/>
                </a:cubicBezTo>
                <a:cubicBezTo>
                  <a:pt x="441058" y="4592175"/>
                  <a:pt x="418180" y="4653358"/>
                  <a:pt x="384813" y="4634896"/>
                </a:cubicBezTo>
                <a:cubicBezTo>
                  <a:pt x="399543" y="4623838"/>
                  <a:pt x="414290" y="4612566"/>
                  <a:pt x="427711" y="4591590"/>
                </a:cubicBezTo>
                <a:cubicBezTo>
                  <a:pt x="408253" y="4578389"/>
                  <a:pt x="395826" y="4617990"/>
                  <a:pt x="372132" y="4573165"/>
                </a:cubicBezTo>
                <a:cubicBezTo>
                  <a:pt x="365731" y="4593337"/>
                  <a:pt x="384010" y="4608822"/>
                  <a:pt x="370881" y="4630221"/>
                </a:cubicBezTo>
                <a:cubicBezTo>
                  <a:pt x="361935" y="4618309"/>
                  <a:pt x="355660" y="4626761"/>
                  <a:pt x="346484" y="4613415"/>
                </a:cubicBezTo>
                <a:cubicBezTo>
                  <a:pt x="336782" y="4626908"/>
                  <a:pt x="347528" y="4636936"/>
                  <a:pt x="355398" y="4647297"/>
                </a:cubicBezTo>
                <a:cubicBezTo>
                  <a:pt x="348664" y="4662605"/>
                  <a:pt x="336789" y="4640321"/>
                  <a:pt x="331439" y="4665905"/>
                </a:cubicBezTo>
                <a:cubicBezTo>
                  <a:pt x="321959" y="4626894"/>
                  <a:pt x="296830" y="4656002"/>
                  <a:pt x="289395" y="4616692"/>
                </a:cubicBezTo>
                <a:cubicBezTo>
                  <a:pt x="268942" y="4643995"/>
                  <a:pt x="295990" y="4662775"/>
                  <a:pt x="281348" y="4689229"/>
                </a:cubicBezTo>
                <a:cubicBezTo>
                  <a:pt x="260984" y="4670845"/>
                  <a:pt x="224524" y="4704022"/>
                  <a:pt x="224530" y="4727980"/>
                </a:cubicBezTo>
                <a:cubicBezTo>
                  <a:pt x="194424" y="4707317"/>
                  <a:pt x="200279" y="4751065"/>
                  <a:pt x="172683" y="4737451"/>
                </a:cubicBezTo>
                <a:cubicBezTo>
                  <a:pt x="165914" y="4764593"/>
                  <a:pt x="187135" y="4743153"/>
                  <a:pt x="193688" y="4762081"/>
                </a:cubicBezTo>
                <a:cubicBezTo>
                  <a:pt x="173097" y="4796164"/>
                  <a:pt x="144591" y="4770018"/>
                  <a:pt x="123029" y="4796232"/>
                </a:cubicBezTo>
                <a:cubicBezTo>
                  <a:pt x="110858" y="4776346"/>
                  <a:pt x="107986" y="4769373"/>
                  <a:pt x="101751" y="4736127"/>
                </a:cubicBezTo>
                <a:cubicBezTo>
                  <a:pt x="88147" y="4745578"/>
                  <a:pt x="58955" y="4737485"/>
                  <a:pt x="52938" y="4702268"/>
                </a:cubicBezTo>
                <a:cubicBezTo>
                  <a:pt x="35454" y="4719672"/>
                  <a:pt x="67289" y="4728035"/>
                  <a:pt x="49849" y="4745437"/>
                </a:cubicBezTo>
                <a:cubicBezTo>
                  <a:pt x="37958" y="4756247"/>
                  <a:pt x="21595" y="4732719"/>
                  <a:pt x="11848" y="4759548"/>
                </a:cubicBezTo>
                <a:lnTo>
                  <a:pt x="1" y="4740768"/>
                </a:lnTo>
                <a:lnTo>
                  <a:pt x="1" y="4605164"/>
                </a:lnTo>
                <a:lnTo>
                  <a:pt x="168" y="4605160"/>
                </a:lnTo>
                <a:cubicBezTo>
                  <a:pt x="8652" y="4542501"/>
                  <a:pt x="40507" y="4576983"/>
                  <a:pt x="46195" y="4518681"/>
                </a:cubicBezTo>
                <a:cubicBezTo>
                  <a:pt x="69994" y="4527245"/>
                  <a:pt x="71080" y="4557652"/>
                  <a:pt x="94913" y="4552384"/>
                </a:cubicBezTo>
                <a:cubicBezTo>
                  <a:pt x="97958" y="4539988"/>
                  <a:pt x="84620" y="4530562"/>
                  <a:pt x="77395" y="4520050"/>
                </a:cubicBezTo>
                <a:cubicBezTo>
                  <a:pt x="90212" y="4472519"/>
                  <a:pt x="112501" y="4495936"/>
                  <a:pt x="128927" y="4475110"/>
                </a:cubicBezTo>
                <a:cubicBezTo>
                  <a:pt x="137944" y="4492168"/>
                  <a:pt x="134697" y="4500221"/>
                  <a:pt x="123970" y="4504521"/>
                </a:cubicBezTo>
                <a:cubicBezTo>
                  <a:pt x="140487" y="4536835"/>
                  <a:pt x="154669" y="4498962"/>
                  <a:pt x="158816" y="4533748"/>
                </a:cubicBezTo>
                <a:cubicBezTo>
                  <a:pt x="159341" y="4527133"/>
                  <a:pt x="158843" y="4488652"/>
                  <a:pt x="172416" y="4502792"/>
                </a:cubicBezTo>
                <a:cubicBezTo>
                  <a:pt x="177695" y="4474887"/>
                  <a:pt x="168380" y="4484893"/>
                  <a:pt x="154816" y="4470464"/>
                </a:cubicBezTo>
                <a:cubicBezTo>
                  <a:pt x="174553" y="4441407"/>
                  <a:pt x="202076" y="4470932"/>
                  <a:pt x="218392" y="4416236"/>
                </a:cubicBezTo>
                <a:cubicBezTo>
                  <a:pt x="235848" y="4488067"/>
                  <a:pt x="246115" y="4376810"/>
                  <a:pt x="273957" y="4434538"/>
                </a:cubicBezTo>
                <a:cubicBezTo>
                  <a:pt x="263943" y="4391927"/>
                  <a:pt x="290090" y="4414072"/>
                  <a:pt x="289132" y="4382077"/>
                </a:cubicBezTo>
                <a:cubicBezTo>
                  <a:pt x="272615" y="4379743"/>
                  <a:pt x="255590" y="4373641"/>
                  <a:pt x="244392" y="4411452"/>
                </a:cubicBezTo>
                <a:cubicBezTo>
                  <a:pt x="222708" y="4355874"/>
                  <a:pt x="188000" y="4410176"/>
                  <a:pt x="165029" y="4447367"/>
                </a:cubicBezTo>
                <a:cubicBezTo>
                  <a:pt x="160711" y="4426675"/>
                  <a:pt x="156409" y="4406191"/>
                  <a:pt x="135136" y="4388646"/>
                </a:cubicBezTo>
                <a:cubicBezTo>
                  <a:pt x="185399" y="4447563"/>
                  <a:pt x="246349" y="4268121"/>
                  <a:pt x="303052" y="4386627"/>
                </a:cubicBezTo>
                <a:cubicBezTo>
                  <a:pt x="329528" y="4374736"/>
                  <a:pt x="358265" y="4380011"/>
                  <a:pt x="382394" y="4350879"/>
                </a:cubicBezTo>
                <a:cubicBezTo>
                  <a:pt x="391418" y="4368015"/>
                  <a:pt x="388220" y="4376111"/>
                  <a:pt x="377466" y="4380200"/>
                </a:cubicBezTo>
                <a:cubicBezTo>
                  <a:pt x="387955" y="4392577"/>
                  <a:pt x="398389" y="4404839"/>
                  <a:pt x="408964" y="4417251"/>
                </a:cubicBezTo>
                <a:cubicBezTo>
                  <a:pt x="418169" y="4420375"/>
                  <a:pt x="425965" y="4412186"/>
                  <a:pt x="433006" y="4398630"/>
                </a:cubicBezTo>
                <a:cubicBezTo>
                  <a:pt x="417046" y="4378635"/>
                  <a:pt x="407327" y="4405374"/>
                  <a:pt x="389473" y="4370957"/>
                </a:cubicBezTo>
                <a:cubicBezTo>
                  <a:pt x="399919" y="4350120"/>
                  <a:pt x="413242" y="4350044"/>
                  <a:pt x="423721" y="4329162"/>
                </a:cubicBezTo>
                <a:cubicBezTo>
                  <a:pt x="430714" y="4337415"/>
                  <a:pt x="437698" y="4345584"/>
                  <a:pt x="444726" y="4353792"/>
                </a:cubicBezTo>
                <a:cubicBezTo>
                  <a:pt x="452087" y="4353908"/>
                  <a:pt x="458854" y="4349021"/>
                  <a:pt x="465368" y="4342912"/>
                </a:cubicBezTo>
                <a:cubicBezTo>
                  <a:pt x="472023" y="4325207"/>
                  <a:pt x="459507" y="4310836"/>
                  <a:pt x="445926" y="4296657"/>
                </a:cubicBezTo>
                <a:cubicBezTo>
                  <a:pt x="476566" y="4278402"/>
                  <a:pt x="471824" y="4360935"/>
                  <a:pt x="503381" y="4328923"/>
                </a:cubicBezTo>
                <a:cubicBezTo>
                  <a:pt x="508371" y="4339916"/>
                  <a:pt x="509847" y="4351514"/>
                  <a:pt x="503661" y="4364480"/>
                </a:cubicBezTo>
                <a:cubicBezTo>
                  <a:pt x="513944" y="4374847"/>
                  <a:pt x="523473" y="4379891"/>
                  <a:pt x="531513" y="4373664"/>
                </a:cubicBezTo>
                <a:cubicBezTo>
                  <a:pt x="506518" y="4315772"/>
                  <a:pt x="571449" y="4287314"/>
                  <a:pt x="591094" y="4256197"/>
                </a:cubicBezTo>
                <a:cubicBezTo>
                  <a:pt x="563491" y="4243742"/>
                  <a:pt x="505339" y="4297000"/>
                  <a:pt x="500987" y="4244009"/>
                </a:cubicBezTo>
                <a:cubicBezTo>
                  <a:pt x="474877" y="4247723"/>
                  <a:pt x="452163" y="4276501"/>
                  <a:pt x="425051" y="4272057"/>
                </a:cubicBezTo>
                <a:cubicBezTo>
                  <a:pt x="417300" y="4232907"/>
                  <a:pt x="454904" y="4254627"/>
                  <a:pt x="464574" y="4236365"/>
                </a:cubicBezTo>
                <a:cubicBezTo>
                  <a:pt x="441679" y="4221231"/>
                  <a:pt x="443560" y="4236732"/>
                  <a:pt x="424372" y="4201039"/>
                </a:cubicBezTo>
                <a:cubicBezTo>
                  <a:pt x="421586" y="4263357"/>
                  <a:pt x="399964" y="4212469"/>
                  <a:pt x="399075" y="4276669"/>
                </a:cubicBezTo>
                <a:cubicBezTo>
                  <a:pt x="374112" y="4255147"/>
                  <a:pt x="380747" y="4227936"/>
                  <a:pt x="384608" y="4201170"/>
                </a:cubicBezTo>
                <a:cubicBezTo>
                  <a:pt x="366395" y="4191620"/>
                  <a:pt x="371611" y="4235595"/>
                  <a:pt x="364186" y="4247404"/>
                </a:cubicBezTo>
                <a:cubicBezTo>
                  <a:pt x="351934" y="4232800"/>
                  <a:pt x="342892" y="4242611"/>
                  <a:pt x="329348" y="4218258"/>
                </a:cubicBezTo>
                <a:cubicBezTo>
                  <a:pt x="315325" y="4234975"/>
                  <a:pt x="327928" y="4246926"/>
                  <a:pt x="317625" y="4263057"/>
                </a:cubicBezTo>
                <a:cubicBezTo>
                  <a:pt x="293956" y="4232306"/>
                  <a:pt x="306258" y="4263599"/>
                  <a:pt x="288261" y="4275577"/>
                </a:cubicBezTo>
                <a:cubicBezTo>
                  <a:pt x="265248" y="4257673"/>
                  <a:pt x="247410" y="4278892"/>
                  <a:pt x="224048" y="4258780"/>
                </a:cubicBezTo>
                <a:cubicBezTo>
                  <a:pt x="208505" y="4278064"/>
                  <a:pt x="230647" y="4290743"/>
                  <a:pt x="226249" y="4308178"/>
                </a:cubicBezTo>
                <a:cubicBezTo>
                  <a:pt x="248851" y="4316030"/>
                  <a:pt x="283530" y="4275978"/>
                  <a:pt x="287062" y="4332711"/>
                </a:cubicBezTo>
                <a:cubicBezTo>
                  <a:pt x="276096" y="4339149"/>
                  <a:pt x="261029" y="4314908"/>
                  <a:pt x="248712" y="4311022"/>
                </a:cubicBezTo>
                <a:cubicBezTo>
                  <a:pt x="248823" y="4320602"/>
                  <a:pt x="248721" y="4330120"/>
                  <a:pt x="243806" y="4340506"/>
                </a:cubicBezTo>
                <a:cubicBezTo>
                  <a:pt x="220996" y="4313241"/>
                  <a:pt x="216678" y="4311648"/>
                  <a:pt x="203992" y="4340605"/>
                </a:cubicBezTo>
                <a:cubicBezTo>
                  <a:pt x="176009" y="4319554"/>
                  <a:pt x="200176" y="4289176"/>
                  <a:pt x="172232" y="4268121"/>
                </a:cubicBezTo>
                <a:cubicBezTo>
                  <a:pt x="167298" y="4264560"/>
                  <a:pt x="163555" y="4269761"/>
                  <a:pt x="158261" y="4263494"/>
                </a:cubicBezTo>
                <a:cubicBezTo>
                  <a:pt x="145127" y="4284855"/>
                  <a:pt x="161883" y="4300823"/>
                  <a:pt x="165703" y="4319076"/>
                </a:cubicBezTo>
                <a:cubicBezTo>
                  <a:pt x="158626" y="4354516"/>
                  <a:pt x="142979" y="4325848"/>
                  <a:pt x="134818" y="4353138"/>
                </a:cubicBezTo>
                <a:cubicBezTo>
                  <a:pt x="124692" y="4345540"/>
                  <a:pt x="127606" y="4335480"/>
                  <a:pt x="131138" y="4325362"/>
                </a:cubicBezTo>
                <a:cubicBezTo>
                  <a:pt x="103021" y="4313170"/>
                  <a:pt x="85733" y="4383084"/>
                  <a:pt x="51490" y="4325682"/>
                </a:cubicBezTo>
                <a:cubicBezTo>
                  <a:pt x="40517" y="4333771"/>
                  <a:pt x="29809" y="4338331"/>
                  <a:pt x="19422" y="4341486"/>
                </a:cubicBezTo>
                <a:lnTo>
                  <a:pt x="1" y="4346237"/>
                </a:lnTo>
                <a:lnTo>
                  <a:pt x="1" y="4207593"/>
                </a:lnTo>
                <a:lnTo>
                  <a:pt x="4717" y="4206913"/>
                </a:lnTo>
                <a:cubicBezTo>
                  <a:pt x="27285" y="4210081"/>
                  <a:pt x="51343" y="4224429"/>
                  <a:pt x="67572" y="4180445"/>
                </a:cubicBezTo>
                <a:cubicBezTo>
                  <a:pt x="47458" y="4162036"/>
                  <a:pt x="31823" y="4178046"/>
                  <a:pt x="12006" y="4162144"/>
                </a:cubicBezTo>
                <a:cubicBezTo>
                  <a:pt x="22661" y="4153867"/>
                  <a:pt x="35336" y="4159625"/>
                  <a:pt x="42883" y="4127956"/>
                </a:cubicBezTo>
                <a:cubicBezTo>
                  <a:pt x="51405" y="4156399"/>
                  <a:pt x="55362" y="4155701"/>
                  <a:pt x="60129" y="4124863"/>
                </a:cubicBezTo>
                <a:cubicBezTo>
                  <a:pt x="99908" y="4168615"/>
                  <a:pt x="123067" y="4087515"/>
                  <a:pt x="158645" y="4099979"/>
                </a:cubicBezTo>
                <a:cubicBezTo>
                  <a:pt x="174204" y="4082852"/>
                  <a:pt x="152915" y="4072454"/>
                  <a:pt x="144519" y="4059778"/>
                </a:cubicBezTo>
                <a:cubicBezTo>
                  <a:pt x="152572" y="4032627"/>
                  <a:pt x="167550" y="4056006"/>
                  <a:pt x="177204" y="4039613"/>
                </a:cubicBezTo>
                <a:lnTo>
                  <a:pt x="169195" y="4072354"/>
                </a:lnTo>
                <a:lnTo>
                  <a:pt x="175477" y="4071627"/>
                </a:lnTo>
                <a:cubicBezTo>
                  <a:pt x="183707" y="4073870"/>
                  <a:pt x="192056" y="4077966"/>
                  <a:pt x="200280" y="4079986"/>
                </a:cubicBezTo>
                <a:lnTo>
                  <a:pt x="188700" y="4085838"/>
                </a:lnTo>
                <a:lnTo>
                  <a:pt x="209782" y="4078568"/>
                </a:lnTo>
                <a:lnTo>
                  <a:pt x="219985" y="4044622"/>
                </a:lnTo>
                <a:cubicBezTo>
                  <a:pt x="189235" y="4034860"/>
                  <a:pt x="158892" y="4030912"/>
                  <a:pt x="128843" y="4031050"/>
                </a:cubicBezTo>
                <a:lnTo>
                  <a:pt x="66080" y="4038737"/>
                </a:lnTo>
                <a:lnTo>
                  <a:pt x="66821" y="4036427"/>
                </a:lnTo>
                <a:cubicBezTo>
                  <a:pt x="66694" y="4034493"/>
                  <a:pt x="66051" y="4031602"/>
                  <a:pt x="64758" y="4027441"/>
                </a:cubicBezTo>
                <a:cubicBezTo>
                  <a:pt x="55628" y="4024360"/>
                  <a:pt x="43915" y="4020430"/>
                  <a:pt x="31424" y="4017022"/>
                </a:cubicBezTo>
                <a:lnTo>
                  <a:pt x="1" y="4010987"/>
                </a:lnTo>
                <a:lnTo>
                  <a:pt x="1" y="3866020"/>
                </a:lnTo>
                <a:lnTo>
                  <a:pt x="16699" y="3865462"/>
                </a:lnTo>
                <a:cubicBezTo>
                  <a:pt x="24262" y="3863667"/>
                  <a:pt x="31680" y="3859925"/>
                  <a:pt x="38859" y="3853002"/>
                </a:cubicBezTo>
                <a:cubicBezTo>
                  <a:pt x="28655" y="3867296"/>
                  <a:pt x="25494" y="3881405"/>
                  <a:pt x="33137" y="3895195"/>
                </a:cubicBezTo>
                <a:cubicBezTo>
                  <a:pt x="44388" y="3888727"/>
                  <a:pt x="56709" y="3896309"/>
                  <a:pt x="66304" y="3866383"/>
                </a:cubicBezTo>
                <a:cubicBezTo>
                  <a:pt x="59690" y="3854895"/>
                  <a:pt x="46848" y="3843464"/>
                  <a:pt x="50556" y="3831832"/>
                </a:cubicBezTo>
                <a:cubicBezTo>
                  <a:pt x="63323" y="3845803"/>
                  <a:pt x="73163" y="3819880"/>
                  <a:pt x="86640" y="3844825"/>
                </a:cubicBezTo>
                <a:cubicBezTo>
                  <a:pt x="72275" y="3863861"/>
                  <a:pt x="73563" y="3882497"/>
                  <a:pt x="90753" y="3900709"/>
                </a:cubicBezTo>
                <a:cubicBezTo>
                  <a:pt x="122365" y="3844942"/>
                  <a:pt x="177361" y="3950418"/>
                  <a:pt x="194131" y="3870178"/>
                </a:cubicBezTo>
                <a:cubicBezTo>
                  <a:pt x="205917" y="3872165"/>
                  <a:pt x="210881" y="3879254"/>
                  <a:pt x="213644" y="3897699"/>
                </a:cubicBezTo>
                <a:cubicBezTo>
                  <a:pt x="217742" y="3863978"/>
                  <a:pt x="247746" y="3894203"/>
                  <a:pt x="237948" y="3869090"/>
                </a:cubicBezTo>
                <a:cubicBezTo>
                  <a:pt x="231621" y="3862058"/>
                  <a:pt x="219992" y="3866075"/>
                  <a:pt x="223291" y="3848461"/>
                </a:cubicBezTo>
                <a:cubicBezTo>
                  <a:pt x="249847" y="3849892"/>
                  <a:pt x="278559" y="3882865"/>
                  <a:pt x="305376" y="3888502"/>
                </a:cubicBezTo>
                <a:cubicBezTo>
                  <a:pt x="298959" y="3879361"/>
                  <a:pt x="307725" y="3869656"/>
                  <a:pt x="303371" y="3860429"/>
                </a:cubicBezTo>
                <a:cubicBezTo>
                  <a:pt x="295030" y="3845878"/>
                  <a:pt x="288184" y="3853224"/>
                  <a:pt x="279936" y="3839994"/>
                </a:cubicBezTo>
                <a:cubicBezTo>
                  <a:pt x="335717" y="3800062"/>
                  <a:pt x="400682" y="3888984"/>
                  <a:pt x="454581" y="3821799"/>
                </a:cubicBezTo>
                <a:cubicBezTo>
                  <a:pt x="478779" y="3846803"/>
                  <a:pt x="442871" y="3830306"/>
                  <a:pt x="456557" y="3849583"/>
                </a:cubicBezTo>
                <a:cubicBezTo>
                  <a:pt x="494932" y="3873510"/>
                  <a:pt x="529930" y="3850404"/>
                  <a:pt x="567855" y="3867942"/>
                </a:cubicBezTo>
                <a:cubicBezTo>
                  <a:pt x="600431" y="3802150"/>
                  <a:pt x="668186" y="3928412"/>
                  <a:pt x="684909" y="3844065"/>
                </a:cubicBezTo>
                <a:lnTo>
                  <a:pt x="689599" y="3851030"/>
                </a:lnTo>
                <a:lnTo>
                  <a:pt x="691257" y="3847260"/>
                </a:lnTo>
                <a:lnTo>
                  <a:pt x="693385" y="3856659"/>
                </a:lnTo>
                <a:lnTo>
                  <a:pt x="698621" y="3864439"/>
                </a:lnTo>
                <a:cubicBezTo>
                  <a:pt x="709340" y="3868174"/>
                  <a:pt x="722855" y="3857259"/>
                  <a:pt x="736937" y="3861901"/>
                </a:cubicBezTo>
                <a:lnTo>
                  <a:pt x="757828" y="3883897"/>
                </a:lnTo>
                <a:lnTo>
                  <a:pt x="760050" y="3882566"/>
                </a:lnTo>
                <a:lnTo>
                  <a:pt x="784978" y="3859150"/>
                </a:lnTo>
                <a:lnTo>
                  <a:pt x="793796" y="3859955"/>
                </a:lnTo>
                <a:lnTo>
                  <a:pt x="816017" y="3833129"/>
                </a:lnTo>
                <a:lnTo>
                  <a:pt x="817416" y="3836933"/>
                </a:lnTo>
                <a:lnTo>
                  <a:pt x="815531" y="3863215"/>
                </a:lnTo>
                <a:lnTo>
                  <a:pt x="821961" y="3868489"/>
                </a:lnTo>
                <a:lnTo>
                  <a:pt x="862890" y="3836933"/>
                </a:lnTo>
                <a:cubicBezTo>
                  <a:pt x="869705" y="3847486"/>
                  <a:pt x="854557" y="3862161"/>
                  <a:pt x="863248" y="3872399"/>
                </a:cubicBezTo>
                <a:cubicBezTo>
                  <a:pt x="872504" y="3875600"/>
                  <a:pt x="880301" y="3867412"/>
                  <a:pt x="887290" y="3853778"/>
                </a:cubicBezTo>
                <a:lnTo>
                  <a:pt x="889267" y="3857111"/>
                </a:lnTo>
                <a:lnTo>
                  <a:pt x="900539" y="3845706"/>
                </a:lnTo>
                <a:cubicBezTo>
                  <a:pt x="920406" y="3859241"/>
                  <a:pt x="906349" y="3873638"/>
                  <a:pt x="912371" y="3887428"/>
                </a:cubicBezTo>
                <a:lnTo>
                  <a:pt x="917738" y="3888234"/>
                </a:lnTo>
                <a:lnTo>
                  <a:pt x="925877" y="3883903"/>
                </a:lnTo>
                <a:cubicBezTo>
                  <a:pt x="928523" y="3875951"/>
                  <a:pt x="931677" y="3869760"/>
                  <a:pt x="944708" y="3886092"/>
                </a:cubicBezTo>
                <a:cubicBezTo>
                  <a:pt x="949390" y="3871000"/>
                  <a:pt x="943391" y="3857869"/>
                  <a:pt x="930503" y="3845987"/>
                </a:cubicBezTo>
                <a:lnTo>
                  <a:pt x="942776" y="3836680"/>
                </a:lnTo>
                <a:lnTo>
                  <a:pt x="913198" y="3838392"/>
                </a:lnTo>
                <a:cubicBezTo>
                  <a:pt x="930966" y="3820956"/>
                  <a:pt x="950276" y="3824582"/>
                  <a:pt x="968746" y="3816045"/>
                </a:cubicBezTo>
                <a:lnTo>
                  <a:pt x="969039" y="3816773"/>
                </a:lnTo>
                <a:lnTo>
                  <a:pt x="974075" y="3812952"/>
                </a:lnTo>
                <a:lnTo>
                  <a:pt x="962987" y="3799964"/>
                </a:lnTo>
                <a:cubicBezTo>
                  <a:pt x="942033" y="3789310"/>
                  <a:pt x="918579" y="3805281"/>
                  <a:pt x="912001" y="3761485"/>
                </a:cubicBezTo>
                <a:cubicBezTo>
                  <a:pt x="938306" y="3780341"/>
                  <a:pt x="963598" y="3785634"/>
                  <a:pt x="987192" y="3766689"/>
                </a:cubicBezTo>
                <a:cubicBezTo>
                  <a:pt x="997283" y="3778030"/>
                  <a:pt x="993623" y="3789739"/>
                  <a:pt x="1002815" y="3801213"/>
                </a:cubicBezTo>
                <a:cubicBezTo>
                  <a:pt x="1002921" y="3782810"/>
                  <a:pt x="1006980" y="3775414"/>
                  <a:pt x="1018334" y="3772759"/>
                </a:cubicBezTo>
                <a:lnTo>
                  <a:pt x="1027837" y="3806298"/>
                </a:lnTo>
                <a:lnTo>
                  <a:pt x="1035772" y="3805545"/>
                </a:lnTo>
                <a:cubicBezTo>
                  <a:pt x="1037600" y="3793400"/>
                  <a:pt x="1036075" y="3781804"/>
                  <a:pt x="1026849" y="3771581"/>
                </a:cubicBezTo>
                <a:lnTo>
                  <a:pt x="1044673" y="3773899"/>
                </a:lnTo>
                <a:lnTo>
                  <a:pt x="1044765" y="3772163"/>
                </a:lnTo>
                <a:lnTo>
                  <a:pt x="1049682" y="3774549"/>
                </a:lnTo>
                <a:lnTo>
                  <a:pt x="1085149" y="3779166"/>
                </a:lnTo>
                <a:lnTo>
                  <a:pt x="1084869" y="3778182"/>
                </a:lnTo>
                <a:lnTo>
                  <a:pt x="1087597" y="3779486"/>
                </a:lnTo>
                <a:lnTo>
                  <a:pt x="1089876" y="3779779"/>
                </a:lnTo>
                <a:cubicBezTo>
                  <a:pt x="1109842" y="3774676"/>
                  <a:pt x="1129566" y="3767819"/>
                  <a:pt x="1151479" y="3777447"/>
                </a:cubicBezTo>
                <a:cubicBezTo>
                  <a:pt x="1152196" y="3767822"/>
                  <a:pt x="1152983" y="3758107"/>
                  <a:pt x="1147743" y="3749512"/>
                </a:cubicBezTo>
                <a:cubicBezTo>
                  <a:pt x="1163409" y="3745164"/>
                  <a:pt x="1182286" y="3764864"/>
                  <a:pt x="1201803" y="3789560"/>
                </a:cubicBezTo>
                <a:cubicBezTo>
                  <a:pt x="1213790" y="3773260"/>
                  <a:pt x="1211913" y="3759376"/>
                  <a:pt x="1196237" y="3747862"/>
                </a:cubicBezTo>
                <a:cubicBezTo>
                  <a:pt x="1250337" y="3755101"/>
                  <a:pt x="1291824" y="3668093"/>
                  <a:pt x="1353766" y="3733576"/>
                </a:cubicBezTo>
                <a:lnTo>
                  <a:pt x="1358744" y="3693862"/>
                </a:lnTo>
                <a:lnTo>
                  <a:pt x="1297621" y="3694370"/>
                </a:lnTo>
                <a:cubicBezTo>
                  <a:pt x="1266394" y="3693592"/>
                  <a:pt x="1237535" y="3689764"/>
                  <a:pt x="1218354" y="3676843"/>
                </a:cubicBezTo>
                <a:cubicBezTo>
                  <a:pt x="1189949" y="3709194"/>
                  <a:pt x="1157418" y="3685540"/>
                  <a:pt x="1128659" y="3714026"/>
                </a:cubicBezTo>
                <a:cubicBezTo>
                  <a:pt x="1119466" y="3707784"/>
                  <a:pt x="1107933" y="3670226"/>
                  <a:pt x="1100325" y="3686743"/>
                </a:cubicBezTo>
                <a:cubicBezTo>
                  <a:pt x="1101662" y="3728962"/>
                  <a:pt x="1048438" y="3687703"/>
                  <a:pt x="1034009" y="3681462"/>
                </a:cubicBezTo>
                <a:cubicBezTo>
                  <a:pt x="998620" y="3665949"/>
                  <a:pt x="958957" y="3721753"/>
                  <a:pt x="946154" y="3683535"/>
                </a:cubicBezTo>
                <a:cubicBezTo>
                  <a:pt x="959025" y="3679473"/>
                  <a:pt x="971479" y="3668109"/>
                  <a:pt x="985119" y="3675594"/>
                </a:cubicBezTo>
                <a:cubicBezTo>
                  <a:pt x="948777" y="3598145"/>
                  <a:pt x="887196" y="3727737"/>
                  <a:pt x="842597" y="3651135"/>
                </a:cubicBezTo>
                <a:cubicBezTo>
                  <a:pt x="797225" y="3718902"/>
                  <a:pt x="698739" y="3612444"/>
                  <a:pt x="682653" y="3690037"/>
                </a:cubicBezTo>
                <a:cubicBezTo>
                  <a:pt x="672432" y="3670535"/>
                  <a:pt x="664928" y="3688079"/>
                  <a:pt x="654362" y="3662754"/>
                </a:cubicBezTo>
                <a:cubicBezTo>
                  <a:pt x="648110" y="3697358"/>
                  <a:pt x="598588" y="3695918"/>
                  <a:pt x="595684" y="3643272"/>
                </a:cubicBezTo>
                <a:cubicBezTo>
                  <a:pt x="555003" y="3647443"/>
                  <a:pt x="517244" y="3693460"/>
                  <a:pt x="473764" y="3660219"/>
                </a:cubicBezTo>
                <a:cubicBezTo>
                  <a:pt x="467623" y="3644031"/>
                  <a:pt x="492581" y="3627063"/>
                  <a:pt x="483415" y="3610980"/>
                </a:cubicBezTo>
                <a:cubicBezTo>
                  <a:pt x="477018" y="3620647"/>
                  <a:pt x="453501" y="3633891"/>
                  <a:pt x="468908" y="3653324"/>
                </a:cubicBezTo>
                <a:cubicBezTo>
                  <a:pt x="422422" y="3680266"/>
                  <a:pt x="369738" y="3620390"/>
                  <a:pt x="324498" y="3663937"/>
                </a:cubicBezTo>
                <a:cubicBezTo>
                  <a:pt x="324383" y="3632848"/>
                  <a:pt x="293127" y="3634972"/>
                  <a:pt x="294229" y="3671609"/>
                </a:cubicBezTo>
                <a:cubicBezTo>
                  <a:pt x="283431" y="3660256"/>
                  <a:pt x="289817" y="3648433"/>
                  <a:pt x="287292" y="3636774"/>
                </a:cubicBezTo>
                <a:cubicBezTo>
                  <a:pt x="266251" y="3650226"/>
                  <a:pt x="233175" y="3612761"/>
                  <a:pt x="227862" y="3666246"/>
                </a:cubicBezTo>
                <a:cubicBezTo>
                  <a:pt x="209658" y="3658396"/>
                  <a:pt x="192109" y="3658534"/>
                  <a:pt x="174127" y="3653651"/>
                </a:cubicBezTo>
                <a:cubicBezTo>
                  <a:pt x="166095" y="3635137"/>
                  <a:pt x="154042" y="3626089"/>
                  <a:pt x="139528" y="3621863"/>
                </a:cubicBezTo>
                <a:lnTo>
                  <a:pt x="124113" y="3620962"/>
                </a:lnTo>
                <a:lnTo>
                  <a:pt x="146059" y="3675906"/>
                </a:lnTo>
                <a:cubicBezTo>
                  <a:pt x="129267" y="3700053"/>
                  <a:pt x="127581" y="3654879"/>
                  <a:pt x="113059" y="3660646"/>
                </a:cubicBezTo>
                <a:lnTo>
                  <a:pt x="98199" y="3694502"/>
                </a:lnTo>
                <a:lnTo>
                  <a:pt x="102880" y="3704354"/>
                </a:lnTo>
                <a:cubicBezTo>
                  <a:pt x="97292" y="3700066"/>
                  <a:pt x="72645" y="3717624"/>
                  <a:pt x="82423" y="3725925"/>
                </a:cubicBezTo>
                <a:cubicBezTo>
                  <a:pt x="94044" y="3725064"/>
                  <a:pt x="117217" y="3737680"/>
                  <a:pt x="106931" y="3760449"/>
                </a:cubicBezTo>
                <a:cubicBezTo>
                  <a:pt x="94687" y="3753233"/>
                  <a:pt x="82466" y="3747014"/>
                  <a:pt x="69772" y="3733368"/>
                </a:cubicBezTo>
                <a:cubicBezTo>
                  <a:pt x="75092" y="3716794"/>
                  <a:pt x="62821" y="3700819"/>
                  <a:pt x="79458" y="3684082"/>
                </a:cubicBezTo>
                <a:lnTo>
                  <a:pt x="88283" y="3687419"/>
                </a:lnTo>
                <a:lnTo>
                  <a:pt x="77482" y="3671180"/>
                </a:lnTo>
                <a:cubicBezTo>
                  <a:pt x="68873" y="3667835"/>
                  <a:pt x="58919" y="3666924"/>
                  <a:pt x="50774" y="3657772"/>
                </a:cubicBezTo>
                <a:cubicBezTo>
                  <a:pt x="44099" y="3685821"/>
                  <a:pt x="33034" y="3679565"/>
                  <a:pt x="25118" y="3697941"/>
                </a:cubicBezTo>
                <a:cubicBezTo>
                  <a:pt x="3876" y="3687577"/>
                  <a:pt x="32082" y="3668241"/>
                  <a:pt x="10875" y="3657835"/>
                </a:cubicBezTo>
                <a:cubicBezTo>
                  <a:pt x="12822" y="3650080"/>
                  <a:pt x="16102" y="3652940"/>
                  <a:pt x="19553" y="3656200"/>
                </a:cubicBezTo>
                <a:cubicBezTo>
                  <a:pt x="34498" y="3635503"/>
                  <a:pt x="51765" y="3632238"/>
                  <a:pt x="69170" y="3629957"/>
                </a:cubicBezTo>
                <a:lnTo>
                  <a:pt x="95576" y="3619297"/>
                </a:lnTo>
                <a:lnTo>
                  <a:pt x="90177" y="3618983"/>
                </a:lnTo>
                <a:cubicBezTo>
                  <a:pt x="63369" y="3620120"/>
                  <a:pt x="34540" y="3621634"/>
                  <a:pt x="8955" y="3607827"/>
                </a:cubicBezTo>
                <a:lnTo>
                  <a:pt x="0" y="3600646"/>
                </a:lnTo>
                <a:lnTo>
                  <a:pt x="1" y="2846216"/>
                </a:lnTo>
                <a:lnTo>
                  <a:pt x="7000" y="2845501"/>
                </a:lnTo>
                <a:lnTo>
                  <a:pt x="37410" y="2829636"/>
                </a:lnTo>
                <a:lnTo>
                  <a:pt x="30233" y="2816519"/>
                </a:lnTo>
                <a:cubicBezTo>
                  <a:pt x="27190" y="2814097"/>
                  <a:pt x="23883" y="2811616"/>
                  <a:pt x="20508" y="2807715"/>
                </a:cubicBezTo>
                <a:lnTo>
                  <a:pt x="11850" y="2792914"/>
                </a:lnTo>
                <a:lnTo>
                  <a:pt x="14963" y="2789566"/>
                </a:lnTo>
                <a:lnTo>
                  <a:pt x="16833" y="2776474"/>
                </a:lnTo>
                <a:lnTo>
                  <a:pt x="20247" y="2773082"/>
                </a:lnTo>
                <a:cubicBezTo>
                  <a:pt x="24065" y="2771254"/>
                  <a:pt x="28283" y="2772425"/>
                  <a:pt x="32522" y="2773754"/>
                </a:cubicBezTo>
                <a:lnTo>
                  <a:pt x="34930" y="2774066"/>
                </a:lnTo>
                <a:lnTo>
                  <a:pt x="17949" y="2768661"/>
                </a:lnTo>
                <a:lnTo>
                  <a:pt x="16833" y="2776474"/>
                </a:lnTo>
                <a:lnTo>
                  <a:pt x="14868" y="2778427"/>
                </a:lnTo>
                <a:cubicBezTo>
                  <a:pt x="13208" y="2781193"/>
                  <a:pt x="11695" y="2785066"/>
                  <a:pt x="10378" y="2790397"/>
                </a:cubicBezTo>
                <a:lnTo>
                  <a:pt x="11850" y="2792914"/>
                </a:lnTo>
                <a:lnTo>
                  <a:pt x="5330" y="2799925"/>
                </a:lnTo>
                <a:lnTo>
                  <a:pt x="0" y="2804166"/>
                </a:lnTo>
                <a:lnTo>
                  <a:pt x="1" y="2708315"/>
                </a:lnTo>
                <a:lnTo>
                  <a:pt x="10517" y="2704722"/>
                </a:lnTo>
                <a:cubicBezTo>
                  <a:pt x="22483" y="2697963"/>
                  <a:pt x="31480" y="2682900"/>
                  <a:pt x="31708" y="2649740"/>
                </a:cubicBezTo>
                <a:cubicBezTo>
                  <a:pt x="48705" y="2660413"/>
                  <a:pt x="63622" y="2644723"/>
                  <a:pt x="80555" y="2655568"/>
                </a:cubicBezTo>
                <a:cubicBezTo>
                  <a:pt x="71103" y="2690131"/>
                  <a:pt x="43358" y="2681559"/>
                  <a:pt x="58232" y="2712005"/>
                </a:cubicBezTo>
                <a:cubicBezTo>
                  <a:pt x="75833" y="2733410"/>
                  <a:pt x="87461" y="2670681"/>
                  <a:pt x="104964" y="2689942"/>
                </a:cubicBezTo>
                <a:cubicBezTo>
                  <a:pt x="90549" y="2623031"/>
                  <a:pt x="162704" y="2669488"/>
                  <a:pt x="166330" y="2625475"/>
                </a:cubicBezTo>
                <a:cubicBezTo>
                  <a:pt x="172969" y="2651743"/>
                  <a:pt x="161610" y="2643854"/>
                  <a:pt x="164429" y="2660423"/>
                </a:cubicBezTo>
                <a:cubicBezTo>
                  <a:pt x="178315" y="2673532"/>
                  <a:pt x="200802" y="2675795"/>
                  <a:pt x="198585" y="2645669"/>
                </a:cubicBezTo>
                <a:cubicBezTo>
                  <a:pt x="218080" y="2679051"/>
                  <a:pt x="220926" y="2638395"/>
                  <a:pt x="231807" y="2679718"/>
                </a:cubicBezTo>
                <a:cubicBezTo>
                  <a:pt x="250089" y="2669290"/>
                  <a:pt x="268400" y="2657156"/>
                  <a:pt x="262906" y="2623005"/>
                </a:cubicBezTo>
                <a:cubicBezTo>
                  <a:pt x="284175" y="2613391"/>
                  <a:pt x="266414" y="2670188"/>
                  <a:pt x="287372" y="2657495"/>
                </a:cubicBezTo>
                <a:cubicBezTo>
                  <a:pt x="283789" y="2632281"/>
                  <a:pt x="291211" y="2611136"/>
                  <a:pt x="320491" y="2628601"/>
                </a:cubicBezTo>
                <a:cubicBezTo>
                  <a:pt x="328516" y="2640071"/>
                  <a:pt x="312482" y="2652139"/>
                  <a:pt x="318643" y="2663630"/>
                </a:cubicBezTo>
                <a:cubicBezTo>
                  <a:pt x="336314" y="2663065"/>
                  <a:pt x="324093" y="2646711"/>
                  <a:pt x="329270" y="2628368"/>
                </a:cubicBezTo>
                <a:cubicBezTo>
                  <a:pt x="337661" y="2642997"/>
                  <a:pt x="344502" y="2635607"/>
                  <a:pt x="352794" y="2648834"/>
                </a:cubicBezTo>
                <a:lnTo>
                  <a:pt x="352743" y="2648926"/>
                </a:lnTo>
                <a:lnTo>
                  <a:pt x="364567" y="2640991"/>
                </a:lnTo>
                <a:lnTo>
                  <a:pt x="372982" y="2630381"/>
                </a:lnTo>
                <a:lnTo>
                  <a:pt x="373311" y="2627422"/>
                </a:lnTo>
                <a:lnTo>
                  <a:pt x="374272" y="2628754"/>
                </a:lnTo>
                <a:lnTo>
                  <a:pt x="377880" y="2624203"/>
                </a:lnTo>
                <a:lnTo>
                  <a:pt x="417949" y="2641696"/>
                </a:lnTo>
                <a:lnTo>
                  <a:pt x="418135" y="2640186"/>
                </a:lnTo>
                <a:lnTo>
                  <a:pt x="419035" y="2642169"/>
                </a:lnTo>
                <a:lnTo>
                  <a:pt x="423704" y="2644205"/>
                </a:lnTo>
                <a:cubicBezTo>
                  <a:pt x="466086" y="2638429"/>
                  <a:pt x="500595" y="2573595"/>
                  <a:pt x="549149" y="2614363"/>
                </a:cubicBezTo>
                <a:cubicBezTo>
                  <a:pt x="594840" y="2534733"/>
                  <a:pt x="704997" y="2590994"/>
                  <a:pt x="721432" y="2511953"/>
                </a:cubicBezTo>
                <a:cubicBezTo>
                  <a:pt x="738049" y="2503523"/>
                  <a:pt x="755261" y="2500097"/>
                  <a:pt x="771493" y="2488716"/>
                </a:cubicBezTo>
                <a:cubicBezTo>
                  <a:pt x="787550" y="2540009"/>
                  <a:pt x="812334" y="2496612"/>
                  <a:pt x="835667" y="2505515"/>
                </a:cubicBezTo>
                <a:cubicBezTo>
                  <a:pt x="835774" y="2493586"/>
                  <a:pt x="827121" y="2483305"/>
                  <a:pt x="835391" y="2469998"/>
                </a:cubicBezTo>
                <a:cubicBezTo>
                  <a:pt x="841747" y="2506095"/>
                  <a:pt x="872784" y="2501832"/>
                  <a:pt x="866587" y="2471367"/>
                </a:cubicBezTo>
                <a:cubicBezTo>
                  <a:pt x="919723" y="2504827"/>
                  <a:pt x="959160" y="2435506"/>
                  <a:pt x="1010146" y="2452455"/>
                </a:cubicBezTo>
                <a:cubicBezTo>
                  <a:pt x="999004" y="2474609"/>
                  <a:pt x="1024719" y="2482806"/>
                  <a:pt x="1032945" y="2490973"/>
                </a:cubicBezTo>
                <a:cubicBezTo>
                  <a:pt x="1038654" y="2473364"/>
                  <a:pt x="1010774" y="2461815"/>
                  <a:pt x="1013502" y="2444716"/>
                </a:cubicBezTo>
                <a:cubicBezTo>
                  <a:pt x="1049331" y="2403343"/>
                  <a:pt x="1095643" y="2440741"/>
                  <a:pt x="1136324" y="2436570"/>
                </a:cubicBezTo>
                <a:lnTo>
                  <a:pt x="1148479" y="2406139"/>
                </a:lnTo>
                <a:lnTo>
                  <a:pt x="1126918" y="2387373"/>
                </a:lnTo>
                <a:lnTo>
                  <a:pt x="1131060" y="2385394"/>
                </a:lnTo>
                <a:cubicBezTo>
                  <a:pt x="1135828" y="2379601"/>
                  <a:pt x="1138469" y="2369011"/>
                  <a:pt x="1132974" y="2363802"/>
                </a:cubicBezTo>
                <a:cubicBezTo>
                  <a:pt x="1100535" y="2341427"/>
                  <a:pt x="1074001" y="2400160"/>
                  <a:pt x="1043235" y="2400991"/>
                </a:cubicBezTo>
                <a:lnTo>
                  <a:pt x="1047290" y="2353451"/>
                </a:lnTo>
                <a:lnTo>
                  <a:pt x="1044867" y="2351419"/>
                </a:lnTo>
                <a:lnTo>
                  <a:pt x="1020883" y="2401556"/>
                </a:lnTo>
                <a:cubicBezTo>
                  <a:pt x="1008923" y="2414297"/>
                  <a:pt x="995609" y="2416541"/>
                  <a:pt x="985607" y="2395356"/>
                </a:cubicBezTo>
                <a:cubicBezTo>
                  <a:pt x="990377" y="2405870"/>
                  <a:pt x="1013754" y="2398574"/>
                  <a:pt x="1002190" y="2380948"/>
                </a:cubicBezTo>
                <a:cubicBezTo>
                  <a:pt x="980308" y="2382155"/>
                  <a:pt x="957740" y="2374254"/>
                  <a:pt x="936843" y="2389519"/>
                </a:cubicBezTo>
                <a:lnTo>
                  <a:pt x="936007" y="2387835"/>
                </a:lnTo>
                <a:lnTo>
                  <a:pt x="934650" y="2388588"/>
                </a:lnTo>
                <a:lnTo>
                  <a:pt x="908983" y="2357309"/>
                </a:lnTo>
                <a:lnTo>
                  <a:pt x="903231" y="2364639"/>
                </a:lnTo>
                <a:cubicBezTo>
                  <a:pt x="901370" y="2370078"/>
                  <a:pt x="899960" y="2377084"/>
                  <a:pt x="892903" y="2390659"/>
                </a:cubicBezTo>
                <a:cubicBezTo>
                  <a:pt x="884559" y="2376108"/>
                  <a:pt x="877705" y="2383372"/>
                  <a:pt x="869508" y="2370263"/>
                </a:cubicBezTo>
                <a:cubicBezTo>
                  <a:pt x="863000" y="2361046"/>
                  <a:pt x="871767" y="2351386"/>
                  <a:pt x="867385" y="2342244"/>
                </a:cubicBezTo>
                <a:cubicBezTo>
                  <a:pt x="814430" y="2316200"/>
                  <a:pt x="786065" y="2368809"/>
                  <a:pt x="742528" y="2380335"/>
                </a:cubicBezTo>
                <a:lnTo>
                  <a:pt x="745230" y="2331172"/>
                </a:lnTo>
                <a:lnTo>
                  <a:pt x="744070" y="2330833"/>
                </a:lnTo>
                <a:lnTo>
                  <a:pt x="726780" y="2338735"/>
                </a:lnTo>
                <a:lnTo>
                  <a:pt x="731752" y="2352620"/>
                </a:lnTo>
                <a:lnTo>
                  <a:pt x="706363" y="2348065"/>
                </a:lnTo>
                <a:lnTo>
                  <a:pt x="695703" y="2352938"/>
                </a:lnTo>
                <a:cubicBezTo>
                  <a:pt x="688801" y="2338052"/>
                  <a:pt x="682600" y="2332833"/>
                  <a:pt x="677709" y="2328365"/>
                </a:cubicBezTo>
                <a:lnTo>
                  <a:pt x="671825" y="2316701"/>
                </a:lnTo>
                <a:lnTo>
                  <a:pt x="667359" y="2312176"/>
                </a:lnTo>
                <a:cubicBezTo>
                  <a:pt x="643942" y="2347051"/>
                  <a:pt x="684440" y="2337044"/>
                  <a:pt x="680077" y="2367801"/>
                </a:cubicBezTo>
                <a:cubicBezTo>
                  <a:pt x="625460" y="2336861"/>
                  <a:pt x="577016" y="2379906"/>
                  <a:pt x="536687" y="2392347"/>
                </a:cubicBezTo>
                <a:cubicBezTo>
                  <a:pt x="543702" y="2368038"/>
                  <a:pt x="554267" y="2391703"/>
                  <a:pt x="562017" y="2377787"/>
                </a:cubicBezTo>
                <a:cubicBezTo>
                  <a:pt x="544101" y="2361812"/>
                  <a:pt x="563261" y="2344982"/>
                  <a:pt x="545401" y="2329127"/>
                </a:cubicBezTo>
                <a:lnTo>
                  <a:pt x="543725" y="2330594"/>
                </a:lnTo>
                <a:lnTo>
                  <a:pt x="548525" y="2344200"/>
                </a:lnTo>
                <a:lnTo>
                  <a:pt x="529887" y="2342697"/>
                </a:lnTo>
                <a:lnTo>
                  <a:pt x="508108" y="2361749"/>
                </a:lnTo>
                <a:cubicBezTo>
                  <a:pt x="495178" y="2365616"/>
                  <a:pt x="481846" y="2363774"/>
                  <a:pt x="468378" y="2360098"/>
                </a:cubicBezTo>
                <a:lnTo>
                  <a:pt x="456668" y="2356443"/>
                </a:lnTo>
                <a:lnTo>
                  <a:pt x="453775" y="2396928"/>
                </a:lnTo>
                <a:cubicBezTo>
                  <a:pt x="427220" y="2327861"/>
                  <a:pt x="341513" y="2393826"/>
                  <a:pt x="308021" y="2366448"/>
                </a:cubicBezTo>
                <a:lnTo>
                  <a:pt x="301751" y="2377658"/>
                </a:lnTo>
                <a:lnTo>
                  <a:pt x="319614" y="2376236"/>
                </a:lnTo>
                <a:cubicBezTo>
                  <a:pt x="311233" y="2392083"/>
                  <a:pt x="302214" y="2399102"/>
                  <a:pt x="292851" y="2401453"/>
                </a:cubicBezTo>
                <a:lnTo>
                  <a:pt x="289950" y="2401175"/>
                </a:lnTo>
                <a:lnTo>
                  <a:pt x="298187" y="2425257"/>
                </a:lnTo>
                <a:cubicBezTo>
                  <a:pt x="289377" y="2430625"/>
                  <a:pt x="283963" y="2428625"/>
                  <a:pt x="280175" y="2422417"/>
                </a:cubicBezTo>
                <a:lnTo>
                  <a:pt x="273478" y="2399582"/>
                </a:lnTo>
                <a:lnTo>
                  <a:pt x="269190" y="2399171"/>
                </a:lnTo>
                <a:lnTo>
                  <a:pt x="254255" y="2425612"/>
                </a:lnTo>
                <a:cubicBezTo>
                  <a:pt x="249466" y="2440040"/>
                  <a:pt x="243409" y="2451258"/>
                  <a:pt x="228999" y="2437665"/>
                </a:cubicBezTo>
                <a:cubicBezTo>
                  <a:pt x="234525" y="2412229"/>
                  <a:pt x="246315" y="2434438"/>
                  <a:pt x="253062" y="2419255"/>
                </a:cubicBezTo>
                <a:cubicBezTo>
                  <a:pt x="246427" y="2413292"/>
                  <a:pt x="244454" y="2406599"/>
                  <a:pt x="246012" y="2399088"/>
                </a:cubicBezTo>
                <a:cubicBezTo>
                  <a:pt x="203056" y="2409435"/>
                  <a:pt x="165202" y="2456953"/>
                  <a:pt x="114505" y="2408797"/>
                </a:cubicBezTo>
                <a:cubicBezTo>
                  <a:pt x="120683" y="2447154"/>
                  <a:pt x="116466" y="2442891"/>
                  <a:pt x="106415" y="2481338"/>
                </a:cubicBezTo>
                <a:cubicBezTo>
                  <a:pt x="90402" y="2462879"/>
                  <a:pt x="105297" y="2438848"/>
                  <a:pt x="111023" y="2416543"/>
                </a:cubicBezTo>
                <a:cubicBezTo>
                  <a:pt x="80464" y="2363911"/>
                  <a:pt x="69413" y="2458596"/>
                  <a:pt x="40079" y="2415098"/>
                </a:cubicBezTo>
                <a:cubicBezTo>
                  <a:pt x="16940" y="2445374"/>
                  <a:pt x="57652" y="2464162"/>
                  <a:pt x="45904" y="2492149"/>
                </a:cubicBezTo>
                <a:cubicBezTo>
                  <a:pt x="26831" y="2469733"/>
                  <a:pt x="32067" y="2442660"/>
                  <a:pt x="22759" y="2418287"/>
                </a:cubicBezTo>
                <a:cubicBezTo>
                  <a:pt x="7881" y="2401656"/>
                  <a:pt x="7676" y="2426753"/>
                  <a:pt x="4096" y="2435625"/>
                </a:cubicBezTo>
                <a:lnTo>
                  <a:pt x="1" y="2436628"/>
                </a:lnTo>
                <a:lnTo>
                  <a:pt x="1" y="2369629"/>
                </a:lnTo>
                <a:lnTo>
                  <a:pt x="815" y="2369013"/>
                </a:lnTo>
                <a:cubicBezTo>
                  <a:pt x="7840" y="2371896"/>
                  <a:pt x="17331" y="2393090"/>
                  <a:pt x="24351" y="2396571"/>
                </a:cubicBezTo>
                <a:cubicBezTo>
                  <a:pt x="29928" y="2381114"/>
                  <a:pt x="29003" y="2368130"/>
                  <a:pt x="24492" y="2357999"/>
                </a:cubicBezTo>
                <a:lnTo>
                  <a:pt x="3934" y="2337358"/>
                </a:lnTo>
                <a:lnTo>
                  <a:pt x="4993" y="2335553"/>
                </a:lnTo>
                <a:lnTo>
                  <a:pt x="14430" y="2330522"/>
                </a:lnTo>
                <a:cubicBezTo>
                  <a:pt x="29641" y="2326728"/>
                  <a:pt x="52091" y="2331182"/>
                  <a:pt x="41443" y="2357908"/>
                </a:cubicBezTo>
                <a:cubicBezTo>
                  <a:pt x="61600" y="2365388"/>
                  <a:pt x="76166" y="2331300"/>
                  <a:pt x="100374" y="2368558"/>
                </a:cubicBezTo>
                <a:cubicBezTo>
                  <a:pt x="106123" y="2350940"/>
                  <a:pt x="78242" y="2339391"/>
                  <a:pt x="80932" y="2322301"/>
                </a:cubicBezTo>
                <a:cubicBezTo>
                  <a:pt x="86606" y="2306976"/>
                  <a:pt x="102271" y="2310819"/>
                  <a:pt x="114049" y="2311154"/>
                </a:cubicBezTo>
                <a:lnTo>
                  <a:pt x="118005" y="2309646"/>
                </a:lnTo>
                <a:lnTo>
                  <a:pt x="108134" y="2304947"/>
                </a:lnTo>
                <a:cubicBezTo>
                  <a:pt x="118342" y="2290697"/>
                  <a:pt x="121550" y="2276622"/>
                  <a:pt x="113904" y="2262794"/>
                </a:cubicBezTo>
                <a:cubicBezTo>
                  <a:pt x="109183" y="2272110"/>
                  <a:pt x="105734" y="2275415"/>
                  <a:pt x="102941" y="2275483"/>
                </a:cubicBezTo>
                <a:lnTo>
                  <a:pt x="99524" y="2272216"/>
                </a:lnTo>
                <a:lnTo>
                  <a:pt x="106346" y="2282235"/>
                </a:lnTo>
                <a:cubicBezTo>
                  <a:pt x="100439" y="2282113"/>
                  <a:pt x="94778" y="2283919"/>
                  <a:pt x="88868" y="2283889"/>
                </a:cubicBezTo>
                <a:lnTo>
                  <a:pt x="74308" y="2276698"/>
                </a:lnTo>
                <a:lnTo>
                  <a:pt x="64239" y="2306088"/>
                </a:lnTo>
                <a:cubicBezTo>
                  <a:pt x="54628" y="2294157"/>
                  <a:pt x="45332" y="2287720"/>
                  <a:pt x="36918" y="2292733"/>
                </a:cubicBezTo>
                <a:cubicBezTo>
                  <a:pt x="30485" y="2304522"/>
                  <a:pt x="48296" y="2315817"/>
                  <a:pt x="43764" y="2327534"/>
                </a:cubicBezTo>
                <a:cubicBezTo>
                  <a:pt x="18166" y="2315086"/>
                  <a:pt x="20293" y="2307434"/>
                  <a:pt x="7896" y="2303581"/>
                </a:cubicBezTo>
                <a:lnTo>
                  <a:pt x="1" y="2302480"/>
                </a:lnTo>
                <a:lnTo>
                  <a:pt x="1" y="1977487"/>
                </a:lnTo>
                <a:lnTo>
                  <a:pt x="652" y="1978306"/>
                </a:lnTo>
                <a:lnTo>
                  <a:pt x="1" y="1975280"/>
                </a:lnTo>
                <a:lnTo>
                  <a:pt x="1" y="1658405"/>
                </a:lnTo>
                <a:lnTo>
                  <a:pt x="2892" y="1659689"/>
                </a:lnTo>
                <a:cubicBezTo>
                  <a:pt x="9034" y="1661685"/>
                  <a:pt x="13389" y="1663752"/>
                  <a:pt x="9798" y="1677118"/>
                </a:cubicBezTo>
                <a:cubicBezTo>
                  <a:pt x="35095" y="1686935"/>
                  <a:pt x="15339" y="1640425"/>
                  <a:pt x="10663" y="1628030"/>
                </a:cubicBezTo>
                <a:lnTo>
                  <a:pt x="1" y="1619919"/>
                </a:lnTo>
                <a:lnTo>
                  <a:pt x="1" y="1490038"/>
                </a:lnTo>
                <a:lnTo>
                  <a:pt x="6374" y="1490608"/>
                </a:lnTo>
                <a:cubicBezTo>
                  <a:pt x="16115" y="1488500"/>
                  <a:pt x="25620" y="1483151"/>
                  <a:pt x="34837" y="1473829"/>
                </a:cubicBezTo>
                <a:cubicBezTo>
                  <a:pt x="77901" y="1542742"/>
                  <a:pt x="110651" y="1467673"/>
                  <a:pt x="154073" y="1540869"/>
                </a:cubicBezTo>
                <a:cubicBezTo>
                  <a:pt x="161040" y="1516527"/>
                  <a:pt x="171606" y="1540192"/>
                  <a:pt x="179390" y="1526189"/>
                </a:cubicBezTo>
                <a:cubicBezTo>
                  <a:pt x="187584" y="1537642"/>
                  <a:pt x="195780" y="1549175"/>
                  <a:pt x="203890" y="1560632"/>
                </a:cubicBezTo>
                <a:cubicBezTo>
                  <a:pt x="249607" y="1520111"/>
                  <a:pt x="311633" y="1602651"/>
                  <a:pt x="347348" y="1599072"/>
                </a:cubicBezTo>
                <a:cubicBezTo>
                  <a:pt x="342256" y="1589882"/>
                  <a:pt x="332807" y="1580759"/>
                  <a:pt x="336616" y="1571357"/>
                </a:cubicBezTo>
                <a:cubicBezTo>
                  <a:pt x="345339" y="1570545"/>
                  <a:pt x="359812" y="1537173"/>
                  <a:pt x="362957" y="1570692"/>
                </a:cubicBezTo>
                <a:cubicBezTo>
                  <a:pt x="351386" y="1554602"/>
                  <a:pt x="354106" y="1592485"/>
                  <a:pt x="364955" y="1598679"/>
                </a:cubicBezTo>
                <a:cubicBezTo>
                  <a:pt x="376498" y="1587326"/>
                  <a:pt x="450753" y="1626715"/>
                  <a:pt x="444952" y="1610657"/>
                </a:cubicBezTo>
                <a:cubicBezTo>
                  <a:pt x="438488" y="1629424"/>
                  <a:pt x="408768" y="1627903"/>
                  <a:pt x="416805" y="1646347"/>
                </a:cubicBezTo>
                <a:cubicBezTo>
                  <a:pt x="436968" y="1662759"/>
                  <a:pt x="455687" y="1658263"/>
                  <a:pt x="475331" y="1666004"/>
                </a:cubicBezTo>
                <a:cubicBezTo>
                  <a:pt x="480416" y="1637833"/>
                  <a:pt x="469144" y="1610085"/>
                  <a:pt x="478080" y="1581849"/>
                </a:cubicBezTo>
                <a:cubicBezTo>
                  <a:pt x="485574" y="1639545"/>
                  <a:pt x="505457" y="1717643"/>
                  <a:pt x="550420" y="1671014"/>
                </a:cubicBezTo>
                <a:cubicBezTo>
                  <a:pt x="536728" y="1652862"/>
                  <a:pt x="547079" y="1645322"/>
                  <a:pt x="530902" y="1643450"/>
                </a:cubicBezTo>
                <a:cubicBezTo>
                  <a:pt x="559722" y="1594861"/>
                  <a:pt x="586708" y="1632497"/>
                  <a:pt x="624440" y="1599190"/>
                </a:cubicBezTo>
                <a:cubicBezTo>
                  <a:pt x="648429" y="1650877"/>
                  <a:pt x="686940" y="1584686"/>
                  <a:pt x="725103" y="1652728"/>
                </a:cubicBezTo>
                <a:cubicBezTo>
                  <a:pt x="735003" y="1627008"/>
                  <a:pt x="748908" y="1657721"/>
                  <a:pt x="758219" y="1623800"/>
                </a:cubicBezTo>
                <a:cubicBezTo>
                  <a:pt x="753088" y="1614649"/>
                  <a:pt x="743690" y="1605608"/>
                  <a:pt x="747406" y="1596089"/>
                </a:cubicBezTo>
                <a:cubicBezTo>
                  <a:pt x="776188" y="1641099"/>
                  <a:pt x="801818" y="1567505"/>
                  <a:pt x="840199" y="1600860"/>
                </a:cubicBezTo>
                <a:cubicBezTo>
                  <a:pt x="826803" y="1641512"/>
                  <a:pt x="784638" y="1599996"/>
                  <a:pt x="785587" y="1637184"/>
                </a:cubicBezTo>
                <a:cubicBezTo>
                  <a:pt x="817421" y="1656925"/>
                  <a:pt x="911191" y="1632322"/>
                  <a:pt x="890170" y="1683639"/>
                </a:cubicBezTo>
                <a:cubicBezTo>
                  <a:pt x="919525" y="1679591"/>
                  <a:pt x="960179" y="1642370"/>
                  <a:pt x="1003258" y="1666856"/>
                </a:cubicBezTo>
                <a:cubicBezTo>
                  <a:pt x="1027700" y="1696278"/>
                  <a:pt x="1024287" y="1718469"/>
                  <a:pt x="1046330" y="1714757"/>
                </a:cubicBezTo>
                <a:cubicBezTo>
                  <a:pt x="1054630" y="1747538"/>
                  <a:pt x="1030222" y="1748423"/>
                  <a:pt x="1032837" y="1771077"/>
                </a:cubicBezTo>
                <a:cubicBezTo>
                  <a:pt x="1039166" y="1777319"/>
                  <a:pt x="1044716" y="1773925"/>
                  <a:pt x="1050400" y="1770644"/>
                </a:cubicBezTo>
                <a:cubicBezTo>
                  <a:pt x="1059669" y="1754166"/>
                  <a:pt x="1053394" y="1737908"/>
                  <a:pt x="1068833" y="1721211"/>
                </a:cubicBezTo>
                <a:cubicBezTo>
                  <a:pt x="1089692" y="1741619"/>
                  <a:pt x="1060664" y="1763446"/>
                  <a:pt x="1068891" y="1784155"/>
                </a:cubicBezTo>
                <a:cubicBezTo>
                  <a:pt x="1093532" y="1811856"/>
                  <a:pt x="1084465" y="1727499"/>
                  <a:pt x="1110844" y="1755144"/>
                </a:cubicBezTo>
                <a:cubicBezTo>
                  <a:pt x="1101425" y="1769358"/>
                  <a:pt x="1102447" y="1783412"/>
                  <a:pt x="1113817" y="1797112"/>
                </a:cubicBezTo>
                <a:cubicBezTo>
                  <a:pt x="1136729" y="1784048"/>
                  <a:pt x="1124416" y="1774930"/>
                  <a:pt x="1132293" y="1747674"/>
                </a:cubicBezTo>
                <a:cubicBezTo>
                  <a:pt x="1143363" y="1778677"/>
                  <a:pt x="1148574" y="1729893"/>
                  <a:pt x="1159600" y="1760899"/>
                </a:cubicBezTo>
                <a:cubicBezTo>
                  <a:pt x="1166467" y="1787354"/>
                  <a:pt x="1139067" y="1769984"/>
                  <a:pt x="1148926" y="1796085"/>
                </a:cubicBezTo>
                <a:cubicBezTo>
                  <a:pt x="1167229" y="1826807"/>
                  <a:pt x="1178572" y="1759622"/>
                  <a:pt x="1193799" y="1746142"/>
                </a:cubicBezTo>
                <a:cubicBezTo>
                  <a:pt x="1178514" y="1751362"/>
                  <a:pt x="1147836" y="1721499"/>
                  <a:pt x="1163385" y="1690879"/>
                </a:cubicBezTo>
                <a:cubicBezTo>
                  <a:pt x="1180573" y="1695120"/>
                  <a:pt x="1197977" y="1702582"/>
                  <a:pt x="1215074" y="1705807"/>
                </a:cubicBezTo>
                <a:lnTo>
                  <a:pt x="1262827" y="1695733"/>
                </a:lnTo>
                <a:lnTo>
                  <a:pt x="1273835" y="1758115"/>
                </a:lnTo>
                <a:cubicBezTo>
                  <a:pt x="1286982" y="1716657"/>
                  <a:pt x="1308341" y="1789290"/>
                  <a:pt x="1322678" y="1763906"/>
                </a:cubicBezTo>
                <a:cubicBezTo>
                  <a:pt x="1314955" y="1740032"/>
                  <a:pt x="1285756" y="1742363"/>
                  <a:pt x="1300027" y="1694433"/>
                </a:cubicBezTo>
                <a:cubicBezTo>
                  <a:pt x="1318197" y="1712501"/>
                  <a:pt x="1320204" y="1731272"/>
                  <a:pt x="1330402" y="1749743"/>
                </a:cubicBezTo>
                <a:cubicBezTo>
                  <a:pt x="1339495" y="1733113"/>
                  <a:pt x="1348553" y="1716573"/>
                  <a:pt x="1357643" y="1699943"/>
                </a:cubicBezTo>
                <a:cubicBezTo>
                  <a:pt x="1385816" y="1724418"/>
                  <a:pt x="1410408" y="1699433"/>
                  <a:pt x="1438706" y="1725974"/>
                </a:cubicBezTo>
                <a:cubicBezTo>
                  <a:pt x="1425209" y="1761989"/>
                  <a:pt x="1432119" y="1706676"/>
                  <a:pt x="1421147" y="1726401"/>
                </a:cubicBezTo>
                <a:cubicBezTo>
                  <a:pt x="1416952" y="1738171"/>
                  <a:pt x="1427509" y="1749586"/>
                  <a:pt x="1428084" y="1761276"/>
                </a:cubicBezTo>
                <a:cubicBezTo>
                  <a:pt x="1444280" y="1733746"/>
                  <a:pt x="1481065" y="1705767"/>
                  <a:pt x="1512871" y="1717124"/>
                </a:cubicBezTo>
                <a:cubicBezTo>
                  <a:pt x="1530778" y="1733017"/>
                  <a:pt x="1511570" y="1749769"/>
                  <a:pt x="1529517" y="1765659"/>
                </a:cubicBezTo>
                <a:cubicBezTo>
                  <a:pt x="1551232" y="1771323"/>
                  <a:pt x="1556807" y="1784369"/>
                  <a:pt x="1567554" y="1743820"/>
                </a:cubicBezTo>
                <a:cubicBezTo>
                  <a:pt x="1589917" y="1761833"/>
                  <a:pt x="1575218" y="1780904"/>
                  <a:pt x="1580346" y="1799315"/>
                </a:cubicBezTo>
                <a:cubicBezTo>
                  <a:pt x="1594889" y="1797405"/>
                  <a:pt x="1609001" y="1790435"/>
                  <a:pt x="1623248" y="1784409"/>
                </a:cubicBezTo>
                <a:cubicBezTo>
                  <a:pt x="1615239" y="1800471"/>
                  <a:pt x="1615597" y="1806690"/>
                  <a:pt x="1619867" y="1811859"/>
                </a:cubicBezTo>
                <a:lnTo>
                  <a:pt x="1637372" y="1830243"/>
                </a:lnTo>
                <a:lnTo>
                  <a:pt x="1586676" y="1826753"/>
                </a:lnTo>
                <a:cubicBezTo>
                  <a:pt x="1559859" y="1820858"/>
                  <a:pt x="1532892" y="1812772"/>
                  <a:pt x="1506180" y="1808161"/>
                </a:cubicBezTo>
                <a:lnTo>
                  <a:pt x="1501740" y="1860694"/>
                </a:lnTo>
                <a:lnTo>
                  <a:pt x="1543820" y="1848864"/>
                </a:lnTo>
                <a:cubicBezTo>
                  <a:pt x="1573765" y="1839006"/>
                  <a:pt x="1602451" y="1833488"/>
                  <a:pt x="1624786" y="1850053"/>
                </a:cubicBezTo>
                <a:lnTo>
                  <a:pt x="1651614" y="1831225"/>
                </a:lnTo>
                <a:lnTo>
                  <a:pt x="1642109" y="1830568"/>
                </a:lnTo>
                <a:lnTo>
                  <a:pt x="1657154" y="1813616"/>
                </a:lnTo>
                <a:lnTo>
                  <a:pt x="1662156" y="1823827"/>
                </a:lnTo>
                <a:lnTo>
                  <a:pt x="1663261" y="1823047"/>
                </a:lnTo>
                <a:cubicBezTo>
                  <a:pt x="1670055" y="1821412"/>
                  <a:pt x="1676796" y="1819383"/>
                  <a:pt x="1683113" y="1814206"/>
                </a:cubicBezTo>
                <a:lnTo>
                  <a:pt x="1697533" y="1791144"/>
                </a:lnTo>
                <a:lnTo>
                  <a:pt x="1699137" y="1740542"/>
                </a:lnTo>
                <a:cubicBezTo>
                  <a:pt x="1720230" y="1739339"/>
                  <a:pt x="1702526" y="1763866"/>
                  <a:pt x="1719785" y="1781944"/>
                </a:cubicBezTo>
                <a:cubicBezTo>
                  <a:pt x="1729286" y="1754331"/>
                  <a:pt x="1746358" y="1766958"/>
                  <a:pt x="1760435" y="1775601"/>
                </a:cubicBezTo>
                <a:lnTo>
                  <a:pt x="1776682" y="1779716"/>
                </a:lnTo>
                <a:lnTo>
                  <a:pt x="1778058" y="1779488"/>
                </a:lnTo>
                <a:lnTo>
                  <a:pt x="1783089" y="1745348"/>
                </a:lnTo>
                <a:cubicBezTo>
                  <a:pt x="1790825" y="1751115"/>
                  <a:pt x="1798094" y="1750327"/>
                  <a:pt x="1804533" y="1737835"/>
                </a:cubicBezTo>
                <a:cubicBezTo>
                  <a:pt x="1813160" y="1741786"/>
                  <a:pt x="1815398" y="1754172"/>
                  <a:pt x="1817426" y="1763668"/>
                </a:cubicBezTo>
                <a:lnTo>
                  <a:pt x="1827786" y="1771251"/>
                </a:lnTo>
                <a:lnTo>
                  <a:pt x="1828987" y="1771053"/>
                </a:lnTo>
                <a:lnTo>
                  <a:pt x="1827035" y="1744247"/>
                </a:lnTo>
                <a:cubicBezTo>
                  <a:pt x="1848010" y="1751190"/>
                  <a:pt x="1868057" y="1743820"/>
                  <a:pt x="1889482" y="1756778"/>
                </a:cubicBezTo>
                <a:cubicBezTo>
                  <a:pt x="1872615" y="1731601"/>
                  <a:pt x="1912734" y="1747875"/>
                  <a:pt x="1896339" y="1728506"/>
                </a:cubicBezTo>
                <a:cubicBezTo>
                  <a:pt x="1878330" y="1744014"/>
                  <a:pt x="1857544" y="1719859"/>
                  <a:pt x="1837667" y="1709066"/>
                </a:cubicBezTo>
                <a:cubicBezTo>
                  <a:pt x="1869958" y="1719458"/>
                  <a:pt x="1876182" y="1694281"/>
                  <a:pt x="1902074" y="1686434"/>
                </a:cubicBezTo>
                <a:cubicBezTo>
                  <a:pt x="1903671" y="1700390"/>
                  <a:pt x="1889240" y="1714743"/>
                  <a:pt x="1905087" y="1728353"/>
                </a:cubicBezTo>
                <a:cubicBezTo>
                  <a:pt x="1910344" y="1719676"/>
                  <a:pt x="1916704" y="1727455"/>
                  <a:pt x="1921631" y="1713954"/>
                </a:cubicBezTo>
                <a:cubicBezTo>
                  <a:pt x="1916988" y="1695411"/>
                  <a:pt x="1924733" y="1676595"/>
                  <a:pt x="1917653" y="1658140"/>
                </a:cubicBezTo>
                <a:cubicBezTo>
                  <a:pt x="1899986" y="1677807"/>
                  <a:pt x="1878815" y="1647465"/>
                  <a:pt x="1862096" y="1680402"/>
                </a:cubicBezTo>
                <a:cubicBezTo>
                  <a:pt x="1844352" y="1664491"/>
                  <a:pt x="1848153" y="1648116"/>
                  <a:pt x="1836624" y="1632065"/>
                </a:cubicBezTo>
                <a:cubicBezTo>
                  <a:pt x="1800248" y="1651864"/>
                  <a:pt x="1792972" y="1710494"/>
                  <a:pt x="1750776" y="1662212"/>
                </a:cubicBezTo>
                <a:cubicBezTo>
                  <a:pt x="1743194" y="1636872"/>
                  <a:pt x="1778733" y="1649379"/>
                  <a:pt x="1756537" y="1620014"/>
                </a:cubicBezTo>
                <a:cubicBezTo>
                  <a:pt x="1745359" y="1655167"/>
                  <a:pt x="1740893" y="1655748"/>
                  <a:pt x="1719480" y="1655869"/>
                </a:cubicBezTo>
                <a:cubicBezTo>
                  <a:pt x="1710610" y="1633360"/>
                  <a:pt x="1757215" y="1631903"/>
                  <a:pt x="1733103" y="1599623"/>
                </a:cubicBezTo>
                <a:cubicBezTo>
                  <a:pt x="1724264" y="1632087"/>
                  <a:pt x="1706523" y="1618582"/>
                  <a:pt x="1702985" y="1670350"/>
                </a:cubicBezTo>
                <a:cubicBezTo>
                  <a:pt x="1669163" y="1635286"/>
                  <a:pt x="1725927" y="1638560"/>
                  <a:pt x="1697894" y="1600447"/>
                </a:cubicBezTo>
                <a:cubicBezTo>
                  <a:pt x="1680970" y="1641508"/>
                  <a:pt x="1658759" y="1611190"/>
                  <a:pt x="1675588" y="1657047"/>
                </a:cubicBezTo>
                <a:cubicBezTo>
                  <a:pt x="1649773" y="1613856"/>
                  <a:pt x="1628992" y="1614447"/>
                  <a:pt x="1631685" y="1658144"/>
                </a:cubicBezTo>
                <a:cubicBezTo>
                  <a:pt x="1625255" y="1650498"/>
                  <a:pt x="1618983" y="1644001"/>
                  <a:pt x="1614133" y="1658657"/>
                </a:cubicBezTo>
                <a:cubicBezTo>
                  <a:pt x="1603446" y="1646384"/>
                  <a:pt x="1611630" y="1599039"/>
                  <a:pt x="1588654" y="1610240"/>
                </a:cubicBezTo>
                <a:cubicBezTo>
                  <a:pt x="1583446" y="1629082"/>
                  <a:pt x="1586415" y="1647506"/>
                  <a:pt x="1583868" y="1666412"/>
                </a:cubicBezTo>
                <a:cubicBezTo>
                  <a:pt x="1570487" y="1667535"/>
                  <a:pt x="1535440" y="1681674"/>
                  <a:pt x="1534038" y="1646525"/>
                </a:cubicBezTo>
                <a:cubicBezTo>
                  <a:pt x="1548503" y="1664101"/>
                  <a:pt x="1560258" y="1643500"/>
                  <a:pt x="1574013" y="1652514"/>
                </a:cubicBezTo>
                <a:cubicBezTo>
                  <a:pt x="1535728" y="1612797"/>
                  <a:pt x="1490998" y="1662935"/>
                  <a:pt x="1485094" y="1577796"/>
                </a:cubicBezTo>
                <a:cubicBezTo>
                  <a:pt x="1466656" y="1606139"/>
                  <a:pt x="1442915" y="1562521"/>
                  <a:pt x="1424640" y="1593215"/>
                </a:cubicBezTo>
                <a:cubicBezTo>
                  <a:pt x="1440752" y="1593637"/>
                  <a:pt x="1460188" y="1639022"/>
                  <a:pt x="1473488" y="1599044"/>
                </a:cubicBezTo>
                <a:cubicBezTo>
                  <a:pt x="1479995" y="1608258"/>
                  <a:pt x="1486550" y="1617509"/>
                  <a:pt x="1493045" y="1626604"/>
                </a:cubicBezTo>
                <a:cubicBezTo>
                  <a:pt x="1487828" y="1636061"/>
                  <a:pt x="1482582" y="1645654"/>
                  <a:pt x="1477475" y="1654979"/>
                </a:cubicBezTo>
                <a:cubicBezTo>
                  <a:pt x="1462194" y="1633503"/>
                  <a:pt x="1438969" y="1631729"/>
                  <a:pt x="1412969" y="1614673"/>
                </a:cubicBezTo>
                <a:cubicBezTo>
                  <a:pt x="1412998" y="1595903"/>
                  <a:pt x="1426176" y="1577028"/>
                  <a:pt x="1408965" y="1558613"/>
                </a:cubicBezTo>
                <a:cubicBezTo>
                  <a:pt x="1386477" y="1597667"/>
                  <a:pt x="1346139" y="1558576"/>
                  <a:pt x="1333829" y="1553526"/>
                </a:cubicBezTo>
                <a:cubicBezTo>
                  <a:pt x="1331291" y="1589538"/>
                  <a:pt x="1301361" y="1585549"/>
                  <a:pt x="1312494" y="1624060"/>
                </a:cubicBezTo>
                <a:cubicBezTo>
                  <a:pt x="1307837" y="1620387"/>
                  <a:pt x="1303559" y="1621990"/>
                  <a:pt x="1299784" y="1631304"/>
                </a:cubicBezTo>
                <a:cubicBezTo>
                  <a:pt x="1295097" y="1590053"/>
                  <a:pt x="1271774" y="1590988"/>
                  <a:pt x="1281023" y="1554873"/>
                </a:cubicBezTo>
                <a:cubicBezTo>
                  <a:pt x="1262759" y="1556122"/>
                  <a:pt x="1260284" y="1596404"/>
                  <a:pt x="1263686" y="1618226"/>
                </a:cubicBezTo>
                <a:cubicBezTo>
                  <a:pt x="1238829" y="1594453"/>
                  <a:pt x="1179965" y="1644418"/>
                  <a:pt x="1204111" y="1584726"/>
                </a:cubicBezTo>
                <a:cubicBezTo>
                  <a:pt x="1194125" y="1574786"/>
                  <a:pt x="1164384" y="1595355"/>
                  <a:pt x="1166953" y="1557597"/>
                </a:cubicBezTo>
                <a:cubicBezTo>
                  <a:pt x="1176765" y="1551691"/>
                  <a:pt x="1188252" y="1568953"/>
                  <a:pt x="1197140" y="1549938"/>
                </a:cubicBezTo>
                <a:cubicBezTo>
                  <a:pt x="1177830" y="1505783"/>
                  <a:pt x="1164742" y="1547404"/>
                  <a:pt x="1147357" y="1530128"/>
                </a:cubicBezTo>
                <a:cubicBezTo>
                  <a:pt x="1149908" y="1525421"/>
                  <a:pt x="1152577" y="1520665"/>
                  <a:pt x="1155124" y="1515962"/>
                </a:cubicBezTo>
                <a:cubicBezTo>
                  <a:pt x="1152178" y="1509080"/>
                  <a:pt x="1152656" y="1502012"/>
                  <a:pt x="1158026" y="1494862"/>
                </a:cubicBezTo>
                <a:cubicBezTo>
                  <a:pt x="1165978" y="1503968"/>
                  <a:pt x="1174726" y="1522876"/>
                  <a:pt x="1181551" y="1515328"/>
                </a:cubicBezTo>
                <a:cubicBezTo>
                  <a:pt x="1185317" y="1505886"/>
                  <a:pt x="1193354" y="1496388"/>
                  <a:pt x="1188287" y="1487064"/>
                </a:cubicBezTo>
                <a:cubicBezTo>
                  <a:pt x="1165924" y="1481968"/>
                  <a:pt x="1134061" y="1462396"/>
                  <a:pt x="1128787" y="1516670"/>
                </a:cubicBezTo>
                <a:cubicBezTo>
                  <a:pt x="1096837" y="1500678"/>
                  <a:pt x="1065593" y="1493999"/>
                  <a:pt x="1036119" y="1511885"/>
                </a:cubicBezTo>
                <a:cubicBezTo>
                  <a:pt x="1045715" y="1535027"/>
                  <a:pt x="1047392" y="1558273"/>
                  <a:pt x="1041159" y="1581708"/>
                </a:cubicBezTo>
                <a:cubicBezTo>
                  <a:pt x="1029540" y="1514138"/>
                  <a:pt x="1028940" y="1588898"/>
                  <a:pt x="1000044" y="1561798"/>
                </a:cubicBezTo>
                <a:cubicBezTo>
                  <a:pt x="999712" y="1522925"/>
                  <a:pt x="1036152" y="1526788"/>
                  <a:pt x="1021380" y="1491264"/>
                </a:cubicBezTo>
                <a:cubicBezTo>
                  <a:pt x="986258" y="1491335"/>
                  <a:pt x="948963" y="1462106"/>
                  <a:pt x="917066" y="1507771"/>
                </a:cubicBezTo>
                <a:cubicBezTo>
                  <a:pt x="882849" y="1455514"/>
                  <a:pt x="827147" y="1488137"/>
                  <a:pt x="797846" y="1440895"/>
                </a:cubicBezTo>
                <a:cubicBezTo>
                  <a:pt x="802623" y="1425915"/>
                  <a:pt x="815079" y="1432819"/>
                  <a:pt x="809453" y="1419652"/>
                </a:cubicBezTo>
                <a:cubicBezTo>
                  <a:pt x="787249" y="1407603"/>
                  <a:pt x="809446" y="1360064"/>
                  <a:pt x="784059" y="1371225"/>
                </a:cubicBezTo>
                <a:cubicBezTo>
                  <a:pt x="779623" y="1389906"/>
                  <a:pt x="790028" y="1408395"/>
                  <a:pt x="788039" y="1427039"/>
                </a:cubicBezTo>
                <a:cubicBezTo>
                  <a:pt x="765410" y="1460250"/>
                  <a:pt x="739026" y="1439454"/>
                  <a:pt x="714935" y="1449898"/>
                </a:cubicBezTo>
                <a:lnTo>
                  <a:pt x="727617" y="1482604"/>
                </a:lnTo>
                <a:lnTo>
                  <a:pt x="709749" y="1471341"/>
                </a:lnTo>
                <a:cubicBezTo>
                  <a:pt x="706839" y="1468134"/>
                  <a:pt x="707433" y="1462397"/>
                  <a:pt x="709953" y="1443014"/>
                </a:cubicBezTo>
                <a:cubicBezTo>
                  <a:pt x="682127" y="1442546"/>
                  <a:pt x="652863" y="1423209"/>
                  <a:pt x="625052" y="1424107"/>
                </a:cubicBezTo>
                <a:cubicBezTo>
                  <a:pt x="639343" y="1401884"/>
                  <a:pt x="627014" y="1361829"/>
                  <a:pt x="607344" y="1361561"/>
                </a:cubicBezTo>
                <a:cubicBezTo>
                  <a:pt x="616769" y="1329164"/>
                  <a:pt x="632690" y="1386453"/>
                  <a:pt x="642505" y="1360655"/>
                </a:cubicBezTo>
                <a:cubicBezTo>
                  <a:pt x="631820" y="1325712"/>
                  <a:pt x="604857" y="1302067"/>
                  <a:pt x="580067" y="1348206"/>
                </a:cubicBezTo>
                <a:cubicBezTo>
                  <a:pt x="594293" y="1380882"/>
                  <a:pt x="596845" y="1374557"/>
                  <a:pt x="587884" y="1396941"/>
                </a:cubicBezTo>
                <a:cubicBezTo>
                  <a:pt x="611523" y="1414867"/>
                  <a:pt x="602498" y="1358863"/>
                  <a:pt x="626940" y="1389078"/>
                </a:cubicBezTo>
                <a:cubicBezTo>
                  <a:pt x="617820" y="1405833"/>
                  <a:pt x="607096" y="1398005"/>
                  <a:pt x="598698" y="1424652"/>
                </a:cubicBezTo>
                <a:cubicBezTo>
                  <a:pt x="555748" y="1412733"/>
                  <a:pt x="496139" y="1375662"/>
                  <a:pt x="470833" y="1420861"/>
                </a:cubicBezTo>
                <a:cubicBezTo>
                  <a:pt x="453102" y="1405032"/>
                  <a:pt x="463137" y="1388309"/>
                  <a:pt x="445358" y="1372442"/>
                </a:cubicBezTo>
                <a:cubicBezTo>
                  <a:pt x="441450" y="1379696"/>
                  <a:pt x="436773" y="1375358"/>
                  <a:pt x="432747" y="1379838"/>
                </a:cubicBezTo>
                <a:cubicBezTo>
                  <a:pt x="420762" y="1386464"/>
                  <a:pt x="434338" y="1424105"/>
                  <a:pt x="417181" y="1408257"/>
                </a:cubicBezTo>
                <a:cubicBezTo>
                  <a:pt x="397656" y="1371313"/>
                  <a:pt x="319935" y="1349137"/>
                  <a:pt x="306863" y="1403874"/>
                </a:cubicBezTo>
                <a:cubicBezTo>
                  <a:pt x="283433" y="1390413"/>
                  <a:pt x="317123" y="1375541"/>
                  <a:pt x="303890" y="1361907"/>
                </a:cubicBezTo>
                <a:cubicBezTo>
                  <a:pt x="297191" y="1371107"/>
                  <a:pt x="288449" y="1351824"/>
                  <a:pt x="280373" y="1341523"/>
                </a:cubicBezTo>
                <a:cubicBezTo>
                  <a:pt x="272290" y="1372039"/>
                  <a:pt x="260854" y="1355232"/>
                  <a:pt x="249125" y="1335218"/>
                </a:cubicBezTo>
                <a:cubicBezTo>
                  <a:pt x="244456" y="1344748"/>
                  <a:pt x="250041" y="1353852"/>
                  <a:pt x="242340" y="1363399"/>
                </a:cubicBezTo>
                <a:cubicBezTo>
                  <a:pt x="229015" y="1341558"/>
                  <a:pt x="218529" y="1358370"/>
                  <a:pt x="205259" y="1336268"/>
                </a:cubicBezTo>
                <a:cubicBezTo>
                  <a:pt x="212154" y="1324519"/>
                  <a:pt x="211371" y="1312847"/>
                  <a:pt x="207027" y="1301251"/>
                </a:cubicBezTo>
                <a:cubicBezTo>
                  <a:pt x="198784" y="1308326"/>
                  <a:pt x="190049" y="1309013"/>
                  <a:pt x="181742" y="1315885"/>
                </a:cubicBezTo>
                <a:cubicBezTo>
                  <a:pt x="190097" y="1330517"/>
                  <a:pt x="196898" y="1323176"/>
                  <a:pt x="205259" y="1336268"/>
                </a:cubicBezTo>
                <a:cubicBezTo>
                  <a:pt x="187974" y="1345059"/>
                  <a:pt x="173127" y="1343635"/>
                  <a:pt x="167122" y="1358365"/>
                </a:cubicBezTo>
                <a:cubicBezTo>
                  <a:pt x="176834" y="1312526"/>
                  <a:pt x="133223" y="1351296"/>
                  <a:pt x="128013" y="1303333"/>
                </a:cubicBezTo>
                <a:cubicBezTo>
                  <a:pt x="95092" y="1320005"/>
                  <a:pt x="60949" y="1319053"/>
                  <a:pt x="25396" y="1298654"/>
                </a:cubicBezTo>
                <a:lnTo>
                  <a:pt x="1" y="1279661"/>
                </a:lnTo>
                <a:lnTo>
                  <a:pt x="0" y="1259222"/>
                </a:lnTo>
                <a:lnTo>
                  <a:pt x="17911" y="1270008"/>
                </a:lnTo>
                <a:cubicBezTo>
                  <a:pt x="38059" y="1275257"/>
                  <a:pt x="57063" y="1264151"/>
                  <a:pt x="78238" y="1283562"/>
                </a:cubicBezTo>
                <a:cubicBezTo>
                  <a:pt x="82163" y="1276516"/>
                  <a:pt x="85989" y="1269275"/>
                  <a:pt x="89887" y="1262353"/>
                </a:cubicBezTo>
                <a:cubicBezTo>
                  <a:pt x="84071" y="1236789"/>
                  <a:pt x="61535" y="1254715"/>
                  <a:pt x="70325" y="1234755"/>
                </a:cubicBezTo>
                <a:cubicBezTo>
                  <a:pt x="80370" y="1250914"/>
                  <a:pt x="86428" y="1212798"/>
                  <a:pt x="94755" y="1206134"/>
                </a:cubicBezTo>
                <a:cubicBezTo>
                  <a:pt x="132480" y="1259400"/>
                  <a:pt x="132416" y="1162823"/>
                  <a:pt x="167854" y="1183232"/>
                </a:cubicBezTo>
                <a:cubicBezTo>
                  <a:pt x="164520" y="1209857"/>
                  <a:pt x="138066" y="1202521"/>
                  <a:pt x="148377" y="1218862"/>
                </a:cubicBezTo>
                <a:cubicBezTo>
                  <a:pt x="174727" y="1217864"/>
                  <a:pt x="201815" y="1227337"/>
                  <a:pt x="227442" y="1216901"/>
                </a:cubicBezTo>
                <a:cubicBezTo>
                  <a:pt x="244484" y="1230434"/>
                  <a:pt x="234654" y="1244685"/>
                  <a:pt x="248021" y="1258433"/>
                </a:cubicBezTo>
                <a:cubicBezTo>
                  <a:pt x="260118" y="1242781"/>
                  <a:pt x="274827" y="1231142"/>
                  <a:pt x="285023" y="1222459"/>
                </a:cubicBezTo>
                <a:cubicBezTo>
                  <a:pt x="294350" y="1247828"/>
                  <a:pt x="265713" y="1274266"/>
                  <a:pt x="268623" y="1299792"/>
                </a:cubicBezTo>
                <a:cubicBezTo>
                  <a:pt x="280149" y="1318293"/>
                  <a:pt x="289263" y="1300627"/>
                  <a:pt x="299867" y="1306058"/>
                </a:cubicBezTo>
                <a:cubicBezTo>
                  <a:pt x="290656" y="1270087"/>
                  <a:pt x="320843" y="1278619"/>
                  <a:pt x="329028" y="1284340"/>
                </a:cubicBezTo>
                <a:cubicBezTo>
                  <a:pt x="320452" y="1246024"/>
                  <a:pt x="346027" y="1260966"/>
                  <a:pt x="343661" y="1241984"/>
                </a:cubicBezTo>
                <a:cubicBezTo>
                  <a:pt x="340865" y="1237370"/>
                  <a:pt x="338409" y="1232844"/>
                  <a:pt x="342656" y="1228093"/>
                </a:cubicBezTo>
                <a:cubicBezTo>
                  <a:pt x="365014" y="1246101"/>
                  <a:pt x="335785" y="1265585"/>
                  <a:pt x="355460" y="1283749"/>
                </a:cubicBezTo>
                <a:cubicBezTo>
                  <a:pt x="384089" y="1301324"/>
                  <a:pt x="393815" y="1215995"/>
                  <a:pt x="413914" y="1240300"/>
                </a:cubicBezTo>
                <a:cubicBezTo>
                  <a:pt x="403706" y="1254550"/>
                  <a:pt x="400501" y="1268668"/>
                  <a:pt x="408149" y="1282497"/>
                </a:cubicBezTo>
                <a:cubicBezTo>
                  <a:pt x="446114" y="1315021"/>
                  <a:pt x="461485" y="1228407"/>
                  <a:pt x="469506" y="1217951"/>
                </a:cubicBezTo>
                <a:cubicBezTo>
                  <a:pt x="462941" y="1234527"/>
                  <a:pt x="474827" y="1250414"/>
                  <a:pt x="477414" y="1266758"/>
                </a:cubicBezTo>
                <a:cubicBezTo>
                  <a:pt x="468215" y="1286346"/>
                  <a:pt x="435723" y="1292249"/>
                  <a:pt x="441422" y="1316623"/>
                </a:cubicBezTo>
                <a:cubicBezTo>
                  <a:pt x="487814" y="1342678"/>
                  <a:pt x="481045" y="1277847"/>
                  <a:pt x="516457" y="1258771"/>
                </a:cubicBezTo>
                <a:cubicBezTo>
                  <a:pt x="526564" y="1270272"/>
                  <a:pt x="522865" y="1281990"/>
                  <a:pt x="532089" y="1293377"/>
                </a:cubicBezTo>
                <a:cubicBezTo>
                  <a:pt x="539926" y="1279077"/>
                  <a:pt x="547654" y="1264953"/>
                  <a:pt x="555422" y="1250830"/>
                </a:cubicBezTo>
                <a:cubicBezTo>
                  <a:pt x="546655" y="1237818"/>
                  <a:pt x="518933" y="1263874"/>
                  <a:pt x="523206" y="1230632"/>
                </a:cubicBezTo>
                <a:cubicBezTo>
                  <a:pt x="541013" y="1233000"/>
                  <a:pt x="559674" y="1247736"/>
                  <a:pt x="575926" y="1229293"/>
                </a:cubicBezTo>
                <a:cubicBezTo>
                  <a:pt x="523388" y="1212553"/>
                  <a:pt x="471665" y="1208261"/>
                  <a:pt x="419645" y="1198190"/>
                </a:cubicBezTo>
                <a:cubicBezTo>
                  <a:pt x="458949" y="1146991"/>
                  <a:pt x="554892" y="1250510"/>
                  <a:pt x="563083" y="1173683"/>
                </a:cubicBezTo>
                <a:cubicBezTo>
                  <a:pt x="574825" y="1153337"/>
                  <a:pt x="588772" y="1162996"/>
                  <a:pt x="602162" y="1165609"/>
                </a:cubicBezTo>
                <a:cubicBezTo>
                  <a:pt x="598273" y="1175101"/>
                  <a:pt x="590202" y="1184647"/>
                  <a:pt x="595300" y="1193884"/>
                </a:cubicBezTo>
                <a:cubicBezTo>
                  <a:pt x="623391" y="1196524"/>
                  <a:pt x="653195" y="1224362"/>
                  <a:pt x="681259" y="1226716"/>
                </a:cubicBezTo>
                <a:cubicBezTo>
                  <a:pt x="677441" y="1236079"/>
                  <a:pt x="669420" y="1245742"/>
                  <a:pt x="674547" y="1254851"/>
                </a:cubicBezTo>
                <a:cubicBezTo>
                  <a:pt x="686279" y="1235212"/>
                  <a:pt x="702122" y="1271871"/>
                  <a:pt x="713547" y="1246824"/>
                </a:cubicBezTo>
                <a:cubicBezTo>
                  <a:pt x="702475" y="1236833"/>
                  <a:pt x="692881" y="1244915"/>
                  <a:pt x="681259" y="1226716"/>
                </a:cubicBezTo>
                <a:cubicBezTo>
                  <a:pt x="708748" y="1195165"/>
                  <a:pt x="723343" y="1203882"/>
                  <a:pt x="741640" y="1148234"/>
                </a:cubicBezTo>
                <a:cubicBezTo>
                  <a:pt x="766876" y="1174465"/>
                  <a:pt x="752585" y="1123777"/>
                  <a:pt x="795339" y="1160915"/>
                </a:cubicBezTo>
                <a:cubicBezTo>
                  <a:pt x="817995" y="1107688"/>
                  <a:pt x="885941" y="1157232"/>
                  <a:pt x="927004" y="1157629"/>
                </a:cubicBezTo>
                <a:cubicBezTo>
                  <a:pt x="923225" y="1166945"/>
                  <a:pt x="915205" y="1176612"/>
                  <a:pt x="920259" y="1185767"/>
                </a:cubicBezTo>
                <a:cubicBezTo>
                  <a:pt x="924413" y="1181771"/>
                  <a:pt x="928921" y="1183219"/>
                  <a:pt x="933941" y="1192464"/>
                </a:cubicBezTo>
                <a:cubicBezTo>
                  <a:pt x="928611" y="1160333"/>
                  <a:pt x="945958" y="1135131"/>
                  <a:pt x="967061" y="1163571"/>
                </a:cubicBezTo>
                <a:cubicBezTo>
                  <a:pt x="973530" y="1172791"/>
                  <a:pt x="964759" y="1182452"/>
                  <a:pt x="969102" y="1191597"/>
                </a:cubicBezTo>
                <a:cubicBezTo>
                  <a:pt x="980136" y="1172862"/>
                  <a:pt x="968793" y="1165887"/>
                  <a:pt x="984710" y="1163174"/>
                </a:cubicBezTo>
                <a:cubicBezTo>
                  <a:pt x="995391" y="1174621"/>
                  <a:pt x="989165" y="1186384"/>
                  <a:pt x="991522" y="1198021"/>
                </a:cubicBezTo>
                <a:cubicBezTo>
                  <a:pt x="1000069" y="1186225"/>
                  <a:pt x="994602" y="1174619"/>
                  <a:pt x="1002234" y="1162790"/>
                </a:cubicBezTo>
                <a:cubicBezTo>
                  <a:pt x="1030839" y="1157076"/>
                  <a:pt x="1077650" y="1200564"/>
                  <a:pt x="1090085" y="1160674"/>
                </a:cubicBezTo>
                <a:cubicBezTo>
                  <a:pt x="1111585" y="1178776"/>
                  <a:pt x="1076706" y="1198254"/>
                  <a:pt x="1094064" y="1216488"/>
                </a:cubicBezTo>
                <a:cubicBezTo>
                  <a:pt x="1134794" y="1139066"/>
                  <a:pt x="1180162" y="1181461"/>
                  <a:pt x="1213161" y="1220595"/>
                </a:cubicBezTo>
                <a:cubicBezTo>
                  <a:pt x="1207808" y="1213754"/>
                  <a:pt x="1204314" y="1224243"/>
                  <a:pt x="1214218" y="1234562"/>
                </a:cubicBezTo>
                <a:cubicBezTo>
                  <a:pt x="1193796" y="1234250"/>
                  <a:pt x="1169311" y="1282560"/>
                  <a:pt x="1185076" y="1319271"/>
                </a:cubicBezTo>
                <a:cubicBezTo>
                  <a:pt x="1203512" y="1305920"/>
                  <a:pt x="1196105" y="1283465"/>
                  <a:pt x="1218252" y="1290498"/>
                </a:cubicBezTo>
                <a:cubicBezTo>
                  <a:pt x="1213234" y="1271953"/>
                  <a:pt x="1208426" y="1253426"/>
                  <a:pt x="1222956" y="1234333"/>
                </a:cubicBezTo>
                <a:cubicBezTo>
                  <a:pt x="1239972" y="1254926"/>
                  <a:pt x="1218261" y="1276420"/>
                  <a:pt x="1231934" y="1297190"/>
                </a:cubicBezTo>
                <a:cubicBezTo>
                  <a:pt x="1246673" y="1303277"/>
                  <a:pt x="1248459" y="1326347"/>
                  <a:pt x="1268062" y="1310178"/>
                </a:cubicBezTo>
                <a:cubicBezTo>
                  <a:pt x="1291767" y="1224288"/>
                  <a:pt x="1358578" y="1255059"/>
                  <a:pt x="1397592" y="1216054"/>
                </a:cubicBezTo>
                <a:cubicBezTo>
                  <a:pt x="1387201" y="1232524"/>
                  <a:pt x="1377858" y="1249137"/>
                  <a:pt x="1387980" y="1265248"/>
                </a:cubicBezTo>
                <a:cubicBezTo>
                  <a:pt x="1412847" y="1261949"/>
                  <a:pt x="1421888" y="1279253"/>
                  <a:pt x="1424999" y="1229395"/>
                </a:cubicBezTo>
                <a:cubicBezTo>
                  <a:pt x="1457196" y="1272930"/>
                  <a:pt x="1431698" y="1187852"/>
                  <a:pt x="1459136" y="1214477"/>
                </a:cubicBezTo>
                <a:cubicBezTo>
                  <a:pt x="1444101" y="1235906"/>
                  <a:pt x="1450999" y="1256625"/>
                  <a:pt x="1450507" y="1277726"/>
                </a:cubicBezTo>
                <a:cubicBezTo>
                  <a:pt x="1456708" y="1283944"/>
                  <a:pt x="1462422" y="1280532"/>
                  <a:pt x="1467993" y="1277390"/>
                </a:cubicBezTo>
                <a:cubicBezTo>
                  <a:pt x="1467188" y="1261029"/>
                  <a:pt x="1461125" y="1244832"/>
                  <a:pt x="1477676" y="1228065"/>
                </a:cubicBezTo>
                <a:cubicBezTo>
                  <a:pt x="1489346" y="1270587"/>
                  <a:pt x="1507438" y="1244155"/>
                  <a:pt x="1503083" y="1213415"/>
                </a:cubicBezTo>
                <a:cubicBezTo>
                  <a:pt x="1586849" y="1258102"/>
                  <a:pt x="1664806" y="1182966"/>
                  <a:pt x="1718853" y="1277995"/>
                </a:cubicBezTo>
                <a:cubicBezTo>
                  <a:pt x="1731207" y="1245376"/>
                  <a:pt x="1747438" y="1267631"/>
                  <a:pt x="1759757" y="1235098"/>
                </a:cubicBezTo>
                <a:cubicBezTo>
                  <a:pt x="1786192" y="1279478"/>
                  <a:pt x="1800931" y="1255585"/>
                  <a:pt x="1811421" y="1219797"/>
                </a:cubicBezTo>
                <a:cubicBezTo>
                  <a:pt x="1844481" y="1231228"/>
                  <a:pt x="1855661" y="1257655"/>
                  <a:pt x="1868035" y="1211459"/>
                </a:cubicBezTo>
                <a:cubicBezTo>
                  <a:pt x="1893551" y="1227069"/>
                  <a:pt x="1852950" y="1244563"/>
                  <a:pt x="1867153" y="1260378"/>
                </a:cubicBezTo>
                <a:cubicBezTo>
                  <a:pt x="1886099" y="1281937"/>
                  <a:pt x="1893767" y="1242950"/>
                  <a:pt x="1904321" y="1287546"/>
                </a:cubicBezTo>
                <a:cubicBezTo>
                  <a:pt x="1913912" y="1257576"/>
                  <a:pt x="1925988" y="1262777"/>
                  <a:pt x="1938424" y="1272714"/>
                </a:cubicBezTo>
                <a:cubicBezTo>
                  <a:pt x="1934610" y="1282073"/>
                  <a:pt x="1926569" y="1291533"/>
                  <a:pt x="1931671" y="1300809"/>
                </a:cubicBezTo>
                <a:cubicBezTo>
                  <a:pt x="2014620" y="1269466"/>
                  <a:pt x="2125250" y="1303217"/>
                  <a:pt x="2192117" y="1252349"/>
                </a:cubicBezTo>
                <a:cubicBezTo>
                  <a:pt x="2169162" y="1240250"/>
                  <a:pt x="2125702" y="1264721"/>
                  <a:pt x="2116005" y="1233329"/>
                </a:cubicBezTo>
                <a:cubicBezTo>
                  <a:pt x="2122288" y="1239119"/>
                  <a:pt x="2134189" y="1238148"/>
                  <a:pt x="2128664" y="1225968"/>
                </a:cubicBezTo>
                <a:cubicBezTo>
                  <a:pt x="2112341" y="1216598"/>
                  <a:pt x="2093268" y="1204726"/>
                  <a:pt x="2103256" y="1240574"/>
                </a:cubicBezTo>
                <a:cubicBezTo>
                  <a:pt x="2073033" y="1237817"/>
                  <a:pt x="2081060" y="1189326"/>
                  <a:pt x="2093393" y="1163810"/>
                </a:cubicBezTo>
                <a:cubicBezTo>
                  <a:pt x="2127461" y="1197606"/>
                  <a:pt x="2179617" y="1243830"/>
                  <a:pt x="2182224" y="1175714"/>
                </a:cubicBezTo>
                <a:cubicBezTo>
                  <a:pt x="2196289" y="1208819"/>
                  <a:pt x="2204563" y="1159932"/>
                  <a:pt x="2218360" y="1188784"/>
                </a:cubicBezTo>
                <a:cubicBezTo>
                  <a:pt x="2216215" y="1214418"/>
                  <a:pt x="2191132" y="1197805"/>
                  <a:pt x="2202799" y="1217202"/>
                </a:cubicBezTo>
                <a:cubicBezTo>
                  <a:pt x="2210185" y="1228529"/>
                  <a:pt x="2216863" y="1229880"/>
                  <a:pt x="2223236" y="1226729"/>
                </a:cubicBezTo>
                <a:lnTo>
                  <a:pt x="2234366" y="1216277"/>
                </a:lnTo>
                <a:lnTo>
                  <a:pt x="2232096" y="1258336"/>
                </a:lnTo>
                <a:cubicBezTo>
                  <a:pt x="2217224" y="1249774"/>
                  <a:pt x="2215721" y="1231079"/>
                  <a:pt x="2197107" y="1259309"/>
                </a:cubicBezTo>
                <a:cubicBezTo>
                  <a:pt x="2222770" y="1282010"/>
                  <a:pt x="2191650" y="1306086"/>
                  <a:pt x="2210847" y="1328905"/>
                </a:cubicBezTo>
                <a:cubicBezTo>
                  <a:pt x="2220296" y="1316602"/>
                  <a:pt x="2231048" y="1323843"/>
                  <a:pt x="2241116" y="1321233"/>
                </a:cubicBezTo>
                <a:cubicBezTo>
                  <a:pt x="2247782" y="1238794"/>
                  <a:pt x="2294499" y="1192686"/>
                  <a:pt x="2332561" y="1186046"/>
                </a:cubicBezTo>
                <a:cubicBezTo>
                  <a:pt x="2314095" y="1208035"/>
                  <a:pt x="2346117" y="1219452"/>
                  <a:pt x="2352095" y="1213399"/>
                </a:cubicBezTo>
                <a:cubicBezTo>
                  <a:pt x="2356918" y="1170510"/>
                  <a:pt x="2400082" y="1207978"/>
                  <a:pt x="2422352" y="1211758"/>
                </a:cubicBezTo>
                <a:cubicBezTo>
                  <a:pt x="2417408" y="1223476"/>
                  <a:pt x="2406265" y="1235456"/>
                  <a:pt x="2411727" y="1247021"/>
                </a:cubicBezTo>
                <a:cubicBezTo>
                  <a:pt x="2435262" y="1266783"/>
                  <a:pt x="2437165" y="1191429"/>
                  <a:pt x="2452613" y="1204004"/>
                </a:cubicBezTo>
                <a:cubicBezTo>
                  <a:pt x="2449298" y="1250187"/>
                  <a:pt x="2475772" y="1206695"/>
                  <a:pt x="2483855" y="1210230"/>
                </a:cubicBezTo>
                <a:cubicBezTo>
                  <a:pt x="2475879" y="1226781"/>
                  <a:pt x="2503020" y="1242437"/>
                  <a:pt x="2509335" y="1258648"/>
                </a:cubicBezTo>
                <a:cubicBezTo>
                  <a:pt x="2515603" y="1243637"/>
                  <a:pt x="2523418" y="1250644"/>
                  <a:pt x="2529783" y="1236995"/>
                </a:cubicBezTo>
                <a:cubicBezTo>
                  <a:pt x="2518547" y="1242424"/>
                  <a:pt x="2501400" y="1236374"/>
                  <a:pt x="2510238" y="1209557"/>
                </a:cubicBezTo>
                <a:cubicBezTo>
                  <a:pt x="2530911" y="1228946"/>
                  <a:pt x="2555074" y="1229708"/>
                  <a:pt x="2548309" y="1187631"/>
                </a:cubicBezTo>
                <a:cubicBezTo>
                  <a:pt x="2568872" y="1201095"/>
                  <a:pt x="2539405" y="1215786"/>
                  <a:pt x="2560043" y="1229198"/>
                </a:cubicBezTo>
                <a:cubicBezTo>
                  <a:pt x="2576649" y="1182611"/>
                  <a:pt x="2575385" y="1225715"/>
                  <a:pt x="2590235" y="1221534"/>
                </a:cubicBezTo>
                <a:cubicBezTo>
                  <a:pt x="2600873" y="1204998"/>
                  <a:pt x="2594930" y="1188749"/>
                  <a:pt x="2591144" y="1172485"/>
                </a:cubicBezTo>
                <a:cubicBezTo>
                  <a:pt x="2590395" y="1207319"/>
                  <a:pt x="2555107" y="1170121"/>
                  <a:pt x="2538454" y="1173737"/>
                </a:cubicBezTo>
                <a:cubicBezTo>
                  <a:pt x="2552554" y="1159379"/>
                  <a:pt x="2536555" y="1145905"/>
                  <a:pt x="2544185" y="1131627"/>
                </a:cubicBezTo>
                <a:cubicBezTo>
                  <a:pt x="2557592" y="1134403"/>
                  <a:pt x="2571452" y="1144027"/>
                  <a:pt x="2583240" y="1123760"/>
                </a:cubicBezTo>
                <a:lnTo>
                  <a:pt x="2575279" y="1104493"/>
                </a:lnTo>
                <a:lnTo>
                  <a:pt x="2620361" y="1150888"/>
                </a:lnTo>
                <a:cubicBezTo>
                  <a:pt x="2641863" y="1126511"/>
                  <a:pt x="2664550" y="1181319"/>
                  <a:pt x="2684870" y="1191198"/>
                </a:cubicBezTo>
                <a:cubicBezTo>
                  <a:pt x="2685854" y="1212148"/>
                  <a:pt x="2673214" y="1233414"/>
                  <a:pt x="2676195" y="1254413"/>
                </a:cubicBezTo>
                <a:cubicBezTo>
                  <a:pt x="2696277" y="1248199"/>
                  <a:pt x="2718086" y="1264897"/>
                  <a:pt x="2737739" y="1252876"/>
                </a:cubicBezTo>
                <a:cubicBezTo>
                  <a:pt x="2742223" y="1234229"/>
                  <a:pt x="2737477" y="1198881"/>
                  <a:pt x="2757142" y="1217376"/>
                </a:cubicBezTo>
                <a:cubicBezTo>
                  <a:pt x="2759030" y="1241434"/>
                  <a:pt x="2734771" y="1235285"/>
                  <a:pt x="2756356" y="1266373"/>
                </a:cubicBezTo>
                <a:cubicBezTo>
                  <a:pt x="2762504" y="1228330"/>
                  <a:pt x="2764968" y="1253986"/>
                  <a:pt x="2781686" y="1251814"/>
                </a:cubicBezTo>
                <a:cubicBezTo>
                  <a:pt x="2781919" y="1235473"/>
                  <a:pt x="2785350" y="1219096"/>
                  <a:pt x="2782551" y="1202731"/>
                </a:cubicBezTo>
                <a:cubicBezTo>
                  <a:pt x="2777615" y="1207265"/>
                  <a:pt x="2751235" y="1201042"/>
                  <a:pt x="2759074" y="1182342"/>
                </a:cubicBezTo>
                <a:cubicBezTo>
                  <a:pt x="2770926" y="1184118"/>
                  <a:pt x="2784306" y="1206871"/>
                  <a:pt x="2794149" y="1181401"/>
                </a:cubicBezTo>
                <a:cubicBezTo>
                  <a:pt x="2788358" y="1156088"/>
                  <a:pt x="2765806" y="1173888"/>
                  <a:pt x="2774600" y="1153967"/>
                </a:cubicBezTo>
                <a:cubicBezTo>
                  <a:pt x="2783200" y="1162885"/>
                  <a:pt x="2786526" y="1143110"/>
                  <a:pt x="2786332" y="1132711"/>
                </a:cubicBezTo>
                <a:cubicBezTo>
                  <a:pt x="2804307" y="1150882"/>
                  <a:pt x="2809739" y="1169423"/>
                  <a:pt x="2807839" y="1188180"/>
                </a:cubicBezTo>
                <a:cubicBezTo>
                  <a:pt x="2819193" y="1181868"/>
                  <a:pt x="2832321" y="1201778"/>
                  <a:pt x="2842957" y="1187234"/>
                </a:cubicBezTo>
                <a:cubicBezTo>
                  <a:pt x="2858025" y="1207452"/>
                  <a:pt x="2864116" y="1263629"/>
                  <a:pt x="2882157" y="1242345"/>
                </a:cubicBezTo>
                <a:cubicBezTo>
                  <a:pt x="2901497" y="1220806"/>
                  <a:pt x="2867124" y="1200620"/>
                  <a:pt x="2890785" y="1179091"/>
                </a:cubicBezTo>
                <a:cubicBezTo>
                  <a:pt x="2912731" y="1199557"/>
                  <a:pt x="2877882" y="1221319"/>
                  <a:pt x="2899746" y="1241788"/>
                </a:cubicBezTo>
                <a:cubicBezTo>
                  <a:pt x="2933911" y="1248207"/>
                  <a:pt x="2968296" y="1257554"/>
                  <a:pt x="2999242" y="1218383"/>
                </a:cubicBezTo>
                <a:cubicBezTo>
                  <a:pt x="2998546" y="1263421"/>
                  <a:pt x="3028273" y="1220058"/>
                  <a:pt x="3039221" y="1224372"/>
                </a:cubicBezTo>
                <a:cubicBezTo>
                  <a:pt x="3055201" y="1236478"/>
                  <a:pt x="3054306" y="1283616"/>
                  <a:pt x="3073483" y="1272599"/>
                </a:cubicBezTo>
                <a:cubicBezTo>
                  <a:pt x="3086125" y="1245265"/>
                  <a:pt x="3101972" y="1202201"/>
                  <a:pt x="3111405" y="1187697"/>
                </a:cubicBezTo>
                <a:cubicBezTo>
                  <a:pt x="3114187" y="1203480"/>
                  <a:pt x="3125792" y="1213381"/>
                  <a:pt x="3140745" y="1228826"/>
                </a:cubicBezTo>
                <a:cubicBezTo>
                  <a:pt x="3148950" y="1263489"/>
                  <a:pt x="3111117" y="1229834"/>
                  <a:pt x="3121346" y="1264409"/>
                </a:cubicBezTo>
                <a:cubicBezTo>
                  <a:pt x="3142007" y="1265033"/>
                  <a:pt x="3186220" y="1271834"/>
                  <a:pt x="3189548" y="1234660"/>
                </a:cubicBezTo>
                <a:cubicBezTo>
                  <a:pt x="3176529" y="1221881"/>
                  <a:pt x="3159289" y="1247690"/>
                  <a:pt x="3157303" y="1214548"/>
                </a:cubicBezTo>
                <a:cubicBezTo>
                  <a:pt x="3194627" y="1182530"/>
                  <a:pt x="3256548" y="1237717"/>
                  <a:pt x="3279206" y="1197480"/>
                </a:cubicBezTo>
                <a:cubicBezTo>
                  <a:pt x="3328615" y="1220528"/>
                  <a:pt x="3359248" y="1272656"/>
                  <a:pt x="3381748" y="1215909"/>
                </a:cubicBezTo>
                <a:cubicBezTo>
                  <a:pt x="3391960" y="1234130"/>
                  <a:pt x="3394522" y="1260734"/>
                  <a:pt x="3410134" y="1243313"/>
                </a:cubicBezTo>
                <a:cubicBezTo>
                  <a:pt x="3404715" y="1231785"/>
                  <a:pt x="3406331" y="1219993"/>
                  <a:pt x="3394415" y="1208673"/>
                </a:cubicBezTo>
                <a:cubicBezTo>
                  <a:pt x="3402191" y="1194588"/>
                  <a:pt x="3409934" y="1180220"/>
                  <a:pt x="3417710" y="1166135"/>
                </a:cubicBezTo>
                <a:cubicBezTo>
                  <a:pt x="3427909" y="1233640"/>
                  <a:pt x="3473895" y="1144304"/>
                  <a:pt x="3481205" y="1192512"/>
                </a:cubicBezTo>
                <a:cubicBezTo>
                  <a:pt x="3466538" y="1175828"/>
                  <a:pt x="3460733" y="1202623"/>
                  <a:pt x="3465721" y="1220922"/>
                </a:cubicBezTo>
                <a:cubicBezTo>
                  <a:pt x="3479341" y="1206735"/>
                  <a:pt x="3497180" y="1251163"/>
                  <a:pt x="3509630" y="1219907"/>
                </a:cubicBezTo>
                <a:cubicBezTo>
                  <a:pt x="3498401" y="1183686"/>
                  <a:pt x="3523986" y="1206020"/>
                  <a:pt x="3537854" y="1184127"/>
                </a:cubicBezTo>
                <a:cubicBezTo>
                  <a:pt x="3558463" y="1197624"/>
                  <a:pt x="3529043" y="1212393"/>
                  <a:pt x="3549687" y="1225849"/>
                </a:cubicBezTo>
                <a:cubicBezTo>
                  <a:pt x="3553721" y="1221865"/>
                  <a:pt x="3557453" y="1212096"/>
                  <a:pt x="3562298" y="1218452"/>
                </a:cubicBezTo>
                <a:cubicBezTo>
                  <a:pt x="3562888" y="1250904"/>
                  <a:pt x="3515589" y="1237941"/>
                  <a:pt x="3532221" y="1289176"/>
                </a:cubicBezTo>
                <a:cubicBezTo>
                  <a:pt x="3552836" y="1252100"/>
                  <a:pt x="3600696" y="1328495"/>
                  <a:pt x="3604362" y="1252463"/>
                </a:cubicBezTo>
                <a:cubicBezTo>
                  <a:pt x="3614547" y="1263916"/>
                  <a:pt x="3610774" y="1275725"/>
                  <a:pt x="3620075" y="1287060"/>
                </a:cubicBezTo>
                <a:cubicBezTo>
                  <a:pt x="3631671" y="1257592"/>
                  <a:pt x="3658995" y="1285559"/>
                  <a:pt x="3657090" y="1251211"/>
                </a:cubicBezTo>
                <a:cubicBezTo>
                  <a:pt x="3645391" y="1231066"/>
                  <a:pt x="3638141" y="1273333"/>
                  <a:pt x="3625802" y="1244906"/>
                </a:cubicBezTo>
                <a:cubicBezTo>
                  <a:pt x="3660189" y="1211362"/>
                  <a:pt x="3681880" y="1230151"/>
                  <a:pt x="3695902" y="1180211"/>
                </a:cubicBezTo>
                <a:cubicBezTo>
                  <a:pt x="3708070" y="1200891"/>
                  <a:pt x="3693151" y="1222225"/>
                  <a:pt x="3704786" y="1242955"/>
                </a:cubicBezTo>
                <a:cubicBezTo>
                  <a:pt x="3680912" y="1204504"/>
                  <a:pt x="3660428" y="1258257"/>
                  <a:pt x="3672710" y="1285691"/>
                </a:cubicBezTo>
                <a:cubicBezTo>
                  <a:pt x="3691457" y="1261179"/>
                  <a:pt x="3712892" y="1273432"/>
                  <a:pt x="3732235" y="1256336"/>
                </a:cubicBezTo>
                <a:cubicBezTo>
                  <a:pt x="3729712" y="1242270"/>
                  <a:pt x="3724181" y="1228429"/>
                  <a:pt x="3711539" y="1214860"/>
                </a:cubicBezTo>
                <a:cubicBezTo>
                  <a:pt x="3725014" y="1177021"/>
                  <a:pt x="3742466" y="1195367"/>
                  <a:pt x="3757403" y="1178639"/>
                </a:cubicBezTo>
                <a:cubicBezTo>
                  <a:pt x="3776346" y="1194510"/>
                  <a:pt x="3766425" y="1211141"/>
                  <a:pt x="3774059" y="1227299"/>
                </a:cubicBezTo>
                <a:cubicBezTo>
                  <a:pt x="3802697" y="1172086"/>
                  <a:pt x="3866407" y="1222024"/>
                  <a:pt x="3893032" y="1168264"/>
                </a:cubicBezTo>
                <a:cubicBezTo>
                  <a:pt x="3898834" y="1189218"/>
                  <a:pt x="3889716" y="1210457"/>
                  <a:pt x="3893111" y="1231409"/>
                </a:cubicBezTo>
                <a:cubicBezTo>
                  <a:pt x="3923016" y="1242839"/>
                  <a:pt x="3899491" y="1184708"/>
                  <a:pt x="3926235" y="1202559"/>
                </a:cubicBezTo>
                <a:cubicBezTo>
                  <a:pt x="3922047" y="1211916"/>
                  <a:pt x="3918578" y="1221410"/>
                  <a:pt x="3928234" y="1230550"/>
                </a:cubicBezTo>
                <a:cubicBezTo>
                  <a:pt x="3936365" y="1220750"/>
                  <a:pt x="3952260" y="1207699"/>
                  <a:pt x="3951553" y="1187884"/>
                </a:cubicBezTo>
                <a:cubicBezTo>
                  <a:pt x="3938398" y="1188316"/>
                  <a:pt x="3925239" y="1188380"/>
                  <a:pt x="3911583" y="1181934"/>
                </a:cubicBezTo>
                <a:cubicBezTo>
                  <a:pt x="3917228" y="1167736"/>
                  <a:pt x="3912027" y="1153858"/>
                  <a:pt x="3899798" y="1140289"/>
                </a:cubicBezTo>
                <a:cubicBezTo>
                  <a:pt x="3928064" y="1126014"/>
                  <a:pt x="3958364" y="1139681"/>
                  <a:pt x="3987640" y="1138092"/>
                </a:cubicBezTo>
                <a:cubicBezTo>
                  <a:pt x="4012248" y="1114016"/>
                  <a:pt x="3993883" y="1091239"/>
                  <a:pt x="3991278" y="1067878"/>
                </a:cubicBezTo>
                <a:cubicBezTo>
                  <a:pt x="4020531" y="1089958"/>
                  <a:pt x="4000353" y="1090780"/>
                  <a:pt x="4021693" y="1123140"/>
                </a:cubicBezTo>
                <a:cubicBezTo>
                  <a:pt x="3987630" y="1178082"/>
                  <a:pt x="3966916" y="1150597"/>
                  <a:pt x="3936819" y="1167262"/>
                </a:cubicBezTo>
                <a:lnTo>
                  <a:pt x="3975026" y="1208268"/>
                </a:lnTo>
                <a:lnTo>
                  <a:pt x="3974988" y="1208275"/>
                </a:lnTo>
                <a:lnTo>
                  <a:pt x="3975013" y="1208347"/>
                </a:lnTo>
                <a:lnTo>
                  <a:pt x="3967069" y="1244992"/>
                </a:lnTo>
                <a:cubicBezTo>
                  <a:pt x="3964171" y="1254644"/>
                  <a:pt x="3962653" y="1264930"/>
                  <a:pt x="3967377" y="1285498"/>
                </a:cubicBezTo>
                <a:cubicBezTo>
                  <a:pt x="3956997" y="1269290"/>
                  <a:pt x="3927413" y="1293000"/>
                  <a:pt x="3933278" y="1300371"/>
                </a:cubicBezTo>
                <a:cubicBezTo>
                  <a:pt x="3952243" y="1335508"/>
                  <a:pt x="3985938" y="1289949"/>
                  <a:pt x="3974114" y="1257238"/>
                </a:cubicBezTo>
                <a:cubicBezTo>
                  <a:pt x="3988447" y="1288904"/>
                  <a:pt x="4021062" y="1261976"/>
                  <a:pt x="4017055" y="1242330"/>
                </a:cubicBezTo>
                <a:cubicBezTo>
                  <a:pt x="4004794" y="1213855"/>
                  <a:pt x="3997472" y="1256255"/>
                  <a:pt x="3985763" y="1235986"/>
                </a:cubicBezTo>
                <a:lnTo>
                  <a:pt x="3975013" y="1208347"/>
                </a:lnTo>
                <a:lnTo>
                  <a:pt x="3975031" y="1208271"/>
                </a:lnTo>
                <a:lnTo>
                  <a:pt x="3975026" y="1208268"/>
                </a:lnTo>
                <a:lnTo>
                  <a:pt x="4034149" y="1195736"/>
                </a:lnTo>
                <a:cubicBezTo>
                  <a:pt x="4100253" y="1200062"/>
                  <a:pt x="4176208" y="1236090"/>
                  <a:pt x="4163238" y="1133623"/>
                </a:cubicBezTo>
                <a:cubicBezTo>
                  <a:pt x="4170574" y="1158574"/>
                  <a:pt x="4139399" y="1159487"/>
                  <a:pt x="4145641" y="1134099"/>
                </a:cubicBezTo>
                <a:cubicBezTo>
                  <a:pt x="4151956" y="1131707"/>
                  <a:pt x="4180173" y="1136373"/>
                  <a:pt x="4170967" y="1119505"/>
                </a:cubicBezTo>
                <a:cubicBezTo>
                  <a:pt x="4148654" y="1114896"/>
                  <a:pt x="4128412" y="1140224"/>
                  <a:pt x="4108592" y="1170039"/>
                </a:cubicBezTo>
                <a:cubicBezTo>
                  <a:pt x="4085832" y="1118931"/>
                  <a:pt x="4071062" y="1178203"/>
                  <a:pt x="4050005" y="1150591"/>
                </a:cubicBezTo>
                <a:cubicBezTo>
                  <a:pt x="4058209" y="1121680"/>
                  <a:pt x="4070708" y="1153700"/>
                  <a:pt x="4080262" y="1142798"/>
                </a:cubicBezTo>
                <a:cubicBezTo>
                  <a:pt x="4077563" y="1126588"/>
                  <a:pt x="4081095" y="1110031"/>
                  <a:pt x="4072310" y="1093991"/>
                </a:cubicBezTo>
                <a:cubicBezTo>
                  <a:pt x="4093354" y="1076096"/>
                  <a:pt x="4086147" y="1045901"/>
                  <a:pt x="4110331" y="1071988"/>
                </a:cubicBezTo>
                <a:cubicBezTo>
                  <a:pt x="4113169" y="1101677"/>
                  <a:pt x="4074477" y="1104567"/>
                  <a:pt x="4097816" y="1142284"/>
                </a:cubicBezTo>
                <a:cubicBezTo>
                  <a:pt x="4116932" y="1099508"/>
                  <a:pt x="4140732" y="1079339"/>
                  <a:pt x="4130805" y="1050542"/>
                </a:cubicBezTo>
                <a:cubicBezTo>
                  <a:pt x="4122808" y="1029644"/>
                  <a:pt x="4097276" y="1061286"/>
                  <a:pt x="4102423" y="1023221"/>
                </a:cubicBezTo>
                <a:cubicBezTo>
                  <a:pt x="4110198" y="1028985"/>
                  <a:pt x="4117412" y="1028040"/>
                  <a:pt x="4123902" y="1015621"/>
                </a:cubicBezTo>
                <a:cubicBezTo>
                  <a:pt x="4139200" y="1065584"/>
                  <a:pt x="4178915" y="1027340"/>
                  <a:pt x="4173843" y="1098529"/>
                </a:cubicBezTo>
                <a:cubicBezTo>
                  <a:pt x="4186022" y="1057750"/>
                  <a:pt x="4248251" y="1012672"/>
                  <a:pt x="4276197" y="1053988"/>
                </a:cubicBezTo>
                <a:cubicBezTo>
                  <a:pt x="4271588" y="1044700"/>
                  <a:pt x="4272952" y="1035301"/>
                  <a:pt x="4274270" y="1025868"/>
                </a:cubicBezTo>
                <a:cubicBezTo>
                  <a:pt x="4280620" y="1033560"/>
                  <a:pt x="4287022" y="1040088"/>
                  <a:pt x="4291799" y="1025522"/>
                </a:cubicBezTo>
                <a:cubicBezTo>
                  <a:pt x="4300992" y="1043930"/>
                  <a:pt x="4302357" y="1062514"/>
                  <a:pt x="4295783" y="1081375"/>
                </a:cubicBezTo>
                <a:cubicBezTo>
                  <a:pt x="4271534" y="1070077"/>
                  <a:pt x="4248833" y="1080709"/>
                  <a:pt x="4225534" y="1083098"/>
                </a:cubicBezTo>
                <a:cubicBezTo>
                  <a:pt x="4233377" y="1099234"/>
                  <a:pt x="4214299" y="1116056"/>
                  <a:pt x="4233483" y="1131862"/>
                </a:cubicBezTo>
                <a:cubicBezTo>
                  <a:pt x="4244708" y="1087030"/>
                  <a:pt x="4296744" y="1128862"/>
                  <a:pt x="4322156" y="1080667"/>
                </a:cubicBezTo>
                <a:cubicBezTo>
                  <a:pt x="4309400" y="1064368"/>
                  <a:pt x="4299385" y="1072784"/>
                  <a:pt x="4306437" y="1046027"/>
                </a:cubicBezTo>
                <a:cubicBezTo>
                  <a:pt x="4332542" y="1031266"/>
                  <a:pt x="4391531" y="1067613"/>
                  <a:pt x="4387323" y="1009127"/>
                </a:cubicBezTo>
                <a:cubicBezTo>
                  <a:pt x="4396367" y="1040669"/>
                  <a:pt x="4406691" y="1076565"/>
                  <a:pt x="4428448" y="1029158"/>
                </a:cubicBezTo>
                <a:cubicBezTo>
                  <a:pt x="4438582" y="1040534"/>
                  <a:pt x="4434832" y="1052131"/>
                  <a:pt x="4444119" y="1063759"/>
                </a:cubicBezTo>
                <a:cubicBezTo>
                  <a:pt x="4437629" y="1095233"/>
                  <a:pt x="4425321" y="1046877"/>
                  <a:pt x="4418790" y="1078314"/>
                </a:cubicBezTo>
                <a:cubicBezTo>
                  <a:pt x="4452364" y="1114568"/>
                  <a:pt x="4406160" y="1091196"/>
                  <a:pt x="4416862" y="1113391"/>
                </a:cubicBezTo>
                <a:cubicBezTo>
                  <a:pt x="4430096" y="1133918"/>
                  <a:pt x="4440158" y="1110589"/>
                  <a:pt x="4452054" y="1112398"/>
                </a:cubicBezTo>
                <a:cubicBezTo>
                  <a:pt x="4433345" y="1072877"/>
                  <a:pt x="4466805" y="1075218"/>
                  <a:pt x="4450860" y="1035540"/>
                </a:cubicBezTo>
                <a:cubicBezTo>
                  <a:pt x="4460496" y="1062290"/>
                  <a:pt x="4500156" y="1094345"/>
                  <a:pt x="4504603" y="1048216"/>
                </a:cubicBezTo>
                <a:cubicBezTo>
                  <a:pt x="4512901" y="1062727"/>
                  <a:pt x="4519745" y="1055382"/>
                  <a:pt x="4528003" y="1068695"/>
                </a:cubicBezTo>
                <a:cubicBezTo>
                  <a:pt x="4541330" y="1123342"/>
                  <a:pt x="4477092" y="1099826"/>
                  <a:pt x="4502830" y="1146308"/>
                </a:cubicBezTo>
                <a:cubicBezTo>
                  <a:pt x="4440693" y="1116179"/>
                  <a:pt x="4402992" y="1161567"/>
                  <a:pt x="4350656" y="1171127"/>
                </a:cubicBezTo>
                <a:cubicBezTo>
                  <a:pt x="4374007" y="1217401"/>
                  <a:pt x="4393677" y="1144837"/>
                  <a:pt x="4405319" y="1197621"/>
                </a:cubicBezTo>
                <a:cubicBezTo>
                  <a:pt x="4423339" y="1184643"/>
                  <a:pt x="4424207" y="1175295"/>
                  <a:pt x="4423752" y="1148187"/>
                </a:cubicBezTo>
                <a:cubicBezTo>
                  <a:pt x="4457691" y="1170619"/>
                  <a:pt x="4438346" y="1148351"/>
                  <a:pt x="4444331" y="1189718"/>
                </a:cubicBezTo>
                <a:cubicBezTo>
                  <a:pt x="4459210" y="1173698"/>
                  <a:pt x="4472198" y="1191800"/>
                  <a:pt x="4463813" y="1154172"/>
                </a:cubicBezTo>
                <a:cubicBezTo>
                  <a:pt x="4493867" y="1158561"/>
                  <a:pt x="4463054" y="1211174"/>
                  <a:pt x="4469876" y="1238004"/>
                </a:cubicBezTo>
                <a:cubicBezTo>
                  <a:pt x="4488683" y="1215316"/>
                  <a:pt x="4512319" y="1257529"/>
                  <a:pt x="4531301" y="1236484"/>
                </a:cubicBezTo>
                <a:cubicBezTo>
                  <a:pt x="4526141" y="1222644"/>
                  <a:pt x="4524743" y="1208589"/>
                  <a:pt x="4519425" y="1194767"/>
                </a:cubicBezTo>
                <a:cubicBezTo>
                  <a:pt x="4511310" y="1223375"/>
                  <a:pt x="4499760" y="1205915"/>
                  <a:pt x="4490255" y="1216485"/>
                </a:cubicBezTo>
                <a:cubicBezTo>
                  <a:pt x="4477845" y="1204386"/>
                  <a:pt x="4474928" y="1157308"/>
                  <a:pt x="4491167" y="1167435"/>
                </a:cubicBezTo>
                <a:cubicBezTo>
                  <a:pt x="4481171" y="1174023"/>
                  <a:pt x="4483947" y="1212022"/>
                  <a:pt x="4493172" y="1195466"/>
                </a:cubicBezTo>
                <a:cubicBezTo>
                  <a:pt x="4503745" y="1181177"/>
                  <a:pt x="4507363" y="1167061"/>
                  <a:pt x="4507756" y="1153071"/>
                </a:cubicBezTo>
                <a:cubicBezTo>
                  <a:pt x="4522683" y="1154487"/>
                  <a:pt x="4562054" y="1178062"/>
                  <a:pt x="4560370" y="1151909"/>
                </a:cubicBezTo>
                <a:cubicBezTo>
                  <a:pt x="4543926" y="1127186"/>
                  <a:pt x="4531908" y="1163463"/>
                  <a:pt x="4515518" y="1138861"/>
                </a:cubicBezTo>
                <a:cubicBezTo>
                  <a:pt x="4525092" y="1103872"/>
                  <a:pt x="4546531" y="1138005"/>
                  <a:pt x="4543716" y="1103293"/>
                </a:cubicBezTo>
                <a:cubicBezTo>
                  <a:pt x="4558138" y="1163764"/>
                  <a:pt x="4635022" y="1152642"/>
                  <a:pt x="4626698" y="1094160"/>
                </a:cubicBezTo>
                <a:cubicBezTo>
                  <a:pt x="4647361" y="1112222"/>
                  <a:pt x="4641840" y="1147876"/>
                  <a:pt x="4659931" y="1128331"/>
                </a:cubicBezTo>
                <a:cubicBezTo>
                  <a:pt x="4664244" y="1116510"/>
                  <a:pt x="4658366" y="1104947"/>
                  <a:pt x="4661822" y="1093301"/>
                </a:cubicBezTo>
                <a:cubicBezTo>
                  <a:pt x="4677395" y="1114374"/>
                  <a:pt x="4676869" y="1085777"/>
                  <a:pt x="4682246" y="1071774"/>
                </a:cubicBezTo>
                <a:cubicBezTo>
                  <a:pt x="4697475" y="1079388"/>
                  <a:pt x="4713176" y="1094427"/>
                  <a:pt x="4728102" y="1098629"/>
                </a:cubicBezTo>
                <a:lnTo>
                  <a:pt x="4683300" y="1180431"/>
                </a:lnTo>
                <a:lnTo>
                  <a:pt x="4676535" y="1176869"/>
                </a:lnTo>
                <a:lnTo>
                  <a:pt x="4675801" y="1194121"/>
                </a:lnTo>
                <a:lnTo>
                  <a:pt x="4662032" y="1219261"/>
                </a:lnTo>
                <a:cubicBezTo>
                  <a:pt x="4671362" y="1219342"/>
                  <a:pt x="4674357" y="1213406"/>
                  <a:pt x="4675336" y="1205124"/>
                </a:cubicBezTo>
                <a:lnTo>
                  <a:pt x="4675801" y="1194121"/>
                </a:lnTo>
                <a:lnTo>
                  <a:pt x="4683300" y="1180431"/>
                </a:lnTo>
                <a:lnTo>
                  <a:pt x="4701681" y="1190099"/>
                </a:lnTo>
                <a:cubicBezTo>
                  <a:pt x="4709582" y="1187863"/>
                  <a:pt x="4717408" y="1184515"/>
                  <a:pt x="4726357" y="1196675"/>
                </a:cubicBezTo>
                <a:cubicBezTo>
                  <a:pt x="4718550" y="1213257"/>
                  <a:pt x="4730404" y="1229230"/>
                  <a:pt x="4743095" y="1245288"/>
                </a:cubicBezTo>
                <a:cubicBezTo>
                  <a:pt x="4758395" y="1201364"/>
                  <a:pt x="4780234" y="1248289"/>
                  <a:pt x="4786950" y="1244152"/>
                </a:cubicBezTo>
                <a:cubicBezTo>
                  <a:pt x="4792017" y="1232421"/>
                  <a:pt x="4803084" y="1220449"/>
                  <a:pt x="4797621" y="1208886"/>
                </a:cubicBezTo>
                <a:cubicBezTo>
                  <a:pt x="4790743" y="1202991"/>
                  <a:pt x="4764788" y="1229275"/>
                  <a:pt x="4770310" y="1195656"/>
                </a:cubicBezTo>
                <a:cubicBezTo>
                  <a:pt x="4777095" y="1199861"/>
                  <a:pt x="4802996" y="1172627"/>
                  <a:pt x="4794608" y="1166965"/>
                </a:cubicBezTo>
                <a:cubicBezTo>
                  <a:pt x="4787953" y="1183053"/>
                  <a:pt x="4757856" y="1176257"/>
                  <a:pt x="4762346" y="1146728"/>
                </a:cubicBezTo>
                <a:cubicBezTo>
                  <a:pt x="4781173" y="1099539"/>
                  <a:pt x="4806071" y="1142703"/>
                  <a:pt x="4815947" y="1096471"/>
                </a:cubicBezTo>
                <a:cubicBezTo>
                  <a:pt x="4826762" y="1107986"/>
                  <a:pt x="4820493" y="1119758"/>
                  <a:pt x="4822885" y="1131306"/>
                </a:cubicBezTo>
                <a:cubicBezTo>
                  <a:pt x="4841877" y="1124998"/>
                  <a:pt x="4879898" y="1143106"/>
                  <a:pt x="4882354" y="1101829"/>
                </a:cubicBezTo>
                <a:cubicBezTo>
                  <a:pt x="4919800" y="1142255"/>
                  <a:pt x="4925101" y="1086277"/>
                  <a:pt x="4955505" y="1079049"/>
                </a:cubicBezTo>
                <a:cubicBezTo>
                  <a:pt x="4954524" y="1079193"/>
                  <a:pt x="4980308" y="1114833"/>
                  <a:pt x="4976910" y="1071579"/>
                </a:cubicBezTo>
                <a:cubicBezTo>
                  <a:pt x="4994022" y="1084983"/>
                  <a:pt x="4984114" y="1099286"/>
                  <a:pt x="4997511" y="1112943"/>
                </a:cubicBezTo>
                <a:cubicBezTo>
                  <a:pt x="5002286" y="1068773"/>
                  <a:pt x="5045375" y="1104714"/>
                  <a:pt x="5065814" y="1083354"/>
                </a:cubicBezTo>
                <a:cubicBezTo>
                  <a:pt x="5060156" y="1097387"/>
                  <a:pt x="5065401" y="1111296"/>
                  <a:pt x="5077600" y="1124993"/>
                </a:cubicBezTo>
                <a:cubicBezTo>
                  <a:pt x="5102095" y="1141960"/>
                  <a:pt x="5083479" y="1097695"/>
                  <a:pt x="5098057" y="1103385"/>
                </a:cubicBezTo>
                <a:cubicBezTo>
                  <a:pt x="5095147" y="1115099"/>
                  <a:pt x="5096348" y="1126812"/>
                  <a:pt x="5104959" y="1138301"/>
                </a:cubicBezTo>
                <a:cubicBezTo>
                  <a:pt x="5111204" y="1102451"/>
                  <a:pt x="5123932" y="1157324"/>
                  <a:pt x="5131294" y="1137593"/>
                </a:cubicBezTo>
                <a:cubicBezTo>
                  <a:pt x="5141762" y="1123441"/>
                  <a:pt x="5121512" y="1109820"/>
                  <a:pt x="5128292" y="1095755"/>
                </a:cubicBezTo>
                <a:cubicBezTo>
                  <a:pt x="5158600" y="1109509"/>
                  <a:pt x="5184469" y="1060887"/>
                  <a:pt x="5215155" y="1079542"/>
                </a:cubicBezTo>
                <a:cubicBezTo>
                  <a:pt x="5208183" y="1091303"/>
                  <a:pt x="5208965" y="1102971"/>
                  <a:pt x="5213232" y="1114619"/>
                </a:cubicBezTo>
                <a:cubicBezTo>
                  <a:pt x="5233598" y="1082424"/>
                  <a:pt x="5248820" y="1078209"/>
                  <a:pt x="5253293" y="1120642"/>
                </a:cubicBezTo>
                <a:cubicBezTo>
                  <a:pt x="5282543" y="1097712"/>
                  <a:pt x="5319292" y="1068158"/>
                  <a:pt x="5341049" y="1118371"/>
                </a:cubicBezTo>
                <a:cubicBezTo>
                  <a:pt x="5353625" y="1088763"/>
                  <a:pt x="5370161" y="1114762"/>
                  <a:pt x="5384021" y="1103337"/>
                </a:cubicBezTo>
                <a:cubicBezTo>
                  <a:pt x="5385705" y="1079287"/>
                  <a:pt x="5397956" y="1085752"/>
                  <a:pt x="5402497" y="1053939"/>
                </a:cubicBezTo>
                <a:cubicBezTo>
                  <a:pt x="5413336" y="1080274"/>
                  <a:pt x="5414421" y="1086767"/>
                  <a:pt x="5430878" y="1081255"/>
                </a:cubicBezTo>
                <a:cubicBezTo>
                  <a:pt x="5433028" y="1110728"/>
                  <a:pt x="5409957" y="1100760"/>
                  <a:pt x="5397703" y="1110029"/>
                </a:cubicBezTo>
                <a:cubicBezTo>
                  <a:pt x="5412239" y="1137606"/>
                  <a:pt x="5398946" y="1165915"/>
                  <a:pt x="5394944" y="1194107"/>
                </a:cubicBezTo>
                <a:cubicBezTo>
                  <a:pt x="5413926" y="1201834"/>
                  <a:pt x="5432568" y="1203869"/>
                  <a:pt x="5436761" y="1164945"/>
                </a:cubicBezTo>
                <a:cubicBezTo>
                  <a:pt x="5463884" y="1173956"/>
                  <a:pt x="5492687" y="1207421"/>
                  <a:pt x="5514901" y="1149126"/>
                </a:cubicBezTo>
                <a:cubicBezTo>
                  <a:pt x="5532225" y="1156901"/>
                  <a:pt x="5514833" y="1198673"/>
                  <a:pt x="5530525" y="1183650"/>
                </a:cubicBezTo>
                <a:cubicBezTo>
                  <a:pt x="5534462" y="1176686"/>
                  <a:pt x="5531206" y="1169630"/>
                  <a:pt x="5533426" y="1162550"/>
                </a:cubicBezTo>
                <a:cubicBezTo>
                  <a:pt x="5574312" y="1207771"/>
                  <a:pt x="5638920" y="1145381"/>
                  <a:pt x="5692545" y="1172683"/>
                </a:cubicBezTo>
                <a:cubicBezTo>
                  <a:pt x="5669634" y="1142437"/>
                  <a:pt x="5670118" y="1151608"/>
                  <a:pt x="5653432" y="1117650"/>
                </a:cubicBezTo>
                <a:cubicBezTo>
                  <a:pt x="5646822" y="1149140"/>
                  <a:pt x="5634646" y="1100849"/>
                  <a:pt x="5628066" y="1132252"/>
                </a:cubicBezTo>
                <a:cubicBezTo>
                  <a:pt x="5633126" y="1140701"/>
                  <a:pt x="5641318" y="1132721"/>
                  <a:pt x="5637780" y="1145996"/>
                </a:cubicBezTo>
                <a:cubicBezTo>
                  <a:pt x="5595724" y="1165504"/>
                  <a:pt x="5575231" y="1126000"/>
                  <a:pt x="5536256" y="1141539"/>
                </a:cubicBezTo>
                <a:cubicBezTo>
                  <a:pt x="5546780" y="1127134"/>
                  <a:pt x="5566801" y="1125579"/>
                  <a:pt x="5542069" y="1099420"/>
                </a:cubicBezTo>
                <a:cubicBezTo>
                  <a:pt x="5557878" y="1077455"/>
                  <a:pt x="5568864" y="1083761"/>
                  <a:pt x="5578169" y="1112576"/>
                </a:cubicBezTo>
                <a:cubicBezTo>
                  <a:pt x="5588923" y="1098352"/>
                  <a:pt x="5631946" y="1059934"/>
                  <a:pt x="5659084" y="1075547"/>
                </a:cubicBezTo>
                <a:cubicBezTo>
                  <a:pt x="5653436" y="1087296"/>
                  <a:pt x="5644936" y="1099170"/>
                  <a:pt x="5657240" y="1110616"/>
                </a:cubicBezTo>
                <a:cubicBezTo>
                  <a:pt x="5670141" y="1127525"/>
                  <a:pt x="5679622" y="1095243"/>
                  <a:pt x="5691343" y="1095786"/>
                </a:cubicBezTo>
                <a:cubicBezTo>
                  <a:pt x="5686443" y="1088895"/>
                  <a:pt x="5681595" y="1082085"/>
                  <a:pt x="5676730" y="1075152"/>
                </a:cubicBezTo>
                <a:cubicBezTo>
                  <a:pt x="5719281" y="1076683"/>
                  <a:pt x="5760928" y="1064108"/>
                  <a:pt x="5802476" y="1051007"/>
                </a:cubicBezTo>
                <a:cubicBezTo>
                  <a:pt x="5819527" y="1064621"/>
                  <a:pt x="5809696" y="1078873"/>
                  <a:pt x="5823050" y="1092496"/>
                </a:cubicBezTo>
                <a:cubicBezTo>
                  <a:pt x="5828276" y="1083115"/>
                  <a:pt x="5833478" y="1073531"/>
                  <a:pt x="5838616" y="1064115"/>
                </a:cubicBezTo>
                <a:cubicBezTo>
                  <a:pt x="5849414" y="1075467"/>
                  <a:pt x="5843110" y="1087283"/>
                  <a:pt x="5845501" y="1098873"/>
                </a:cubicBezTo>
                <a:cubicBezTo>
                  <a:pt x="5853332" y="1084948"/>
                  <a:pt x="5863862" y="1108656"/>
                  <a:pt x="5870875" y="1084309"/>
                </a:cubicBezTo>
                <a:cubicBezTo>
                  <a:pt x="5865704" y="1075209"/>
                  <a:pt x="5856294" y="1066043"/>
                  <a:pt x="5860069" y="1056684"/>
                </a:cubicBezTo>
                <a:cubicBezTo>
                  <a:pt x="5874078" y="1066958"/>
                  <a:pt x="5885688" y="1044507"/>
                  <a:pt x="5900161" y="1062583"/>
                </a:cubicBezTo>
                <a:cubicBezTo>
                  <a:pt x="5894519" y="1074331"/>
                  <a:pt x="5885975" y="1086210"/>
                  <a:pt x="5898269" y="1097573"/>
                </a:cubicBezTo>
                <a:cubicBezTo>
                  <a:pt x="5905623" y="1077760"/>
                  <a:pt x="5915627" y="1094752"/>
                  <a:pt x="5922550" y="1069128"/>
                </a:cubicBezTo>
                <a:cubicBezTo>
                  <a:pt x="5913931" y="1057557"/>
                  <a:pt x="5913028" y="1045898"/>
                  <a:pt x="5915654" y="1034254"/>
                </a:cubicBezTo>
                <a:cubicBezTo>
                  <a:pt x="5944713" y="1091316"/>
                  <a:pt x="5964989" y="1026620"/>
                  <a:pt x="5990793" y="1039380"/>
                </a:cubicBezTo>
                <a:cubicBezTo>
                  <a:pt x="5995214" y="1053334"/>
                  <a:pt x="5976599" y="1067780"/>
                  <a:pt x="5985062" y="1081490"/>
                </a:cubicBezTo>
                <a:cubicBezTo>
                  <a:pt x="6043748" y="1118862"/>
                  <a:pt x="6118825" y="1031026"/>
                  <a:pt x="6193947" y="1111269"/>
                </a:cubicBezTo>
                <a:cubicBezTo>
                  <a:pt x="6199634" y="1099517"/>
                  <a:pt x="6184480" y="1088198"/>
                  <a:pt x="6195844" y="1076322"/>
                </a:cubicBezTo>
                <a:cubicBezTo>
                  <a:pt x="6218724" y="1075924"/>
                  <a:pt x="6193378" y="1093184"/>
                  <a:pt x="6211462" y="1110803"/>
                </a:cubicBezTo>
                <a:cubicBezTo>
                  <a:pt x="6234481" y="1110142"/>
                  <a:pt x="6206719" y="1094139"/>
                  <a:pt x="6222187" y="1075696"/>
                </a:cubicBezTo>
                <a:cubicBezTo>
                  <a:pt x="6235624" y="1089305"/>
                  <a:pt x="6225790" y="1103563"/>
                  <a:pt x="6242832" y="1117094"/>
                </a:cubicBezTo>
                <a:cubicBezTo>
                  <a:pt x="6260230" y="1094800"/>
                  <a:pt x="6281112" y="1119857"/>
                  <a:pt x="6298433" y="1094828"/>
                </a:cubicBezTo>
                <a:cubicBezTo>
                  <a:pt x="6289698" y="1083307"/>
                  <a:pt x="6288797" y="1071730"/>
                  <a:pt x="6291501" y="1059993"/>
                </a:cubicBezTo>
                <a:cubicBezTo>
                  <a:pt x="6297840" y="1066776"/>
                  <a:pt x="6302947" y="1056247"/>
                  <a:pt x="6308084" y="1045589"/>
                </a:cubicBezTo>
                <a:cubicBezTo>
                  <a:pt x="6343100" y="1087009"/>
                  <a:pt x="6358351" y="1030012"/>
                  <a:pt x="6383186" y="1050718"/>
                </a:cubicBezTo>
                <a:cubicBezTo>
                  <a:pt x="6384996" y="1093507"/>
                  <a:pt x="6355019" y="1065978"/>
                  <a:pt x="6341279" y="1079802"/>
                </a:cubicBezTo>
                <a:cubicBezTo>
                  <a:pt x="6346227" y="1086728"/>
                  <a:pt x="6344001" y="1093765"/>
                  <a:pt x="6347236" y="1100618"/>
                </a:cubicBezTo>
                <a:cubicBezTo>
                  <a:pt x="6379066" y="1095571"/>
                  <a:pt x="6411612" y="1098751"/>
                  <a:pt x="6443775" y="1098153"/>
                </a:cubicBezTo>
                <a:cubicBezTo>
                  <a:pt x="6423259" y="1078289"/>
                  <a:pt x="6403619" y="1068593"/>
                  <a:pt x="6385217" y="1078662"/>
                </a:cubicBezTo>
                <a:cubicBezTo>
                  <a:pt x="6394338" y="1066764"/>
                  <a:pt x="6386319" y="1055336"/>
                  <a:pt x="6387157" y="1043707"/>
                </a:cubicBezTo>
                <a:cubicBezTo>
                  <a:pt x="6422553" y="1084382"/>
                  <a:pt x="6407272" y="1036997"/>
                  <a:pt x="6430970" y="1042537"/>
                </a:cubicBezTo>
                <a:cubicBezTo>
                  <a:pt x="6439407" y="1061646"/>
                  <a:pt x="6461312" y="1088590"/>
                  <a:pt x="6477973" y="1083434"/>
                </a:cubicBezTo>
                <a:cubicBezTo>
                  <a:pt x="6469008" y="1050681"/>
                  <a:pt x="6462316" y="1050578"/>
                  <a:pt x="6456345" y="1027977"/>
                </a:cubicBezTo>
                <a:cubicBezTo>
                  <a:pt x="6471053" y="1049970"/>
                  <a:pt x="6482517" y="1025293"/>
                  <a:pt x="6498348" y="1061832"/>
                </a:cubicBezTo>
                <a:cubicBezTo>
                  <a:pt x="6498602" y="1035149"/>
                  <a:pt x="6526469" y="1022239"/>
                  <a:pt x="6533474" y="1061012"/>
                </a:cubicBezTo>
                <a:cubicBezTo>
                  <a:pt x="6564102" y="1017508"/>
                  <a:pt x="6599157" y="1035466"/>
                  <a:pt x="6633043" y="1037516"/>
                </a:cubicBezTo>
                <a:cubicBezTo>
                  <a:pt x="6652030" y="1024649"/>
                  <a:pt x="6644350" y="977684"/>
                  <a:pt x="6660212" y="987810"/>
                </a:cubicBezTo>
                <a:cubicBezTo>
                  <a:pt x="6654380" y="1028558"/>
                  <a:pt x="6678699" y="997206"/>
                  <a:pt x="6690500" y="1043085"/>
                </a:cubicBezTo>
                <a:cubicBezTo>
                  <a:pt x="6717204" y="974657"/>
                  <a:pt x="6768307" y="1024353"/>
                  <a:pt x="6781198" y="956926"/>
                </a:cubicBezTo>
                <a:cubicBezTo>
                  <a:pt x="6796084" y="981020"/>
                  <a:pt x="6806841" y="947030"/>
                  <a:pt x="6820155" y="948904"/>
                </a:cubicBezTo>
                <a:cubicBezTo>
                  <a:pt x="6807955" y="1031622"/>
                  <a:pt x="6908116" y="965256"/>
                  <a:pt x="6929438" y="939151"/>
                </a:cubicBezTo>
                <a:cubicBezTo>
                  <a:pt x="6942020" y="984532"/>
                  <a:pt x="6899778" y="967354"/>
                  <a:pt x="6902231" y="988864"/>
                </a:cubicBezTo>
                <a:cubicBezTo>
                  <a:pt x="6916493" y="1004050"/>
                  <a:pt x="6931144" y="1023020"/>
                  <a:pt x="6944209" y="1022844"/>
                </a:cubicBezTo>
                <a:cubicBezTo>
                  <a:pt x="6930805" y="985268"/>
                  <a:pt x="6949328" y="1010445"/>
                  <a:pt x="6960784" y="1008354"/>
                </a:cubicBezTo>
                <a:cubicBezTo>
                  <a:pt x="6955723" y="975610"/>
                  <a:pt x="6959833" y="975189"/>
                  <a:pt x="6965540" y="952267"/>
                </a:cubicBezTo>
                <a:cubicBezTo>
                  <a:pt x="6985141" y="970519"/>
                  <a:pt x="6959410" y="989684"/>
                  <a:pt x="6969609" y="1008155"/>
                </a:cubicBezTo>
                <a:cubicBezTo>
                  <a:pt x="6988836" y="1031263"/>
                  <a:pt x="7010536" y="1027046"/>
                  <a:pt x="7009832" y="1077277"/>
                </a:cubicBezTo>
                <a:cubicBezTo>
                  <a:pt x="7017894" y="1046593"/>
                  <a:pt x="7015626" y="1016350"/>
                  <a:pt x="7025245" y="985842"/>
                </a:cubicBezTo>
                <a:cubicBezTo>
                  <a:pt x="7038262" y="1020882"/>
                  <a:pt x="7067855" y="1014277"/>
                  <a:pt x="7081951" y="1040400"/>
                </a:cubicBezTo>
                <a:cubicBezTo>
                  <a:pt x="7083819" y="1010021"/>
                  <a:pt x="7048330" y="980567"/>
                  <a:pt x="7044604" y="950308"/>
                </a:cubicBezTo>
                <a:cubicBezTo>
                  <a:pt x="7075004" y="936976"/>
                  <a:pt x="7089655" y="1038158"/>
                  <a:pt x="7125706" y="976288"/>
                </a:cubicBezTo>
                <a:cubicBezTo>
                  <a:pt x="7080292" y="965455"/>
                  <a:pt x="7084496" y="919433"/>
                  <a:pt x="7036744" y="901573"/>
                </a:cubicBezTo>
                <a:cubicBezTo>
                  <a:pt x="7054621" y="903438"/>
                  <a:pt x="7094157" y="887674"/>
                  <a:pt x="7099221" y="914022"/>
                </a:cubicBezTo>
                <a:cubicBezTo>
                  <a:pt x="7094520" y="910267"/>
                  <a:pt x="7090207" y="911956"/>
                  <a:pt x="7086550" y="921215"/>
                </a:cubicBezTo>
                <a:cubicBezTo>
                  <a:pt x="7108579" y="962348"/>
                  <a:pt x="7128220" y="969638"/>
                  <a:pt x="7147194" y="968814"/>
                </a:cubicBezTo>
                <a:cubicBezTo>
                  <a:pt x="7143123" y="991485"/>
                  <a:pt x="7131365" y="992194"/>
                  <a:pt x="7151173" y="1024623"/>
                </a:cubicBezTo>
                <a:cubicBezTo>
                  <a:pt x="7161026" y="1018674"/>
                  <a:pt x="7172542" y="1035803"/>
                  <a:pt x="7181442" y="1016912"/>
                </a:cubicBezTo>
                <a:cubicBezTo>
                  <a:pt x="7173249" y="997325"/>
                  <a:pt x="7154892" y="1015149"/>
                  <a:pt x="7170585" y="989210"/>
                </a:cubicBezTo>
                <a:cubicBezTo>
                  <a:pt x="7193815" y="997875"/>
                  <a:pt x="7208096" y="1018913"/>
                  <a:pt x="7217443" y="967129"/>
                </a:cubicBezTo>
                <a:cubicBezTo>
                  <a:pt x="7239632" y="1013853"/>
                  <a:pt x="7284892" y="996009"/>
                  <a:pt x="7274005" y="958715"/>
                </a:cubicBezTo>
                <a:cubicBezTo>
                  <a:pt x="7280509" y="967847"/>
                  <a:pt x="7287098" y="977055"/>
                  <a:pt x="7293546" y="986071"/>
                </a:cubicBezTo>
                <a:cubicBezTo>
                  <a:pt x="7298204" y="948469"/>
                  <a:pt x="7310104" y="968135"/>
                  <a:pt x="7326679" y="957302"/>
                </a:cubicBezTo>
                <a:cubicBezTo>
                  <a:pt x="7342846" y="984587"/>
                  <a:pt x="7334209" y="1001580"/>
                  <a:pt x="7357093" y="1012564"/>
                </a:cubicBezTo>
                <a:cubicBezTo>
                  <a:pt x="7373838" y="985520"/>
                  <a:pt x="7391532" y="955636"/>
                  <a:pt x="7420456" y="976089"/>
                </a:cubicBezTo>
                <a:cubicBezTo>
                  <a:pt x="7412811" y="998713"/>
                  <a:pt x="7380522" y="983880"/>
                  <a:pt x="7388299" y="1018834"/>
                </a:cubicBezTo>
                <a:cubicBezTo>
                  <a:pt x="7404863" y="1012357"/>
                  <a:pt x="7412786" y="1040613"/>
                  <a:pt x="7420594" y="1038980"/>
                </a:cubicBezTo>
                <a:cubicBezTo>
                  <a:pt x="7446949" y="1008500"/>
                  <a:pt x="7457210" y="1015460"/>
                  <a:pt x="7468177" y="967708"/>
                </a:cubicBezTo>
                <a:cubicBezTo>
                  <a:pt x="7515266" y="1010258"/>
                  <a:pt x="7550629" y="889039"/>
                  <a:pt x="7599971" y="964493"/>
                </a:cubicBezTo>
                <a:cubicBezTo>
                  <a:pt x="7600077" y="946046"/>
                  <a:pt x="7604092" y="938659"/>
                  <a:pt x="7615493" y="936077"/>
                </a:cubicBezTo>
                <a:cubicBezTo>
                  <a:pt x="7637753" y="950238"/>
                  <a:pt x="7621056" y="1000448"/>
                  <a:pt x="7645917" y="991422"/>
                </a:cubicBezTo>
                <a:cubicBezTo>
                  <a:pt x="7657623" y="974776"/>
                  <a:pt x="7629984" y="959130"/>
                  <a:pt x="7646785" y="942377"/>
                </a:cubicBezTo>
                <a:cubicBezTo>
                  <a:pt x="7675373" y="936499"/>
                  <a:pt x="7699199" y="957060"/>
                  <a:pt x="7714994" y="912671"/>
                </a:cubicBezTo>
                <a:cubicBezTo>
                  <a:pt x="7738470" y="926211"/>
                  <a:pt x="7704768" y="940918"/>
                  <a:pt x="7718014" y="954673"/>
                </a:cubicBezTo>
                <a:cubicBezTo>
                  <a:pt x="7741180" y="955494"/>
                  <a:pt x="7774806" y="967121"/>
                  <a:pt x="7781368" y="918155"/>
                </a:cubicBezTo>
                <a:cubicBezTo>
                  <a:pt x="7800758" y="922187"/>
                  <a:pt x="7820975" y="939134"/>
                  <a:pt x="7838014" y="909732"/>
                </a:cubicBezTo>
                <a:cubicBezTo>
                  <a:pt x="7849615" y="925691"/>
                  <a:pt x="7845693" y="942123"/>
                  <a:pt x="7863438" y="958033"/>
                </a:cubicBezTo>
                <a:cubicBezTo>
                  <a:pt x="7874944" y="913544"/>
                  <a:pt x="7894018" y="974829"/>
                  <a:pt x="7906361" y="942961"/>
                </a:cubicBezTo>
                <a:cubicBezTo>
                  <a:pt x="7901762" y="924416"/>
                  <a:pt x="7907897" y="905683"/>
                  <a:pt x="7911113" y="886830"/>
                </a:cubicBezTo>
                <a:cubicBezTo>
                  <a:pt x="7930409" y="916702"/>
                  <a:pt x="7896529" y="947870"/>
                  <a:pt x="7922080" y="977596"/>
                </a:cubicBezTo>
                <a:cubicBezTo>
                  <a:pt x="7928208" y="961645"/>
                  <a:pt x="7936371" y="972809"/>
                  <a:pt x="7943525" y="970084"/>
                </a:cubicBezTo>
                <a:cubicBezTo>
                  <a:pt x="7939735" y="953780"/>
                  <a:pt x="7933804" y="937653"/>
                  <a:pt x="7944390" y="921039"/>
                </a:cubicBezTo>
                <a:cubicBezTo>
                  <a:pt x="7961688" y="939070"/>
                  <a:pt x="7943868" y="963697"/>
                  <a:pt x="7964962" y="962489"/>
                </a:cubicBezTo>
                <a:cubicBezTo>
                  <a:pt x="7977074" y="938867"/>
                  <a:pt x="7966455" y="915913"/>
                  <a:pt x="7959920" y="892663"/>
                </a:cubicBezTo>
                <a:cubicBezTo>
                  <a:pt x="7979374" y="930950"/>
                  <a:pt x="7963245" y="864754"/>
                  <a:pt x="7981361" y="885151"/>
                </a:cubicBezTo>
                <a:cubicBezTo>
                  <a:pt x="7976736" y="899949"/>
                  <a:pt x="7988503" y="892436"/>
                  <a:pt x="7996019" y="905781"/>
                </a:cubicBezTo>
                <a:cubicBezTo>
                  <a:pt x="7991312" y="920631"/>
                  <a:pt x="7978860" y="913770"/>
                  <a:pt x="7984373" y="927071"/>
                </a:cubicBezTo>
                <a:cubicBezTo>
                  <a:pt x="8001157" y="956327"/>
                  <a:pt x="8013952" y="930058"/>
                  <a:pt x="8028278" y="925974"/>
                </a:cubicBezTo>
                <a:cubicBezTo>
                  <a:pt x="8016128" y="899399"/>
                  <a:pt x="8008877" y="942083"/>
                  <a:pt x="7996019" y="905781"/>
                </a:cubicBezTo>
                <a:cubicBezTo>
                  <a:pt x="8015512" y="860184"/>
                  <a:pt x="8043805" y="904495"/>
                  <a:pt x="8039769" y="841667"/>
                </a:cubicBezTo>
                <a:cubicBezTo>
                  <a:pt x="8043601" y="874576"/>
                  <a:pt x="8056303" y="874520"/>
                  <a:pt x="8061402" y="897124"/>
                </a:cubicBezTo>
                <a:cubicBezTo>
                  <a:pt x="8055620" y="901870"/>
                  <a:pt x="8045816" y="924925"/>
                  <a:pt x="8051751" y="946363"/>
                </a:cubicBezTo>
                <a:cubicBezTo>
                  <a:pt x="8068108" y="947136"/>
                  <a:pt x="8109122" y="972578"/>
                  <a:pt x="8107338" y="923970"/>
                </a:cubicBezTo>
                <a:cubicBezTo>
                  <a:pt x="8096095" y="945138"/>
                  <a:pt x="8072154" y="925464"/>
                  <a:pt x="8070175" y="896848"/>
                </a:cubicBezTo>
                <a:cubicBezTo>
                  <a:pt x="8094756" y="871323"/>
                  <a:pt x="8121841" y="881959"/>
                  <a:pt x="8145178" y="839081"/>
                </a:cubicBezTo>
                <a:cubicBezTo>
                  <a:pt x="8170731" y="873625"/>
                  <a:pt x="8192204" y="815785"/>
                  <a:pt x="8196020" y="872819"/>
                </a:cubicBezTo>
                <a:cubicBezTo>
                  <a:pt x="8217025" y="845664"/>
                  <a:pt x="8233640" y="855422"/>
                  <a:pt x="8245779" y="829639"/>
                </a:cubicBezTo>
                <a:cubicBezTo>
                  <a:pt x="8248024" y="876663"/>
                  <a:pt x="8279782" y="817058"/>
                  <a:pt x="8295598" y="849405"/>
                </a:cubicBezTo>
                <a:cubicBezTo>
                  <a:pt x="8284434" y="878245"/>
                  <a:pt x="8268611" y="842538"/>
                  <a:pt x="8257577" y="871403"/>
                </a:cubicBezTo>
                <a:cubicBezTo>
                  <a:pt x="8295801" y="916610"/>
                  <a:pt x="8231018" y="887375"/>
                  <a:pt x="8244079" y="927685"/>
                </a:cubicBezTo>
                <a:cubicBezTo>
                  <a:pt x="8262339" y="940551"/>
                  <a:pt x="8271966" y="927938"/>
                  <a:pt x="8280168" y="940716"/>
                </a:cubicBezTo>
                <a:cubicBezTo>
                  <a:pt x="8297664" y="893454"/>
                  <a:pt x="8331724" y="884273"/>
                  <a:pt x="8352161" y="840990"/>
                </a:cubicBezTo>
                <a:cubicBezTo>
                  <a:pt x="8360891" y="861770"/>
                  <a:pt x="8341676" y="883296"/>
                  <a:pt x="8352223" y="903972"/>
                </a:cubicBezTo>
                <a:cubicBezTo>
                  <a:pt x="8346124" y="927519"/>
                  <a:pt x="8315238" y="909756"/>
                  <a:pt x="8324085" y="939744"/>
                </a:cubicBezTo>
                <a:cubicBezTo>
                  <a:pt x="8348113" y="927067"/>
                  <a:pt x="8371611" y="907176"/>
                  <a:pt x="8399238" y="944951"/>
                </a:cubicBezTo>
                <a:cubicBezTo>
                  <a:pt x="8418436" y="926500"/>
                  <a:pt x="8436023" y="885829"/>
                  <a:pt x="8459665" y="929286"/>
                </a:cubicBezTo>
                <a:cubicBezTo>
                  <a:pt x="8490088" y="920648"/>
                  <a:pt x="8487324" y="828086"/>
                  <a:pt x="8520979" y="864746"/>
                </a:cubicBezTo>
                <a:cubicBezTo>
                  <a:pt x="8501499" y="876461"/>
                  <a:pt x="8507455" y="899725"/>
                  <a:pt x="8503608" y="928186"/>
                </a:cubicBezTo>
                <a:cubicBezTo>
                  <a:pt x="8538753" y="889498"/>
                  <a:pt x="8606394" y="922298"/>
                  <a:pt x="8613777" y="869556"/>
                </a:cubicBezTo>
                <a:cubicBezTo>
                  <a:pt x="8594505" y="833082"/>
                  <a:pt x="8610574" y="899449"/>
                  <a:pt x="8591349" y="863010"/>
                </a:cubicBezTo>
                <a:cubicBezTo>
                  <a:pt x="8597817" y="851179"/>
                  <a:pt x="8604246" y="839390"/>
                  <a:pt x="8610748" y="827472"/>
                </a:cubicBezTo>
                <a:cubicBezTo>
                  <a:pt x="8621101" y="869302"/>
                  <a:pt x="8642505" y="863041"/>
                  <a:pt x="8661636" y="861283"/>
                </a:cubicBezTo>
                <a:cubicBezTo>
                  <a:pt x="8665558" y="807610"/>
                  <a:pt x="8692185" y="832449"/>
                  <a:pt x="8710296" y="804144"/>
                </a:cubicBezTo>
                <a:cubicBezTo>
                  <a:pt x="8731314" y="819221"/>
                  <a:pt x="8728421" y="838368"/>
                  <a:pt x="8743525" y="838275"/>
                </a:cubicBezTo>
                <a:cubicBezTo>
                  <a:pt x="8765395" y="794008"/>
                  <a:pt x="8689708" y="783582"/>
                  <a:pt x="8728672" y="754551"/>
                </a:cubicBezTo>
                <a:cubicBezTo>
                  <a:pt x="8731955" y="801966"/>
                  <a:pt x="8795709" y="844672"/>
                  <a:pt x="8821542" y="822425"/>
                </a:cubicBezTo>
                <a:cubicBezTo>
                  <a:pt x="8812880" y="810858"/>
                  <a:pt x="8811976" y="799198"/>
                  <a:pt x="8814596" y="787512"/>
                </a:cubicBezTo>
                <a:cubicBezTo>
                  <a:pt x="8831639" y="801044"/>
                  <a:pt x="8821814" y="815382"/>
                  <a:pt x="8835168" y="829001"/>
                </a:cubicBezTo>
                <a:cubicBezTo>
                  <a:pt x="8867087" y="818753"/>
                  <a:pt x="8859140" y="775264"/>
                  <a:pt x="8886874" y="813694"/>
                </a:cubicBezTo>
                <a:cubicBezTo>
                  <a:pt x="8893405" y="797204"/>
                  <a:pt x="8881337" y="781165"/>
                  <a:pt x="8887747" y="764689"/>
                </a:cubicBezTo>
                <a:cubicBezTo>
                  <a:pt x="8904751" y="778268"/>
                  <a:pt x="8894952" y="792434"/>
                  <a:pt x="8908448" y="806208"/>
                </a:cubicBezTo>
                <a:cubicBezTo>
                  <a:pt x="8926815" y="776420"/>
                  <a:pt x="8946304" y="763170"/>
                  <a:pt x="8968841" y="790630"/>
                </a:cubicBezTo>
                <a:cubicBezTo>
                  <a:pt x="8985863" y="771569"/>
                  <a:pt x="8953891" y="753756"/>
                  <a:pt x="8973557" y="734547"/>
                </a:cubicBezTo>
                <a:cubicBezTo>
                  <a:pt x="8987300" y="741028"/>
                  <a:pt x="8999245" y="723901"/>
                  <a:pt x="9012651" y="726677"/>
                </a:cubicBezTo>
                <a:cubicBezTo>
                  <a:pt x="9002396" y="740850"/>
                  <a:pt x="8999178" y="754842"/>
                  <a:pt x="9006882" y="768791"/>
                </a:cubicBezTo>
                <a:cubicBezTo>
                  <a:pt x="9084849" y="744810"/>
                  <a:pt x="9137983" y="727653"/>
                  <a:pt x="9219538" y="728468"/>
                </a:cubicBezTo>
                <a:cubicBezTo>
                  <a:pt x="9213941" y="719242"/>
                  <a:pt x="9209094" y="710066"/>
                  <a:pt x="9217493" y="700443"/>
                </a:cubicBezTo>
                <a:cubicBezTo>
                  <a:pt x="9229875" y="728864"/>
                  <a:pt x="9237769" y="696498"/>
                  <a:pt x="9248742" y="706750"/>
                </a:cubicBezTo>
                <a:cubicBezTo>
                  <a:pt x="9245875" y="718505"/>
                  <a:pt x="9247162" y="730205"/>
                  <a:pt x="9255675" y="741538"/>
                </a:cubicBezTo>
                <a:cubicBezTo>
                  <a:pt x="9275029" y="724605"/>
                  <a:pt x="9296981" y="745943"/>
                  <a:pt x="9315182" y="712061"/>
                </a:cubicBezTo>
                <a:cubicBezTo>
                  <a:pt x="9325285" y="723524"/>
                  <a:pt x="9321587" y="735238"/>
                  <a:pt x="9330815" y="746667"/>
                </a:cubicBezTo>
                <a:cubicBezTo>
                  <a:pt x="9353446" y="694437"/>
                  <a:pt x="9383401" y="743600"/>
                  <a:pt x="9407856" y="716845"/>
                </a:cubicBezTo>
                <a:cubicBezTo>
                  <a:pt x="9402986" y="709868"/>
                  <a:pt x="9405211" y="702831"/>
                  <a:pt x="9402024" y="696017"/>
                </a:cubicBezTo>
                <a:cubicBezTo>
                  <a:pt x="9389575" y="707049"/>
                  <a:pt x="9375571" y="696401"/>
                  <a:pt x="9361910" y="689912"/>
                </a:cubicBezTo>
                <a:cubicBezTo>
                  <a:pt x="9380363" y="678761"/>
                  <a:pt x="9401263" y="665946"/>
                  <a:pt x="9405786" y="625786"/>
                </a:cubicBezTo>
                <a:cubicBezTo>
                  <a:pt x="9432297" y="643831"/>
                  <a:pt x="9386416" y="663649"/>
                  <a:pt x="9400997" y="681964"/>
                </a:cubicBezTo>
                <a:cubicBezTo>
                  <a:pt x="9459019" y="661851"/>
                  <a:pt x="9552672" y="545828"/>
                  <a:pt x="9613495" y="578538"/>
                </a:cubicBezTo>
                <a:cubicBezTo>
                  <a:pt x="9619027" y="545419"/>
                  <a:pt x="9625897" y="559786"/>
                  <a:pt x="9642703" y="556820"/>
                </a:cubicBezTo>
                <a:cubicBezTo>
                  <a:pt x="9648139" y="607833"/>
                  <a:pt x="9586377" y="595522"/>
                  <a:pt x="9604875" y="641874"/>
                </a:cubicBezTo>
                <a:cubicBezTo>
                  <a:pt x="9643085" y="639534"/>
                  <a:pt x="9686297" y="619576"/>
                  <a:pt x="9732646" y="582808"/>
                </a:cubicBezTo>
                <a:cubicBezTo>
                  <a:pt x="9753141" y="602465"/>
                  <a:pt x="9743551" y="619892"/>
                  <a:pt x="9728718" y="589855"/>
                </a:cubicBezTo>
                <a:cubicBezTo>
                  <a:pt x="9733614" y="610487"/>
                  <a:pt x="9687816" y="631918"/>
                  <a:pt x="9694758" y="667659"/>
                </a:cubicBezTo>
                <a:cubicBezTo>
                  <a:pt x="9723917" y="660894"/>
                  <a:pt x="9765809" y="618315"/>
                  <a:pt x="9768688" y="595761"/>
                </a:cubicBezTo>
                <a:cubicBezTo>
                  <a:pt x="9765008" y="605233"/>
                  <a:pt x="9772219" y="614419"/>
                  <a:pt x="9779554" y="623589"/>
                </a:cubicBezTo>
                <a:cubicBezTo>
                  <a:pt x="9834064" y="566804"/>
                  <a:pt x="9892705" y="566105"/>
                  <a:pt x="9943118" y="451525"/>
                </a:cubicBezTo>
                <a:cubicBezTo>
                  <a:pt x="9957243" y="472249"/>
                  <a:pt x="9952512" y="493327"/>
                  <a:pt x="9952005" y="514308"/>
                </a:cubicBezTo>
                <a:cubicBezTo>
                  <a:pt x="9942150" y="505231"/>
                  <a:pt x="9945258" y="486142"/>
                  <a:pt x="9937399" y="493757"/>
                </a:cubicBezTo>
                <a:cubicBezTo>
                  <a:pt x="9926270" y="496188"/>
                  <a:pt x="9922586" y="503580"/>
                  <a:pt x="9930646" y="521813"/>
                </a:cubicBezTo>
                <a:cubicBezTo>
                  <a:pt x="9945024" y="519096"/>
                  <a:pt x="9960668" y="532771"/>
                  <a:pt x="9974546" y="520716"/>
                </a:cubicBezTo>
                <a:cubicBezTo>
                  <a:pt x="9968630" y="509199"/>
                  <a:pt x="9977432" y="497421"/>
                  <a:pt x="9976399" y="485730"/>
                </a:cubicBezTo>
                <a:cubicBezTo>
                  <a:pt x="9987441" y="476419"/>
                  <a:pt x="10002684" y="525848"/>
                  <a:pt x="10013510" y="512776"/>
                </a:cubicBezTo>
                <a:cubicBezTo>
                  <a:pt x="10017316" y="503336"/>
                  <a:pt x="10025400" y="493871"/>
                  <a:pt x="10020306" y="484720"/>
                </a:cubicBezTo>
                <a:cubicBezTo>
                  <a:pt x="9997182" y="489580"/>
                  <a:pt x="10001383" y="492928"/>
                  <a:pt x="9991882" y="457363"/>
                </a:cubicBezTo>
                <a:cubicBezTo>
                  <a:pt x="9979652" y="470906"/>
                  <a:pt x="9966192" y="467182"/>
                  <a:pt x="9952921" y="465342"/>
                </a:cubicBezTo>
                <a:cubicBezTo>
                  <a:pt x="9965222" y="438670"/>
                  <a:pt x="9924876" y="457463"/>
                  <a:pt x="9937207" y="430706"/>
                </a:cubicBezTo>
                <a:cubicBezTo>
                  <a:pt x="9955619" y="425203"/>
                  <a:pt x="9947703" y="431831"/>
                  <a:pt x="9965585" y="458024"/>
                </a:cubicBezTo>
                <a:cubicBezTo>
                  <a:pt x="10009588" y="465635"/>
                  <a:pt x="10018107" y="406965"/>
                  <a:pt x="10049397" y="399895"/>
                </a:cubicBezTo>
                <a:cubicBezTo>
                  <a:pt x="10039583" y="439848"/>
                  <a:pt x="10016475" y="480125"/>
                  <a:pt x="10035987" y="519360"/>
                </a:cubicBezTo>
                <a:cubicBezTo>
                  <a:pt x="10062417" y="539859"/>
                  <a:pt x="10082013" y="466100"/>
                  <a:pt x="10107044" y="468477"/>
                </a:cubicBezTo>
                <a:cubicBezTo>
                  <a:pt x="10127597" y="508555"/>
                  <a:pt x="10143052" y="479480"/>
                  <a:pt x="10160800" y="481275"/>
                </a:cubicBezTo>
                <a:cubicBezTo>
                  <a:pt x="10156796" y="449919"/>
                  <a:pt x="10203581" y="406467"/>
                  <a:pt x="10210427" y="437985"/>
                </a:cubicBezTo>
                <a:cubicBezTo>
                  <a:pt x="10196954" y="437413"/>
                  <a:pt x="10173737" y="455200"/>
                  <a:pt x="10195910" y="480290"/>
                </a:cubicBezTo>
                <a:cubicBezTo>
                  <a:pt x="10205745" y="454699"/>
                  <a:pt x="10218074" y="462363"/>
                  <a:pt x="10229081" y="451478"/>
                </a:cubicBezTo>
                <a:cubicBezTo>
                  <a:pt x="10221726" y="440066"/>
                  <a:pt x="10235077" y="428152"/>
                  <a:pt x="10222149" y="416643"/>
                </a:cubicBezTo>
                <a:cubicBezTo>
                  <a:pt x="10258895" y="391951"/>
                  <a:pt x="10246340" y="402331"/>
                  <a:pt x="10284451" y="366200"/>
                </a:cubicBezTo>
                <a:cubicBezTo>
                  <a:pt x="10327625" y="429290"/>
                  <a:pt x="10332569" y="311857"/>
                  <a:pt x="10378164" y="384826"/>
                </a:cubicBezTo>
                <a:cubicBezTo>
                  <a:pt x="10388111" y="359102"/>
                  <a:pt x="10400704" y="372180"/>
                  <a:pt x="10410326" y="342085"/>
                </a:cubicBezTo>
                <a:cubicBezTo>
                  <a:pt x="10411389" y="392963"/>
                  <a:pt x="10405230" y="424821"/>
                  <a:pt x="10393056" y="468507"/>
                </a:cubicBezTo>
                <a:cubicBezTo>
                  <a:pt x="10448380" y="455276"/>
                  <a:pt x="10511051" y="458650"/>
                  <a:pt x="10530428" y="360082"/>
                </a:cubicBezTo>
                <a:cubicBezTo>
                  <a:pt x="10574859" y="365366"/>
                  <a:pt x="10641541" y="356453"/>
                  <a:pt x="10664892" y="272757"/>
                </a:cubicBezTo>
                <a:cubicBezTo>
                  <a:pt x="10608156" y="199723"/>
                  <a:pt x="10551430" y="371343"/>
                  <a:pt x="10509853" y="318593"/>
                </a:cubicBezTo>
                <a:cubicBezTo>
                  <a:pt x="10521299" y="328589"/>
                  <a:pt x="10507739" y="373285"/>
                  <a:pt x="10495262" y="360945"/>
                </a:cubicBezTo>
                <a:cubicBezTo>
                  <a:pt x="10498176" y="349269"/>
                  <a:pt x="10496979" y="337599"/>
                  <a:pt x="10488334" y="326197"/>
                </a:cubicBezTo>
                <a:cubicBezTo>
                  <a:pt x="10463296" y="346036"/>
                  <a:pt x="10458915" y="439788"/>
                  <a:pt x="10416393" y="426004"/>
                </a:cubicBezTo>
                <a:cubicBezTo>
                  <a:pt x="10430382" y="375323"/>
                  <a:pt x="10462439" y="278152"/>
                  <a:pt x="10501948" y="269864"/>
                </a:cubicBezTo>
                <a:cubicBezTo>
                  <a:pt x="10508907" y="288293"/>
                  <a:pt x="10475698" y="307854"/>
                  <a:pt x="10497159" y="325999"/>
                </a:cubicBezTo>
                <a:cubicBezTo>
                  <a:pt x="10524153" y="287148"/>
                  <a:pt x="10548598" y="272889"/>
                  <a:pt x="10563219" y="205285"/>
                </a:cubicBezTo>
                <a:cubicBezTo>
                  <a:pt x="10590819" y="222551"/>
                  <a:pt x="10617199" y="221469"/>
                  <a:pt x="10644329" y="231350"/>
                </a:cubicBezTo>
                <a:cubicBezTo>
                  <a:pt x="10667298" y="173894"/>
                  <a:pt x="10693335" y="193400"/>
                  <a:pt x="10693889" y="125080"/>
                </a:cubicBezTo>
                <a:cubicBezTo>
                  <a:pt x="10713521" y="143203"/>
                  <a:pt x="10684249" y="162691"/>
                  <a:pt x="10706649" y="180695"/>
                </a:cubicBezTo>
                <a:cubicBezTo>
                  <a:pt x="10736678" y="181562"/>
                  <a:pt x="10720747" y="174394"/>
                  <a:pt x="10731158" y="215225"/>
                </a:cubicBezTo>
                <a:cubicBezTo>
                  <a:pt x="10742838" y="193843"/>
                  <a:pt x="10754525" y="172592"/>
                  <a:pt x="10766170" y="151301"/>
                </a:cubicBezTo>
                <a:cubicBezTo>
                  <a:pt x="10781971" y="168116"/>
                  <a:pt x="10796631" y="167734"/>
                  <a:pt x="10810069" y="150205"/>
                </a:cubicBezTo>
                <a:cubicBezTo>
                  <a:pt x="10799131" y="120431"/>
                  <a:pt x="10792021" y="144662"/>
                  <a:pt x="10782672" y="136902"/>
                </a:cubicBezTo>
                <a:cubicBezTo>
                  <a:pt x="10798081" y="117884"/>
                  <a:pt x="10800714" y="99052"/>
                  <a:pt x="10796200" y="80539"/>
                </a:cubicBezTo>
                <a:cubicBezTo>
                  <a:pt x="10811323" y="85466"/>
                  <a:pt x="10823938" y="58679"/>
                  <a:pt x="10841166" y="93453"/>
                </a:cubicBezTo>
                <a:cubicBezTo>
                  <a:pt x="10833788" y="112187"/>
                  <a:pt x="10826061" y="131206"/>
                  <a:pt x="10845153" y="149345"/>
                </a:cubicBezTo>
                <a:cubicBezTo>
                  <a:pt x="10859819" y="109353"/>
                  <a:pt x="10877216" y="69242"/>
                  <a:pt x="10893667" y="29232"/>
                </a:cubicBezTo>
                <a:cubicBezTo>
                  <a:pt x="10912156" y="71962"/>
                  <a:pt x="10923233" y="11632"/>
                  <a:pt x="10937889" y="1428"/>
                </a:cubicBezTo>
                <a:cubicBezTo>
                  <a:pt x="10940330" y="-274"/>
                  <a:pt x="10942872" y="-583"/>
                  <a:pt x="10945564" y="121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4871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7456D-4A6D-0263-9D6A-C99F414DF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5DC9CB-44BD-D4B2-BC27-97FFBD5D7C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DE0EC8-8874-7606-E384-794EA111D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6D7AC-CD24-4F2B-9FF3-3860E3C8C941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66C21-06CD-0E01-AE77-62D65EBFF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8BD634-CC54-5E6D-2609-BCFCAFC9C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1EE-B46E-49D8-A28F-5D5724068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9819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0AC77-23E4-4141-0C8B-C7FC6A7FD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9FE9A-AD47-33E4-B1CC-B8DCACA04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593917-E826-4289-B281-F986C9A14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6D7AC-CD24-4F2B-9FF3-3860E3C8C941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D9E247-AF51-6E74-C6E7-804E2DF11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35C06C-94DC-CC14-CE22-9979D02C9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1EE-B46E-49D8-A28F-5D5724068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9516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C4A20-3E2A-5A1A-E718-149DCC7B5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59376B-3DAB-0F20-506B-A0E55BA22D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6E134-2FCC-231F-FD39-1E19CCB93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6D7AC-CD24-4F2B-9FF3-3860E3C8C941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043C-616F-D48F-CD78-57E574043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0515B4-9262-7CE0-502F-4CEA3DB99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1EE-B46E-49D8-A28F-5D5724068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0146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0462D-47B8-104B-67A1-6D260CC6E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2A456-2AF8-B130-9600-750848A896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EA7AE1-0683-64A7-667E-EF26F06D82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15CA5C-ED72-0DD0-129C-FBC2EA982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6D7AC-CD24-4F2B-9FF3-3860E3C8C941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77761E-5BDD-72A6-C5E1-FE4B7E338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7A3B79-5D7F-BF95-361C-15B74189F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1EE-B46E-49D8-A28F-5D5724068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9475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0C351-CB03-E014-4BF3-709B9B35A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4FAADF-0ACA-CBEC-A7A1-85D7EC5DD0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8019D2-3BD2-3A7B-91BF-6EDA7B2662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3F914A-E7D4-3A07-E925-623DBBFEFE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373CD0-736A-9B1B-DE76-F856C9A868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DC8527-3509-E773-8775-9F1097E99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6D7AC-CD24-4F2B-9FF3-3860E3C8C941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AD5F89-D130-5FEE-B5EE-D474728C3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CD942A-2FD3-32B7-8C18-BC20EF811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1EE-B46E-49D8-A28F-5D5724068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925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599DC-5D1F-CABD-F1EF-119B4FB08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4E2CC2-6DEE-523A-8628-879836166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6D7AC-CD24-4F2B-9FF3-3860E3C8C941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1165C2-59CE-26EC-EC4E-B6460BC34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0A7D92-8BE1-FFD0-A0DA-19DE26222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1EE-B46E-49D8-A28F-5D5724068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6483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2CCC52-AF0E-4618-9AAB-DFB64D7FE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6D7AC-CD24-4F2B-9FF3-3860E3C8C941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309AED-930B-03D2-54BD-E66EB40E0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7DD665-8960-9384-36D3-35965C9C9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1EE-B46E-49D8-A28F-5D5724068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1499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F5C17-F7FE-56F1-A99D-FCBD0DBA1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C4558C-E1E3-D1A0-DFBD-D8AFF7F72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1E78F-568D-939F-9BC2-166E563A1A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D49BFB-D93A-894C-4725-D21FE5B6E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6D7AC-CD24-4F2B-9FF3-3860E3C8C941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56E84-8AB1-F9D9-92BF-49FD2866E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BA26E0-C6FF-660D-32C5-3872D13A0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1EE-B46E-49D8-A28F-5D5724068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7477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C33F2-6843-C1BA-78CD-6F08C0E9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A20F7B-15C4-3AE2-9DF4-0B15924B31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768245-0385-918B-3BD1-93506E647B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51FA07-56C9-E88D-205F-3ADD9CEA6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6D7AC-CD24-4F2B-9FF3-3860E3C8C941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D8BA73-3D18-5207-65C7-FB5CC427D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0B8E15-3081-E472-B3A5-3DCE1F4CB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1EE-B46E-49D8-A28F-5D5724068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4472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24ACC-C110-ABA5-8E3D-24B7AB602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216A90-A2C8-83BC-E4A3-5EE0BA4C49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30A20F-FBD5-DAC1-B24A-CC9A1C29C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6D7AC-CD24-4F2B-9FF3-3860E3C8C941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40F34-270E-2486-EB2A-F4981040F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012B9A-4C4A-25F0-4980-A6EEC4D70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1EE-B46E-49D8-A28F-5D5724068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241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2637FB-1093-8060-C042-C2BB05B2AA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FF9846-4F2C-2736-9A18-33451033A6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54D879-27F8-EFEB-30D4-B53696D83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6D7AC-CD24-4F2B-9FF3-3860E3C8C941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2668E7-BB1D-393E-EBA5-AC39B7167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0221AC-6BD7-4584-EFB6-82F83BCE6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E21EE-B46E-49D8-A28F-5D5724068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1208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444163C-3BE8-445F-BF4D-6FF683F7A99F}"/>
              </a:ext>
            </a:extLst>
          </p:cNvPr>
          <p:cNvGrpSpPr/>
          <p:nvPr userDrawn="1"/>
        </p:nvGrpSpPr>
        <p:grpSpPr>
          <a:xfrm>
            <a:off x="0" y="5030641"/>
            <a:ext cx="11784650" cy="1581249"/>
            <a:chOff x="0" y="5030641"/>
            <a:chExt cx="11784650" cy="158124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C382616-4BAD-46F2-A9B1-3719C195BD07}"/>
                </a:ext>
              </a:extLst>
            </p:cNvPr>
            <p:cNvGrpSpPr/>
            <p:nvPr/>
          </p:nvGrpSpPr>
          <p:grpSpPr>
            <a:xfrm>
              <a:off x="10972494" y="5030641"/>
              <a:ext cx="812156" cy="1343445"/>
              <a:chOff x="10042059" y="85076"/>
              <a:chExt cx="1867634" cy="3089387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4F57692B-CB59-4909-9EE5-9842EC389960}"/>
                  </a:ext>
                </a:extLst>
              </p:cNvPr>
              <p:cNvSpPr/>
              <p:nvPr/>
            </p:nvSpPr>
            <p:spPr>
              <a:xfrm rot="16200000" flipH="1">
                <a:off x="9851011" y="276124"/>
                <a:ext cx="2249729" cy="1867634"/>
              </a:xfrm>
              <a:custGeom>
                <a:avLst/>
                <a:gdLst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710150 h 1867634"/>
                  <a:gd name="connsiteX4" fmla="*/ 2240336 w 2254431"/>
                  <a:gd name="connsiteY4" fmla="*/ 727150 h 1867634"/>
                  <a:gd name="connsiteX5" fmla="*/ 2234976 w 2254431"/>
                  <a:gd name="connsiteY5" fmla="*/ 737448 h 1867634"/>
                  <a:gd name="connsiteX6" fmla="*/ 1734909 w 2254431"/>
                  <a:gd name="connsiteY6" fmla="*/ 1232300 h 1867634"/>
                  <a:gd name="connsiteX7" fmla="*/ 1781182 w 2254431"/>
                  <a:gd name="connsiteY7" fmla="*/ 1232300 h 1867634"/>
                  <a:gd name="connsiteX8" fmla="*/ 1734909 w 2254431"/>
                  <a:gd name="connsiteY8" fmla="*/ 1237163 h 1867634"/>
                  <a:gd name="connsiteX9" fmla="*/ 1734908 w 2254431"/>
                  <a:gd name="connsiteY9" fmla="*/ 633988 h 1867634"/>
                  <a:gd name="connsiteX10" fmla="*/ 2124749 w 2254431"/>
                  <a:gd name="connsiteY10" fmla="*/ 668096 h 1867634"/>
                  <a:gd name="connsiteX11" fmla="*/ 1734908 w 2254431"/>
                  <a:gd name="connsiteY11" fmla="*/ 668096 h 1867634"/>
                  <a:gd name="connsiteX12" fmla="*/ 0 w 2254431"/>
                  <a:gd name="connsiteY12" fmla="*/ 933818 h 1867634"/>
                  <a:gd name="connsiteX13" fmla="*/ 273507 w 2254431"/>
                  <a:gd name="connsiteY13" fmla="*/ 1594126 h 1867634"/>
                  <a:gd name="connsiteX14" fmla="*/ 1594123 w 2254431"/>
                  <a:gd name="connsiteY14" fmla="*/ 1594126 h 1867634"/>
                  <a:gd name="connsiteX15" fmla="*/ 1818102 w 2254431"/>
                  <a:gd name="connsiteY15" fmla="*/ 1370146 h 1867634"/>
                  <a:gd name="connsiteX16" fmla="*/ 2067929 w 2254431"/>
                  <a:gd name="connsiteY16" fmla="*/ 1370150 h 1867634"/>
                  <a:gd name="connsiteX17" fmla="*/ 2249729 w 2254431"/>
                  <a:gd name="connsiteY17" fmla="*/ 1188348 h 1867634"/>
                  <a:gd name="connsiteX18" fmla="*/ 2249729 w 2254431"/>
                  <a:gd name="connsiteY18" fmla="*/ 938520 h 1867634"/>
                  <a:gd name="connsiteX19" fmla="*/ 2254431 w 2254431"/>
                  <a:gd name="connsiteY19" fmla="*/ 933818 h 1867634"/>
                  <a:gd name="connsiteX20" fmla="*/ 2249729 w 2254431"/>
                  <a:gd name="connsiteY20" fmla="*/ 929116 h 1867634"/>
                  <a:gd name="connsiteX21" fmla="*/ 2249729 w 2254431"/>
                  <a:gd name="connsiteY21" fmla="*/ 679292 h 1867634"/>
                  <a:gd name="connsiteX22" fmla="*/ 2067926 w 2254431"/>
                  <a:gd name="connsiteY22" fmla="*/ 497490 h 1867634"/>
                  <a:gd name="connsiteX23" fmla="*/ 1818099 w 2254431"/>
                  <a:gd name="connsiteY23" fmla="*/ 497490 h 1867634"/>
                  <a:gd name="connsiteX24" fmla="*/ 1594123 w 2254431"/>
                  <a:gd name="connsiteY24" fmla="*/ 273510 h 1867634"/>
                  <a:gd name="connsiteX25" fmla="*/ 273507 w 2254431"/>
                  <a:gd name="connsiteY25" fmla="*/ 273510 h 1867634"/>
                  <a:gd name="connsiteX26" fmla="*/ 0 w 2254431"/>
                  <a:gd name="connsiteY26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1734909 w 2254431"/>
                  <a:gd name="connsiteY8" fmla="*/ 1232300 h 1867634"/>
                  <a:gd name="connsiteX9" fmla="*/ 1781182 w 2254431"/>
                  <a:gd name="connsiteY9" fmla="*/ 1232300 h 1867634"/>
                  <a:gd name="connsiteX10" fmla="*/ 1734909 w 2254431"/>
                  <a:gd name="connsiteY10" fmla="*/ 1237163 h 1867634"/>
                  <a:gd name="connsiteX11" fmla="*/ 1734909 w 2254431"/>
                  <a:gd name="connsiteY11" fmla="*/ 1232300 h 1867634"/>
                  <a:gd name="connsiteX12" fmla="*/ 1734908 w 2254431"/>
                  <a:gd name="connsiteY12" fmla="*/ 668096 h 1867634"/>
                  <a:gd name="connsiteX13" fmla="*/ 2124749 w 2254431"/>
                  <a:gd name="connsiteY13" fmla="*/ 668096 h 1867634"/>
                  <a:gd name="connsiteX14" fmla="*/ 1734908 w 2254431"/>
                  <a:gd name="connsiteY14" fmla="*/ 668096 h 1867634"/>
                  <a:gd name="connsiteX15" fmla="*/ 0 w 2254431"/>
                  <a:gd name="connsiteY15" fmla="*/ 933818 h 1867634"/>
                  <a:gd name="connsiteX16" fmla="*/ 273507 w 2254431"/>
                  <a:gd name="connsiteY16" fmla="*/ 1594126 h 1867634"/>
                  <a:gd name="connsiteX17" fmla="*/ 1594123 w 2254431"/>
                  <a:gd name="connsiteY17" fmla="*/ 1594126 h 1867634"/>
                  <a:gd name="connsiteX18" fmla="*/ 1818102 w 2254431"/>
                  <a:gd name="connsiteY18" fmla="*/ 1370146 h 1867634"/>
                  <a:gd name="connsiteX19" fmla="*/ 2067929 w 2254431"/>
                  <a:gd name="connsiteY19" fmla="*/ 1370150 h 1867634"/>
                  <a:gd name="connsiteX20" fmla="*/ 2249729 w 2254431"/>
                  <a:gd name="connsiteY20" fmla="*/ 1188348 h 1867634"/>
                  <a:gd name="connsiteX21" fmla="*/ 2249729 w 2254431"/>
                  <a:gd name="connsiteY21" fmla="*/ 938520 h 1867634"/>
                  <a:gd name="connsiteX22" fmla="*/ 2254431 w 2254431"/>
                  <a:gd name="connsiteY22" fmla="*/ 933818 h 1867634"/>
                  <a:gd name="connsiteX23" fmla="*/ 2249729 w 2254431"/>
                  <a:gd name="connsiteY23" fmla="*/ 929116 h 1867634"/>
                  <a:gd name="connsiteX24" fmla="*/ 2249729 w 2254431"/>
                  <a:gd name="connsiteY24" fmla="*/ 679292 h 1867634"/>
                  <a:gd name="connsiteX25" fmla="*/ 2067926 w 2254431"/>
                  <a:gd name="connsiteY25" fmla="*/ 497490 h 1867634"/>
                  <a:gd name="connsiteX26" fmla="*/ 1818099 w 2254431"/>
                  <a:gd name="connsiteY26" fmla="*/ 497490 h 1867634"/>
                  <a:gd name="connsiteX27" fmla="*/ 1594123 w 2254431"/>
                  <a:gd name="connsiteY27" fmla="*/ 273510 h 1867634"/>
                  <a:gd name="connsiteX28" fmla="*/ 273507 w 2254431"/>
                  <a:gd name="connsiteY28" fmla="*/ 273510 h 1867634"/>
                  <a:gd name="connsiteX29" fmla="*/ 0 w 2254431"/>
                  <a:gd name="connsiteY29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1734909 w 2254431"/>
                  <a:gd name="connsiteY8" fmla="*/ 1232300 h 1867634"/>
                  <a:gd name="connsiteX9" fmla="*/ 1781182 w 2254431"/>
                  <a:gd name="connsiteY9" fmla="*/ 1232300 h 1867634"/>
                  <a:gd name="connsiteX10" fmla="*/ 1734909 w 2254431"/>
                  <a:gd name="connsiteY10" fmla="*/ 1237163 h 1867634"/>
                  <a:gd name="connsiteX11" fmla="*/ 1734909 w 2254431"/>
                  <a:gd name="connsiteY11" fmla="*/ 1232300 h 1867634"/>
                  <a:gd name="connsiteX12" fmla="*/ 0 w 2254431"/>
                  <a:gd name="connsiteY12" fmla="*/ 933818 h 1867634"/>
                  <a:gd name="connsiteX13" fmla="*/ 273507 w 2254431"/>
                  <a:gd name="connsiteY13" fmla="*/ 1594126 h 1867634"/>
                  <a:gd name="connsiteX14" fmla="*/ 1594123 w 2254431"/>
                  <a:gd name="connsiteY14" fmla="*/ 1594126 h 1867634"/>
                  <a:gd name="connsiteX15" fmla="*/ 1818102 w 2254431"/>
                  <a:gd name="connsiteY15" fmla="*/ 1370146 h 1867634"/>
                  <a:gd name="connsiteX16" fmla="*/ 2067929 w 2254431"/>
                  <a:gd name="connsiteY16" fmla="*/ 1370150 h 1867634"/>
                  <a:gd name="connsiteX17" fmla="*/ 2249729 w 2254431"/>
                  <a:gd name="connsiteY17" fmla="*/ 1188348 h 1867634"/>
                  <a:gd name="connsiteX18" fmla="*/ 2249729 w 2254431"/>
                  <a:gd name="connsiteY18" fmla="*/ 938520 h 1867634"/>
                  <a:gd name="connsiteX19" fmla="*/ 2254431 w 2254431"/>
                  <a:gd name="connsiteY19" fmla="*/ 933818 h 1867634"/>
                  <a:gd name="connsiteX20" fmla="*/ 2249729 w 2254431"/>
                  <a:gd name="connsiteY20" fmla="*/ 929116 h 1867634"/>
                  <a:gd name="connsiteX21" fmla="*/ 2249729 w 2254431"/>
                  <a:gd name="connsiteY21" fmla="*/ 679292 h 1867634"/>
                  <a:gd name="connsiteX22" fmla="*/ 2067926 w 2254431"/>
                  <a:gd name="connsiteY22" fmla="*/ 497490 h 1867634"/>
                  <a:gd name="connsiteX23" fmla="*/ 1818099 w 2254431"/>
                  <a:gd name="connsiteY23" fmla="*/ 497490 h 1867634"/>
                  <a:gd name="connsiteX24" fmla="*/ 1594123 w 2254431"/>
                  <a:gd name="connsiteY24" fmla="*/ 273510 h 1867634"/>
                  <a:gd name="connsiteX25" fmla="*/ 273507 w 2254431"/>
                  <a:gd name="connsiteY25" fmla="*/ 273510 h 1867634"/>
                  <a:gd name="connsiteX26" fmla="*/ 0 w 2254431"/>
                  <a:gd name="connsiteY26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1734909 w 2254431"/>
                  <a:gd name="connsiteY8" fmla="*/ 1237163 h 1867634"/>
                  <a:gd name="connsiteX9" fmla="*/ 1781182 w 2254431"/>
                  <a:gd name="connsiteY9" fmla="*/ 1232300 h 1867634"/>
                  <a:gd name="connsiteX10" fmla="*/ 1734909 w 2254431"/>
                  <a:gd name="connsiteY10" fmla="*/ 1237163 h 1867634"/>
                  <a:gd name="connsiteX11" fmla="*/ 0 w 2254431"/>
                  <a:gd name="connsiteY11" fmla="*/ 933818 h 1867634"/>
                  <a:gd name="connsiteX12" fmla="*/ 273507 w 2254431"/>
                  <a:gd name="connsiteY12" fmla="*/ 1594126 h 1867634"/>
                  <a:gd name="connsiteX13" fmla="*/ 1594123 w 2254431"/>
                  <a:gd name="connsiteY13" fmla="*/ 1594126 h 1867634"/>
                  <a:gd name="connsiteX14" fmla="*/ 1818102 w 2254431"/>
                  <a:gd name="connsiteY14" fmla="*/ 1370146 h 1867634"/>
                  <a:gd name="connsiteX15" fmla="*/ 2067929 w 2254431"/>
                  <a:gd name="connsiteY15" fmla="*/ 1370150 h 1867634"/>
                  <a:gd name="connsiteX16" fmla="*/ 2249729 w 2254431"/>
                  <a:gd name="connsiteY16" fmla="*/ 1188348 h 1867634"/>
                  <a:gd name="connsiteX17" fmla="*/ 2249729 w 2254431"/>
                  <a:gd name="connsiteY17" fmla="*/ 938520 h 1867634"/>
                  <a:gd name="connsiteX18" fmla="*/ 2254431 w 2254431"/>
                  <a:gd name="connsiteY18" fmla="*/ 933818 h 1867634"/>
                  <a:gd name="connsiteX19" fmla="*/ 2249729 w 2254431"/>
                  <a:gd name="connsiteY19" fmla="*/ 929116 h 1867634"/>
                  <a:gd name="connsiteX20" fmla="*/ 2249729 w 2254431"/>
                  <a:gd name="connsiteY20" fmla="*/ 679292 h 1867634"/>
                  <a:gd name="connsiteX21" fmla="*/ 2067926 w 2254431"/>
                  <a:gd name="connsiteY21" fmla="*/ 497490 h 1867634"/>
                  <a:gd name="connsiteX22" fmla="*/ 1818099 w 2254431"/>
                  <a:gd name="connsiteY22" fmla="*/ 497490 h 1867634"/>
                  <a:gd name="connsiteX23" fmla="*/ 1594123 w 2254431"/>
                  <a:gd name="connsiteY23" fmla="*/ 273510 h 1867634"/>
                  <a:gd name="connsiteX24" fmla="*/ 273507 w 2254431"/>
                  <a:gd name="connsiteY24" fmla="*/ 273510 h 1867634"/>
                  <a:gd name="connsiteX25" fmla="*/ 0 w 2254431"/>
                  <a:gd name="connsiteY25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0 w 2254431"/>
                  <a:gd name="connsiteY8" fmla="*/ 933818 h 1867634"/>
                  <a:gd name="connsiteX9" fmla="*/ 273507 w 2254431"/>
                  <a:gd name="connsiteY9" fmla="*/ 1594126 h 1867634"/>
                  <a:gd name="connsiteX10" fmla="*/ 1594123 w 2254431"/>
                  <a:gd name="connsiteY10" fmla="*/ 1594126 h 1867634"/>
                  <a:gd name="connsiteX11" fmla="*/ 1818102 w 2254431"/>
                  <a:gd name="connsiteY11" fmla="*/ 1370146 h 1867634"/>
                  <a:gd name="connsiteX12" fmla="*/ 2067929 w 2254431"/>
                  <a:gd name="connsiteY12" fmla="*/ 1370150 h 1867634"/>
                  <a:gd name="connsiteX13" fmla="*/ 2249729 w 2254431"/>
                  <a:gd name="connsiteY13" fmla="*/ 1188348 h 1867634"/>
                  <a:gd name="connsiteX14" fmla="*/ 2249729 w 2254431"/>
                  <a:gd name="connsiteY14" fmla="*/ 938520 h 1867634"/>
                  <a:gd name="connsiteX15" fmla="*/ 2254431 w 2254431"/>
                  <a:gd name="connsiteY15" fmla="*/ 933818 h 1867634"/>
                  <a:gd name="connsiteX16" fmla="*/ 2249729 w 2254431"/>
                  <a:gd name="connsiteY16" fmla="*/ 929116 h 1867634"/>
                  <a:gd name="connsiteX17" fmla="*/ 2249729 w 2254431"/>
                  <a:gd name="connsiteY17" fmla="*/ 679292 h 1867634"/>
                  <a:gd name="connsiteX18" fmla="*/ 2067926 w 2254431"/>
                  <a:gd name="connsiteY18" fmla="*/ 497490 h 1867634"/>
                  <a:gd name="connsiteX19" fmla="*/ 1818099 w 2254431"/>
                  <a:gd name="connsiteY19" fmla="*/ 497490 h 1867634"/>
                  <a:gd name="connsiteX20" fmla="*/ 1594123 w 2254431"/>
                  <a:gd name="connsiteY20" fmla="*/ 273510 h 1867634"/>
                  <a:gd name="connsiteX21" fmla="*/ 273507 w 2254431"/>
                  <a:gd name="connsiteY21" fmla="*/ 273510 h 1867634"/>
                  <a:gd name="connsiteX22" fmla="*/ 0 w 2254431"/>
                  <a:gd name="connsiteY22" fmla="*/ 933818 h 1867634"/>
                  <a:gd name="connsiteX0" fmla="*/ 2234976 w 2254431"/>
                  <a:gd name="connsiteY0" fmla="*/ 1140552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710150 h 1867634"/>
                  <a:gd name="connsiteX4" fmla="*/ 2240336 w 2254431"/>
                  <a:gd name="connsiteY4" fmla="*/ 727150 h 1867634"/>
                  <a:gd name="connsiteX5" fmla="*/ 2234976 w 2254431"/>
                  <a:gd name="connsiteY5" fmla="*/ 737448 h 1867634"/>
                  <a:gd name="connsiteX6" fmla="*/ 2234976 w 2254431"/>
                  <a:gd name="connsiteY6" fmla="*/ 710150 h 1867634"/>
                  <a:gd name="connsiteX7" fmla="*/ 0 w 2254431"/>
                  <a:gd name="connsiteY7" fmla="*/ 933818 h 1867634"/>
                  <a:gd name="connsiteX8" fmla="*/ 273507 w 2254431"/>
                  <a:gd name="connsiteY8" fmla="*/ 1594126 h 1867634"/>
                  <a:gd name="connsiteX9" fmla="*/ 1594123 w 2254431"/>
                  <a:gd name="connsiteY9" fmla="*/ 1594126 h 1867634"/>
                  <a:gd name="connsiteX10" fmla="*/ 1818102 w 2254431"/>
                  <a:gd name="connsiteY10" fmla="*/ 1370146 h 1867634"/>
                  <a:gd name="connsiteX11" fmla="*/ 2067929 w 2254431"/>
                  <a:gd name="connsiteY11" fmla="*/ 1370150 h 1867634"/>
                  <a:gd name="connsiteX12" fmla="*/ 2249729 w 2254431"/>
                  <a:gd name="connsiteY12" fmla="*/ 1188348 h 1867634"/>
                  <a:gd name="connsiteX13" fmla="*/ 2249729 w 2254431"/>
                  <a:gd name="connsiteY13" fmla="*/ 938520 h 1867634"/>
                  <a:gd name="connsiteX14" fmla="*/ 2254431 w 2254431"/>
                  <a:gd name="connsiteY14" fmla="*/ 933818 h 1867634"/>
                  <a:gd name="connsiteX15" fmla="*/ 2249729 w 2254431"/>
                  <a:gd name="connsiteY15" fmla="*/ 929116 h 1867634"/>
                  <a:gd name="connsiteX16" fmla="*/ 2249729 w 2254431"/>
                  <a:gd name="connsiteY16" fmla="*/ 679292 h 1867634"/>
                  <a:gd name="connsiteX17" fmla="*/ 2067926 w 2254431"/>
                  <a:gd name="connsiteY17" fmla="*/ 497490 h 1867634"/>
                  <a:gd name="connsiteX18" fmla="*/ 1818099 w 2254431"/>
                  <a:gd name="connsiteY18" fmla="*/ 497490 h 1867634"/>
                  <a:gd name="connsiteX19" fmla="*/ 1594123 w 2254431"/>
                  <a:gd name="connsiteY19" fmla="*/ 273510 h 1867634"/>
                  <a:gd name="connsiteX20" fmla="*/ 273507 w 2254431"/>
                  <a:gd name="connsiteY20" fmla="*/ 273510 h 1867634"/>
                  <a:gd name="connsiteX21" fmla="*/ 0 w 2254431"/>
                  <a:gd name="connsiteY21" fmla="*/ 933818 h 1867634"/>
                  <a:gd name="connsiteX0" fmla="*/ 2234976 w 2254431"/>
                  <a:gd name="connsiteY0" fmla="*/ 710150 h 1867634"/>
                  <a:gd name="connsiteX1" fmla="*/ 2240336 w 2254431"/>
                  <a:gd name="connsiteY1" fmla="*/ 727150 h 1867634"/>
                  <a:gd name="connsiteX2" fmla="*/ 2234976 w 2254431"/>
                  <a:gd name="connsiteY2" fmla="*/ 737448 h 1867634"/>
                  <a:gd name="connsiteX3" fmla="*/ 2234976 w 2254431"/>
                  <a:gd name="connsiteY3" fmla="*/ 710150 h 1867634"/>
                  <a:gd name="connsiteX4" fmla="*/ 0 w 2254431"/>
                  <a:gd name="connsiteY4" fmla="*/ 933818 h 1867634"/>
                  <a:gd name="connsiteX5" fmla="*/ 273507 w 2254431"/>
                  <a:gd name="connsiteY5" fmla="*/ 1594126 h 1867634"/>
                  <a:gd name="connsiteX6" fmla="*/ 1594123 w 2254431"/>
                  <a:gd name="connsiteY6" fmla="*/ 1594126 h 1867634"/>
                  <a:gd name="connsiteX7" fmla="*/ 1818102 w 2254431"/>
                  <a:gd name="connsiteY7" fmla="*/ 1370146 h 1867634"/>
                  <a:gd name="connsiteX8" fmla="*/ 2067929 w 2254431"/>
                  <a:gd name="connsiteY8" fmla="*/ 1370150 h 1867634"/>
                  <a:gd name="connsiteX9" fmla="*/ 2249729 w 2254431"/>
                  <a:gd name="connsiteY9" fmla="*/ 1188348 h 1867634"/>
                  <a:gd name="connsiteX10" fmla="*/ 2249729 w 2254431"/>
                  <a:gd name="connsiteY10" fmla="*/ 938520 h 1867634"/>
                  <a:gd name="connsiteX11" fmla="*/ 2254431 w 2254431"/>
                  <a:gd name="connsiteY11" fmla="*/ 933818 h 1867634"/>
                  <a:gd name="connsiteX12" fmla="*/ 2249729 w 2254431"/>
                  <a:gd name="connsiteY12" fmla="*/ 929116 h 1867634"/>
                  <a:gd name="connsiteX13" fmla="*/ 2249729 w 2254431"/>
                  <a:gd name="connsiteY13" fmla="*/ 679292 h 1867634"/>
                  <a:gd name="connsiteX14" fmla="*/ 2067926 w 2254431"/>
                  <a:gd name="connsiteY14" fmla="*/ 497490 h 1867634"/>
                  <a:gd name="connsiteX15" fmla="*/ 1818099 w 2254431"/>
                  <a:gd name="connsiteY15" fmla="*/ 497490 h 1867634"/>
                  <a:gd name="connsiteX16" fmla="*/ 1594123 w 2254431"/>
                  <a:gd name="connsiteY16" fmla="*/ 273510 h 1867634"/>
                  <a:gd name="connsiteX17" fmla="*/ 273507 w 2254431"/>
                  <a:gd name="connsiteY17" fmla="*/ 273510 h 1867634"/>
                  <a:gd name="connsiteX18" fmla="*/ 0 w 2254431"/>
                  <a:gd name="connsiteY18" fmla="*/ 933818 h 1867634"/>
                  <a:gd name="connsiteX0" fmla="*/ 2234976 w 2254431"/>
                  <a:gd name="connsiteY0" fmla="*/ 737448 h 1867634"/>
                  <a:gd name="connsiteX1" fmla="*/ 2240336 w 2254431"/>
                  <a:gd name="connsiteY1" fmla="*/ 727150 h 1867634"/>
                  <a:gd name="connsiteX2" fmla="*/ 2234976 w 2254431"/>
                  <a:gd name="connsiteY2" fmla="*/ 737448 h 1867634"/>
                  <a:gd name="connsiteX3" fmla="*/ 0 w 2254431"/>
                  <a:gd name="connsiteY3" fmla="*/ 933818 h 1867634"/>
                  <a:gd name="connsiteX4" fmla="*/ 273507 w 2254431"/>
                  <a:gd name="connsiteY4" fmla="*/ 1594126 h 1867634"/>
                  <a:gd name="connsiteX5" fmla="*/ 1594123 w 2254431"/>
                  <a:gd name="connsiteY5" fmla="*/ 1594126 h 1867634"/>
                  <a:gd name="connsiteX6" fmla="*/ 1818102 w 2254431"/>
                  <a:gd name="connsiteY6" fmla="*/ 1370146 h 1867634"/>
                  <a:gd name="connsiteX7" fmla="*/ 2067929 w 2254431"/>
                  <a:gd name="connsiteY7" fmla="*/ 1370150 h 1867634"/>
                  <a:gd name="connsiteX8" fmla="*/ 2249729 w 2254431"/>
                  <a:gd name="connsiteY8" fmla="*/ 1188348 h 1867634"/>
                  <a:gd name="connsiteX9" fmla="*/ 2249729 w 2254431"/>
                  <a:gd name="connsiteY9" fmla="*/ 938520 h 1867634"/>
                  <a:gd name="connsiteX10" fmla="*/ 2254431 w 2254431"/>
                  <a:gd name="connsiteY10" fmla="*/ 933818 h 1867634"/>
                  <a:gd name="connsiteX11" fmla="*/ 2249729 w 2254431"/>
                  <a:gd name="connsiteY11" fmla="*/ 929116 h 1867634"/>
                  <a:gd name="connsiteX12" fmla="*/ 2249729 w 2254431"/>
                  <a:gd name="connsiteY12" fmla="*/ 679292 h 1867634"/>
                  <a:gd name="connsiteX13" fmla="*/ 2067926 w 2254431"/>
                  <a:gd name="connsiteY13" fmla="*/ 497490 h 1867634"/>
                  <a:gd name="connsiteX14" fmla="*/ 1818099 w 2254431"/>
                  <a:gd name="connsiteY14" fmla="*/ 497490 h 1867634"/>
                  <a:gd name="connsiteX15" fmla="*/ 1594123 w 2254431"/>
                  <a:gd name="connsiteY15" fmla="*/ 273510 h 1867634"/>
                  <a:gd name="connsiteX16" fmla="*/ 273507 w 2254431"/>
                  <a:gd name="connsiteY16" fmla="*/ 273510 h 1867634"/>
                  <a:gd name="connsiteX17" fmla="*/ 0 w 2254431"/>
                  <a:gd name="connsiteY17" fmla="*/ 933818 h 1867634"/>
                  <a:gd name="connsiteX0" fmla="*/ 0 w 2254431"/>
                  <a:gd name="connsiteY0" fmla="*/ 933818 h 1867634"/>
                  <a:gd name="connsiteX1" fmla="*/ 273507 w 2254431"/>
                  <a:gd name="connsiteY1" fmla="*/ 1594126 h 1867634"/>
                  <a:gd name="connsiteX2" fmla="*/ 1594123 w 2254431"/>
                  <a:gd name="connsiteY2" fmla="*/ 1594126 h 1867634"/>
                  <a:gd name="connsiteX3" fmla="*/ 1818102 w 2254431"/>
                  <a:gd name="connsiteY3" fmla="*/ 1370146 h 1867634"/>
                  <a:gd name="connsiteX4" fmla="*/ 2067929 w 2254431"/>
                  <a:gd name="connsiteY4" fmla="*/ 1370150 h 1867634"/>
                  <a:gd name="connsiteX5" fmla="*/ 2249729 w 2254431"/>
                  <a:gd name="connsiteY5" fmla="*/ 1188348 h 1867634"/>
                  <a:gd name="connsiteX6" fmla="*/ 2249729 w 2254431"/>
                  <a:gd name="connsiteY6" fmla="*/ 938520 h 1867634"/>
                  <a:gd name="connsiteX7" fmla="*/ 2254431 w 2254431"/>
                  <a:gd name="connsiteY7" fmla="*/ 933818 h 1867634"/>
                  <a:gd name="connsiteX8" fmla="*/ 2249729 w 2254431"/>
                  <a:gd name="connsiteY8" fmla="*/ 929116 h 1867634"/>
                  <a:gd name="connsiteX9" fmla="*/ 2249729 w 2254431"/>
                  <a:gd name="connsiteY9" fmla="*/ 679292 h 1867634"/>
                  <a:gd name="connsiteX10" fmla="*/ 2067926 w 2254431"/>
                  <a:gd name="connsiteY10" fmla="*/ 497490 h 1867634"/>
                  <a:gd name="connsiteX11" fmla="*/ 1818099 w 2254431"/>
                  <a:gd name="connsiteY11" fmla="*/ 497490 h 1867634"/>
                  <a:gd name="connsiteX12" fmla="*/ 1594123 w 2254431"/>
                  <a:gd name="connsiteY12" fmla="*/ 273510 h 1867634"/>
                  <a:gd name="connsiteX13" fmla="*/ 273507 w 2254431"/>
                  <a:gd name="connsiteY13" fmla="*/ 273510 h 1867634"/>
                  <a:gd name="connsiteX14" fmla="*/ 0 w 2254431"/>
                  <a:gd name="connsiteY14" fmla="*/ 933818 h 1867634"/>
                  <a:gd name="connsiteX0" fmla="*/ 0 w 2249729"/>
                  <a:gd name="connsiteY0" fmla="*/ 933818 h 1867634"/>
                  <a:gd name="connsiteX1" fmla="*/ 273507 w 2249729"/>
                  <a:gd name="connsiteY1" fmla="*/ 1594126 h 1867634"/>
                  <a:gd name="connsiteX2" fmla="*/ 1594123 w 2249729"/>
                  <a:gd name="connsiteY2" fmla="*/ 1594126 h 1867634"/>
                  <a:gd name="connsiteX3" fmla="*/ 1818102 w 2249729"/>
                  <a:gd name="connsiteY3" fmla="*/ 1370146 h 1867634"/>
                  <a:gd name="connsiteX4" fmla="*/ 2067929 w 2249729"/>
                  <a:gd name="connsiteY4" fmla="*/ 1370150 h 1867634"/>
                  <a:gd name="connsiteX5" fmla="*/ 2249729 w 2249729"/>
                  <a:gd name="connsiteY5" fmla="*/ 1188348 h 1867634"/>
                  <a:gd name="connsiteX6" fmla="*/ 2249729 w 2249729"/>
                  <a:gd name="connsiteY6" fmla="*/ 938520 h 1867634"/>
                  <a:gd name="connsiteX7" fmla="*/ 2249729 w 2249729"/>
                  <a:gd name="connsiteY7" fmla="*/ 929116 h 1867634"/>
                  <a:gd name="connsiteX8" fmla="*/ 2249729 w 2249729"/>
                  <a:gd name="connsiteY8" fmla="*/ 679292 h 1867634"/>
                  <a:gd name="connsiteX9" fmla="*/ 2067926 w 2249729"/>
                  <a:gd name="connsiteY9" fmla="*/ 497490 h 1867634"/>
                  <a:gd name="connsiteX10" fmla="*/ 1818099 w 2249729"/>
                  <a:gd name="connsiteY10" fmla="*/ 497490 h 1867634"/>
                  <a:gd name="connsiteX11" fmla="*/ 1594123 w 2249729"/>
                  <a:gd name="connsiteY11" fmla="*/ 273510 h 1867634"/>
                  <a:gd name="connsiteX12" fmla="*/ 273507 w 2249729"/>
                  <a:gd name="connsiteY12" fmla="*/ 273510 h 1867634"/>
                  <a:gd name="connsiteX13" fmla="*/ 0 w 2249729"/>
                  <a:gd name="connsiteY13" fmla="*/ 933818 h 1867634"/>
                  <a:gd name="connsiteX0" fmla="*/ 0 w 2249729"/>
                  <a:gd name="connsiteY0" fmla="*/ 933818 h 1867634"/>
                  <a:gd name="connsiteX1" fmla="*/ 273507 w 2249729"/>
                  <a:gd name="connsiteY1" fmla="*/ 1594126 h 1867634"/>
                  <a:gd name="connsiteX2" fmla="*/ 1594123 w 2249729"/>
                  <a:gd name="connsiteY2" fmla="*/ 1594126 h 1867634"/>
                  <a:gd name="connsiteX3" fmla="*/ 1818102 w 2249729"/>
                  <a:gd name="connsiteY3" fmla="*/ 1370146 h 1867634"/>
                  <a:gd name="connsiteX4" fmla="*/ 2067929 w 2249729"/>
                  <a:gd name="connsiteY4" fmla="*/ 1370150 h 1867634"/>
                  <a:gd name="connsiteX5" fmla="*/ 2249729 w 2249729"/>
                  <a:gd name="connsiteY5" fmla="*/ 1188348 h 1867634"/>
                  <a:gd name="connsiteX6" fmla="*/ 2249729 w 2249729"/>
                  <a:gd name="connsiteY6" fmla="*/ 929116 h 1867634"/>
                  <a:gd name="connsiteX7" fmla="*/ 2249729 w 2249729"/>
                  <a:gd name="connsiteY7" fmla="*/ 679292 h 1867634"/>
                  <a:gd name="connsiteX8" fmla="*/ 2067926 w 2249729"/>
                  <a:gd name="connsiteY8" fmla="*/ 497490 h 1867634"/>
                  <a:gd name="connsiteX9" fmla="*/ 1818099 w 2249729"/>
                  <a:gd name="connsiteY9" fmla="*/ 497490 h 1867634"/>
                  <a:gd name="connsiteX10" fmla="*/ 1594123 w 2249729"/>
                  <a:gd name="connsiteY10" fmla="*/ 273510 h 1867634"/>
                  <a:gd name="connsiteX11" fmla="*/ 273507 w 2249729"/>
                  <a:gd name="connsiteY11" fmla="*/ 273510 h 1867634"/>
                  <a:gd name="connsiteX12" fmla="*/ 0 w 2249729"/>
                  <a:gd name="connsiteY12" fmla="*/ 933818 h 1867634"/>
                  <a:gd name="connsiteX0" fmla="*/ 0 w 2249729"/>
                  <a:gd name="connsiteY0" fmla="*/ 933818 h 1867634"/>
                  <a:gd name="connsiteX1" fmla="*/ 273507 w 2249729"/>
                  <a:gd name="connsiteY1" fmla="*/ 1594126 h 1867634"/>
                  <a:gd name="connsiteX2" fmla="*/ 1594123 w 2249729"/>
                  <a:gd name="connsiteY2" fmla="*/ 1594126 h 1867634"/>
                  <a:gd name="connsiteX3" fmla="*/ 1818102 w 2249729"/>
                  <a:gd name="connsiteY3" fmla="*/ 1370146 h 1867634"/>
                  <a:gd name="connsiteX4" fmla="*/ 2067929 w 2249729"/>
                  <a:gd name="connsiteY4" fmla="*/ 1370150 h 1867634"/>
                  <a:gd name="connsiteX5" fmla="*/ 2249729 w 2249729"/>
                  <a:gd name="connsiteY5" fmla="*/ 1188348 h 1867634"/>
                  <a:gd name="connsiteX6" fmla="*/ 2249729 w 2249729"/>
                  <a:gd name="connsiteY6" fmla="*/ 679292 h 1867634"/>
                  <a:gd name="connsiteX7" fmla="*/ 2067926 w 2249729"/>
                  <a:gd name="connsiteY7" fmla="*/ 497490 h 1867634"/>
                  <a:gd name="connsiteX8" fmla="*/ 1818099 w 2249729"/>
                  <a:gd name="connsiteY8" fmla="*/ 497490 h 1867634"/>
                  <a:gd name="connsiteX9" fmla="*/ 1594123 w 2249729"/>
                  <a:gd name="connsiteY9" fmla="*/ 273510 h 1867634"/>
                  <a:gd name="connsiteX10" fmla="*/ 273507 w 2249729"/>
                  <a:gd name="connsiteY10" fmla="*/ 273510 h 1867634"/>
                  <a:gd name="connsiteX11" fmla="*/ 0 w 2249729"/>
                  <a:gd name="connsiteY11" fmla="*/ 933818 h 1867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49729" h="1867634">
                    <a:moveTo>
                      <a:pt x="0" y="933818"/>
                    </a:moveTo>
                    <a:cubicBezTo>
                      <a:pt x="0" y="1172804"/>
                      <a:pt x="91169" y="1411786"/>
                      <a:pt x="273507" y="1594126"/>
                    </a:cubicBezTo>
                    <a:cubicBezTo>
                      <a:pt x="638186" y="1958804"/>
                      <a:pt x="1229447" y="1958804"/>
                      <a:pt x="1594123" y="1594126"/>
                    </a:cubicBezTo>
                    <a:lnTo>
                      <a:pt x="1818102" y="1370146"/>
                    </a:lnTo>
                    <a:lnTo>
                      <a:pt x="2067929" y="1370150"/>
                    </a:lnTo>
                    <a:cubicBezTo>
                      <a:pt x="2168336" y="1370146"/>
                      <a:pt x="2249729" y="1288752"/>
                      <a:pt x="2249729" y="1188348"/>
                    </a:cubicBezTo>
                    <a:lnTo>
                      <a:pt x="2249729" y="679292"/>
                    </a:lnTo>
                    <a:cubicBezTo>
                      <a:pt x="2249729" y="578884"/>
                      <a:pt x="2168334" y="497490"/>
                      <a:pt x="2067926" y="497490"/>
                    </a:cubicBezTo>
                    <a:lnTo>
                      <a:pt x="1818099" y="497490"/>
                    </a:lnTo>
                    <a:lnTo>
                      <a:pt x="1594123" y="273510"/>
                    </a:lnTo>
                    <a:cubicBezTo>
                      <a:pt x="1229444" y="-91169"/>
                      <a:pt x="638186" y="-91169"/>
                      <a:pt x="273507" y="273510"/>
                    </a:cubicBezTo>
                    <a:cubicBezTo>
                      <a:pt x="91169" y="455848"/>
                      <a:pt x="0" y="694834"/>
                      <a:pt x="0" y="933818"/>
                    </a:cubicBezTo>
                    <a:close/>
                  </a:path>
                </a:pathLst>
              </a:custGeom>
              <a:solidFill>
                <a:schemeClr val="bg1"/>
              </a:solidFill>
              <a:ln w="444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6DBEC21B-8490-4613-893F-081AAB39C3FB}"/>
                  </a:ext>
                </a:extLst>
              </p:cNvPr>
              <p:cNvSpPr/>
              <p:nvPr/>
            </p:nvSpPr>
            <p:spPr>
              <a:xfrm>
                <a:off x="10573107" y="2486534"/>
                <a:ext cx="805533" cy="687929"/>
              </a:xfrm>
              <a:custGeom>
                <a:avLst/>
                <a:gdLst>
                  <a:gd name="connsiteX0" fmla="*/ 184600 w 805532"/>
                  <a:gd name="connsiteY0" fmla="*/ 520107 h 687929"/>
                  <a:gd name="connsiteX1" fmla="*/ 620929 w 805532"/>
                  <a:gd name="connsiteY1" fmla="*/ 520110 h 687929"/>
                  <a:gd name="connsiteX2" fmla="*/ 704838 w 805532"/>
                  <a:gd name="connsiteY2" fmla="*/ 604019 h 687929"/>
                  <a:gd name="connsiteX3" fmla="*/ 620926 w 805532"/>
                  <a:gd name="connsiteY3" fmla="*/ 687929 h 687929"/>
                  <a:gd name="connsiteX4" fmla="*/ 184600 w 805532"/>
                  <a:gd name="connsiteY4" fmla="*/ 687926 h 687929"/>
                  <a:gd name="connsiteX5" fmla="*/ 100691 w 805532"/>
                  <a:gd name="connsiteY5" fmla="*/ 604019 h 687929"/>
                  <a:gd name="connsiteX6" fmla="*/ 184600 w 805532"/>
                  <a:gd name="connsiteY6" fmla="*/ 520107 h 687929"/>
                  <a:gd name="connsiteX7" fmla="*/ 117472 w 805532"/>
                  <a:gd name="connsiteY7" fmla="*/ 260053 h 687929"/>
                  <a:gd name="connsiteX8" fmla="*/ 688057 w 805532"/>
                  <a:gd name="connsiteY8" fmla="*/ 260053 h 687929"/>
                  <a:gd name="connsiteX9" fmla="*/ 771967 w 805532"/>
                  <a:gd name="connsiteY9" fmla="*/ 343963 h 687929"/>
                  <a:gd name="connsiteX10" fmla="*/ 688057 w 805532"/>
                  <a:gd name="connsiteY10" fmla="*/ 427875 h 687929"/>
                  <a:gd name="connsiteX11" fmla="*/ 117472 w 805532"/>
                  <a:gd name="connsiteY11" fmla="*/ 427872 h 687929"/>
                  <a:gd name="connsiteX12" fmla="*/ 33563 w 805532"/>
                  <a:gd name="connsiteY12" fmla="*/ 343963 h 687929"/>
                  <a:gd name="connsiteX13" fmla="*/ 117472 w 805532"/>
                  <a:gd name="connsiteY13" fmla="*/ 260053 h 687929"/>
                  <a:gd name="connsiteX14" fmla="*/ 83910 w 805532"/>
                  <a:gd name="connsiteY14" fmla="*/ 0 h 687929"/>
                  <a:gd name="connsiteX15" fmla="*/ 721623 w 805532"/>
                  <a:gd name="connsiteY15" fmla="*/ 0 h 687929"/>
                  <a:gd name="connsiteX16" fmla="*/ 805532 w 805532"/>
                  <a:gd name="connsiteY16" fmla="*/ 83910 h 687929"/>
                  <a:gd name="connsiteX17" fmla="*/ 805529 w 805532"/>
                  <a:gd name="connsiteY17" fmla="*/ 83910 h 687929"/>
                  <a:gd name="connsiteX18" fmla="*/ 721620 w 805532"/>
                  <a:gd name="connsiteY18" fmla="*/ 167819 h 687929"/>
                  <a:gd name="connsiteX19" fmla="*/ 83910 w 805532"/>
                  <a:gd name="connsiteY19" fmla="*/ 167819 h 687929"/>
                  <a:gd name="connsiteX20" fmla="*/ 0 w 805532"/>
                  <a:gd name="connsiteY20" fmla="*/ 83910 h 687929"/>
                  <a:gd name="connsiteX21" fmla="*/ 83910 w 805532"/>
                  <a:gd name="connsiteY21" fmla="*/ 0 h 687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805532" h="687929">
                    <a:moveTo>
                      <a:pt x="184600" y="520107"/>
                    </a:moveTo>
                    <a:lnTo>
                      <a:pt x="620929" y="520110"/>
                    </a:lnTo>
                    <a:cubicBezTo>
                      <a:pt x="667269" y="520110"/>
                      <a:pt x="704838" y="557676"/>
                      <a:pt x="704838" y="604019"/>
                    </a:cubicBezTo>
                    <a:cubicBezTo>
                      <a:pt x="704838" y="650360"/>
                      <a:pt x="667269" y="687929"/>
                      <a:pt x="620926" y="687929"/>
                    </a:cubicBezTo>
                    <a:lnTo>
                      <a:pt x="184600" y="687926"/>
                    </a:lnTo>
                    <a:cubicBezTo>
                      <a:pt x="138257" y="687926"/>
                      <a:pt x="100691" y="650360"/>
                      <a:pt x="100691" y="604019"/>
                    </a:cubicBezTo>
                    <a:cubicBezTo>
                      <a:pt x="100691" y="557676"/>
                      <a:pt x="138257" y="520107"/>
                      <a:pt x="184600" y="520107"/>
                    </a:cubicBezTo>
                    <a:close/>
                    <a:moveTo>
                      <a:pt x="117472" y="260053"/>
                    </a:moveTo>
                    <a:lnTo>
                      <a:pt x="688057" y="260053"/>
                    </a:lnTo>
                    <a:cubicBezTo>
                      <a:pt x="734401" y="260053"/>
                      <a:pt x="771967" y="297622"/>
                      <a:pt x="771967" y="343963"/>
                    </a:cubicBezTo>
                    <a:cubicBezTo>
                      <a:pt x="771967" y="390306"/>
                      <a:pt x="734398" y="427875"/>
                      <a:pt x="688057" y="427875"/>
                    </a:cubicBezTo>
                    <a:lnTo>
                      <a:pt x="117472" y="427872"/>
                    </a:lnTo>
                    <a:cubicBezTo>
                      <a:pt x="71132" y="427872"/>
                      <a:pt x="33566" y="390306"/>
                      <a:pt x="33563" y="343963"/>
                    </a:cubicBezTo>
                    <a:cubicBezTo>
                      <a:pt x="33566" y="297622"/>
                      <a:pt x="71132" y="260053"/>
                      <a:pt x="117472" y="260053"/>
                    </a:cubicBezTo>
                    <a:close/>
                    <a:moveTo>
                      <a:pt x="83910" y="0"/>
                    </a:moveTo>
                    <a:lnTo>
                      <a:pt x="721623" y="0"/>
                    </a:lnTo>
                    <a:cubicBezTo>
                      <a:pt x="767963" y="0"/>
                      <a:pt x="805532" y="37569"/>
                      <a:pt x="805532" y="83910"/>
                    </a:cubicBezTo>
                    <a:lnTo>
                      <a:pt x="805529" y="83910"/>
                    </a:lnTo>
                    <a:cubicBezTo>
                      <a:pt x="805529" y="130253"/>
                      <a:pt x="767963" y="167819"/>
                      <a:pt x="721620" y="167819"/>
                    </a:cubicBezTo>
                    <a:lnTo>
                      <a:pt x="83910" y="167819"/>
                    </a:lnTo>
                    <a:cubicBezTo>
                      <a:pt x="37569" y="167819"/>
                      <a:pt x="0" y="130253"/>
                      <a:pt x="0" y="83910"/>
                    </a:cubicBezTo>
                    <a:cubicBezTo>
                      <a:pt x="0" y="37566"/>
                      <a:pt x="37569" y="0"/>
                      <a:pt x="83910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3C12866D-7C50-423B-97C6-3A44AEC2FF89}"/>
                  </a:ext>
                </a:extLst>
              </p:cNvPr>
              <p:cNvSpPr/>
              <p:nvPr/>
            </p:nvSpPr>
            <p:spPr>
              <a:xfrm>
                <a:off x="10608146" y="1032479"/>
                <a:ext cx="761035" cy="1312187"/>
              </a:xfrm>
              <a:custGeom>
                <a:avLst/>
                <a:gdLst>
                  <a:gd name="connsiteX0" fmla="*/ 1028878 w 3847556"/>
                  <a:gd name="connsiteY0" fmla="*/ 0 h 6633998"/>
                  <a:gd name="connsiteX1" fmla="*/ 1293726 w 3847556"/>
                  <a:gd name="connsiteY1" fmla="*/ 264865 h 6633998"/>
                  <a:gd name="connsiteX2" fmla="*/ 1293726 w 3847556"/>
                  <a:gd name="connsiteY2" fmla="*/ 664770 h 6633998"/>
                  <a:gd name="connsiteX3" fmla="*/ 1656529 w 3847556"/>
                  <a:gd name="connsiteY3" fmla="*/ 664770 h 6633998"/>
                  <a:gd name="connsiteX4" fmla="*/ 1656545 w 3847556"/>
                  <a:gd name="connsiteY4" fmla="*/ 264865 h 6633998"/>
                  <a:gd name="connsiteX5" fmla="*/ 1921394 w 3847556"/>
                  <a:gd name="connsiteY5" fmla="*/ 0 h 6633998"/>
                  <a:gd name="connsiteX6" fmla="*/ 2186253 w 3847556"/>
                  <a:gd name="connsiteY6" fmla="*/ 264865 h 6633998"/>
                  <a:gd name="connsiteX7" fmla="*/ 2186253 w 3847556"/>
                  <a:gd name="connsiteY7" fmla="*/ 664770 h 6633998"/>
                  <a:gd name="connsiteX8" fmla="*/ 2549056 w 3847556"/>
                  <a:gd name="connsiteY8" fmla="*/ 664770 h 6633998"/>
                  <a:gd name="connsiteX9" fmla="*/ 2549056 w 3847556"/>
                  <a:gd name="connsiteY9" fmla="*/ 264865 h 6633998"/>
                  <a:gd name="connsiteX10" fmla="*/ 2813921 w 3847556"/>
                  <a:gd name="connsiteY10" fmla="*/ 0 h 6633998"/>
                  <a:gd name="connsiteX11" fmla="*/ 3078781 w 3847556"/>
                  <a:gd name="connsiteY11" fmla="*/ 264865 h 6633998"/>
                  <a:gd name="connsiteX12" fmla="*/ 3078764 w 3847556"/>
                  <a:gd name="connsiteY12" fmla="*/ 664770 h 6633998"/>
                  <a:gd name="connsiteX13" fmla="*/ 3512447 w 3847556"/>
                  <a:gd name="connsiteY13" fmla="*/ 664770 h 6633998"/>
                  <a:gd name="connsiteX14" fmla="*/ 3520693 w 3847556"/>
                  <a:gd name="connsiteY14" fmla="*/ 668198 h 6633998"/>
                  <a:gd name="connsiteX15" fmla="*/ 3610357 w 3847556"/>
                  <a:gd name="connsiteY15" fmla="*/ 641623 h 6633998"/>
                  <a:gd name="connsiteX16" fmla="*/ 3846084 w 3847556"/>
                  <a:gd name="connsiteY16" fmla="*/ 932715 h 6633998"/>
                  <a:gd name="connsiteX17" fmla="*/ 3273917 w 3847556"/>
                  <a:gd name="connsiteY17" fmla="*/ 6376417 h 6633998"/>
                  <a:gd name="connsiteX18" fmla="*/ 2982826 w 3847556"/>
                  <a:gd name="connsiteY18" fmla="*/ 6612116 h 6633998"/>
                  <a:gd name="connsiteX19" fmla="*/ 2747105 w 3847556"/>
                  <a:gd name="connsiteY19" fmla="*/ 6321024 h 6633998"/>
                  <a:gd name="connsiteX20" fmla="*/ 3304490 w 3847556"/>
                  <a:gd name="connsiteY20" fmla="*/ 1017914 h 6633998"/>
                  <a:gd name="connsiteX21" fmla="*/ 3078764 w 3847556"/>
                  <a:gd name="connsiteY21" fmla="*/ 1017930 h 6633998"/>
                  <a:gd name="connsiteX22" fmla="*/ 3078764 w 3847556"/>
                  <a:gd name="connsiteY22" fmla="*/ 1417857 h 6633998"/>
                  <a:gd name="connsiteX23" fmla="*/ 2813921 w 3847556"/>
                  <a:gd name="connsiteY23" fmla="*/ 1682700 h 6633998"/>
                  <a:gd name="connsiteX24" fmla="*/ 2549056 w 3847556"/>
                  <a:gd name="connsiteY24" fmla="*/ 1417841 h 6633998"/>
                  <a:gd name="connsiteX25" fmla="*/ 2549056 w 3847556"/>
                  <a:gd name="connsiteY25" fmla="*/ 1017930 h 6633998"/>
                  <a:gd name="connsiteX26" fmla="*/ 2186253 w 3847556"/>
                  <a:gd name="connsiteY26" fmla="*/ 1017930 h 6633998"/>
                  <a:gd name="connsiteX27" fmla="*/ 2186237 w 3847556"/>
                  <a:gd name="connsiteY27" fmla="*/ 1417841 h 6633998"/>
                  <a:gd name="connsiteX28" fmla="*/ 1921394 w 3847556"/>
                  <a:gd name="connsiteY28" fmla="*/ 1682700 h 6633998"/>
                  <a:gd name="connsiteX29" fmla="*/ 1656529 w 3847556"/>
                  <a:gd name="connsiteY29" fmla="*/ 1417841 h 6633998"/>
                  <a:gd name="connsiteX30" fmla="*/ 1656529 w 3847556"/>
                  <a:gd name="connsiteY30" fmla="*/ 1017930 h 6633998"/>
                  <a:gd name="connsiteX31" fmla="*/ 1293726 w 3847556"/>
                  <a:gd name="connsiteY31" fmla="*/ 1017930 h 6633998"/>
                  <a:gd name="connsiteX32" fmla="*/ 1293726 w 3847556"/>
                  <a:gd name="connsiteY32" fmla="*/ 1417841 h 6633998"/>
                  <a:gd name="connsiteX33" fmla="*/ 1216149 w 3847556"/>
                  <a:gd name="connsiteY33" fmla="*/ 1605128 h 6633998"/>
                  <a:gd name="connsiteX34" fmla="*/ 1028872 w 3847556"/>
                  <a:gd name="connsiteY34" fmla="*/ 1682700 h 6633998"/>
                  <a:gd name="connsiteX35" fmla="*/ 841580 w 3847556"/>
                  <a:gd name="connsiteY35" fmla="*/ 1605122 h 6633998"/>
                  <a:gd name="connsiteX36" fmla="*/ 764018 w 3847556"/>
                  <a:gd name="connsiteY36" fmla="*/ 1417841 h 6633998"/>
                  <a:gd name="connsiteX37" fmla="*/ 764018 w 3847556"/>
                  <a:gd name="connsiteY37" fmla="*/ 1017914 h 6633998"/>
                  <a:gd name="connsiteX38" fmla="*/ 539645 w 3847556"/>
                  <a:gd name="connsiteY38" fmla="*/ 1017930 h 6633998"/>
                  <a:gd name="connsiteX39" fmla="*/ 1005791 w 3847556"/>
                  <a:gd name="connsiteY39" fmla="*/ 6346040 h 6633998"/>
                  <a:gd name="connsiteX40" fmla="*/ 765023 w 3847556"/>
                  <a:gd name="connsiteY40" fmla="*/ 6632976 h 6633998"/>
                  <a:gd name="connsiteX41" fmla="*/ 478087 w 3847556"/>
                  <a:gd name="connsiteY41" fmla="*/ 6392208 h 6633998"/>
                  <a:gd name="connsiteX42" fmla="*/ 1023 w 3847556"/>
                  <a:gd name="connsiteY42" fmla="*/ 939358 h 6633998"/>
                  <a:gd name="connsiteX43" fmla="*/ 241807 w 3847556"/>
                  <a:gd name="connsiteY43" fmla="*/ 652422 h 6633998"/>
                  <a:gd name="connsiteX44" fmla="*/ 311187 w 3847556"/>
                  <a:gd name="connsiteY44" fmla="*/ 674309 h 6633998"/>
                  <a:gd name="connsiteX45" fmla="*/ 334193 w 3847556"/>
                  <a:gd name="connsiteY45" fmla="*/ 664770 h 6633998"/>
                  <a:gd name="connsiteX46" fmla="*/ 764018 w 3847556"/>
                  <a:gd name="connsiteY46" fmla="*/ 664770 h 6633998"/>
                  <a:gd name="connsiteX47" fmla="*/ 764018 w 3847556"/>
                  <a:gd name="connsiteY47" fmla="*/ 264865 h 6633998"/>
                  <a:gd name="connsiteX48" fmla="*/ 1028878 w 3847556"/>
                  <a:gd name="connsiteY48" fmla="*/ 0 h 6633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3847556" h="6633998">
                    <a:moveTo>
                      <a:pt x="1028878" y="0"/>
                    </a:moveTo>
                    <a:cubicBezTo>
                      <a:pt x="1175157" y="0"/>
                      <a:pt x="1293726" y="118591"/>
                      <a:pt x="1293726" y="264865"/>
                    </a:cubicBezTo>
                    <a:lnTo>
                      <a:pt x="1293726" y="664770"/>
                    </a:lnTo>
                    <a:lnTo>
                      <a:pt x="1656529" y="664770"/>
                    </a:lnTo>
                    <a:lnTo>
                      <a:pt x="1656545" y="264865"/>
                    </a:lnTo>
                    <a:cubicBezTo>
                      <a:pt x="1656529" y="118591"/>
                      <a:pt x="1775115" y="17"/>
                      <a:pt x="1921394" y="0"/>
                    </a:cubicBezTo>
                    <a:cubicBezTo>
                      <a:pt x="2067668" y="17"/>
                      <a:pt x="2186237" y="118591"/>
                      <a:pt x="2186253" y="264865"/>
                    </a:cubicBezTo>
                    <a:lnTo>
                      <a:pt x="2186253" y="664770"/>
                    </a:lnTo>
                    <a:lnTo>
                      <a:pt x="2549056" y="664770"/>
                    </a:lnTo>
                    <a:lnTo>
                      <a:pt x="2549056" y="264865"/>
                    </a:lnTo>
                    <a:cubicBezTo>
                      <a:pt x="2549056" y="118575"/>
                      <a:pt x="2667642" y="0"/>
                      <a:pt x="2813921" y="0"/>
                    </a:cubicBezTo>
                    <a:cubicBezTo>
                      <a:pt x="2960211" y="0"/>
                      <a:pt x="3078781" y="118591"/>
                      <a:pt x="3078781" y="264865"/>
                    </a:cubicBezTo>
                    <a:lnTo>
                      <a:pt x="3078764" y="664770"/>
                    </a:lnTo>
                    <a:lnTo>
                      <a:pt x="3512447" y="664770"/>
                    </a:lnTo>
                    <a:lnTo>
                      <a:pt x="3520693" y="668198"/>
                    </a:lnTo>
                    <a:cubicBezTo>
                      <a:pt x="3545659" y="640863"/>
                      <a:pt x="3577628" y="638174"/>
                      <a:pt x="3610357" y="641623"/>
                    </a:cubicBezTo>
                    <a:cubicBezTo>
                      <a:pt x="3755838" y="656915"/>
                      <a:pt x="3861375" y="787234"/>
                      <a:pt x="3846084" y="932715"/>
                    </a:cubicBezTo>
                    <a:cubicBezTo>
                      <a:pt x="3655380" y="2747282"/>
                      <a:pt x="3464643" y="4561839"/>
                      <a:pt x="3273917" y="6376417"/>
                    </a:cubicBezTo>
                    <a:cubicBezTo>
                      <a:pt x="3258626" y="6521887"/>
                      <a:pt x="3128312" y="6627419"/>
                      <a:pt x="2982826" y="6612116"/>
                    </a:cubicBezTo>
                    <a:cubicBezTo>
                      <a:pt x="2837361" y="6596835"/>
                      <a:pt x="2731824" y="6466505"/>
                      <a:pt x="2747105" y="6321024"/>
                    </a:cubicBezTo>
                    <a:lnTo>
                      <a:pt x="3304490" y="1017914"/>
                    </a:lnTo>
                    <a:lnTo>
                      <a:pt x="3078764" y="1017930"/>
                    </a:lnTo>
                    <a:cubicBezTo>
                      <a:pt x="3078764" y="1151232"/>
                      <a:pt x="3078764" y="1284539"/>
                      <a:pt x="3078764" y="1417857"/>
                    </a:cubicBezTo>
                    <a:cubicBezTo>
                      <a:pt x="3078764" y="1564114"/>
                      <a:pt x="2960195" y="1682700"/>
                      <a:pt x="2813921" y="1682700"/>
                    </a:cubicBezTo>
                    <a:cubicBezTo>
                      <a:pt x="2667631" y="1682700"/>
                      <a:pt x="2549056" y="1564131"/>
                      <a:pt x="2549056" y="1417841"/>
                    </a:cubicBezTo>
                    <a:lnTo>
                      <a:pt x="2549056" y="1017930"/>
                    </a:lnTo>
                    <a:lnTo>
                      <a:pt x="2186253" y="1017930"/>
                    </a:lnTo>
                    <a:cubicBezTo>
                      <a:pt x="2186237" y="1151221"/>
                      <a:pt x="2186237" y="1284555"/>
                      <a:pt x="2186237" y="1417841"/>
                    </a:cubicBezTo>
                    <a:cubicBezTo>
                      <a:pt x="2186237" y="1564131"/>
                      <a:pt x="2067651" y="1682700"/>
                      <a:pt x="1921394" y="1682700"/>
                    </a:cubicBezTo>
                    <a:cubicBezTo>
                      <a:pt x="1775115" y="1682700"/>
                      <a:pt x="1656529" y="1564131"/>
                      <a:pt x="1656529" y="1417841"/>
                    </a:cubicBezTo>
                    <a:lnTo>
                      <a:pt x="1656529" y="1017930"/>
                    </a:lnTo>
                    <a:lnTo>
                      <a:pt x="1293726" y="1017930"/>
                    </a:lnTo>
                    <a:cubicBezTo>
                      <a:pt x="1293710" y="1151221"/>
                      <a:pt x="1293726" y="1284539"/>
                      <a:pt x="1293726" y="1417841"/>
                    </a:cubicBezTo>
                    <a:cubicBezTo>
                      <a:pt x="1293726" y="1490986"/>
                      <a:pt x="1264077" y="1557199"/>
                      <a:pt x="1216149" y="1605128"/>
                    </a:cubicBezTo>
                    <a:lnTo>
                      <a:pt x="1028872" y="1682700"/>
                    </a:lnTo>
                    <a:lnTo>
                      <a:pt x="841580" y="1605122"/>
                    </a:lnTo>
                    <a:cubicBezTo>
                      <a:pt x="793651" y="1557199"/>
                      <a:pt x="764007" y="1490986"/>
                      <a:pt x="764018" y="1417841"/>
                    </a:cubicBezTo>
                    <a:lnTo>
                      <a:pt x="764018" y="1017914"/>
                    </a:lnTo>
                    <a:lnTo>
                      <a:pt x="539645" y="1017930"/>
                    </a:lnTo>
                    <a:cubicBezTo>
                      <a:pt x="695040" y="2793967"/>
                      <a:pt x="850418" y="4570003"/>
                      <a:pt x="1005791" y="6346040"/>
                    </a:cubicBezTo>
                    <a:cubicBezTo>
                      <a:pt x="1018529" y="6491754"/>
                      <a:pt x="910743" y="6620221"/>
                      <a:pt x="765023" y="6632976"/>
                    </a:cubicBezTo>
                    <a:cubicBezTo>
                      <a:pt x="619293" y="6645714"/>
                      <a:pt x="490842" y="6537928"/>
                      <a:pt x="478087" y="6392208"/>
                    </a:cubicBezTo>
                    <a:lnTo>
                      <a:pt x="1023" y="939358"/>
                    </a:lnTo>
                    <a:cubicBezTo>
                      <a:pt x="-11716" y="793639"/>
                      <a:pt x="96076" y="665177"/>
                      <a:pt x="241807" y="652422"/>
                    </a:cubicBezTo>
                    <a:lnTo>
                      <a:pt x="311187" y="674309"/>
                    </a:lnTo>
                    <a:cubicBezTo>
                      <a:pt x="317983" y="665335"/>
                      <a:pt x="326028" y="664770"/>
                      <a:pt x="334193" y="664770"/>
                    </a:cubicBezTo>
                    <a:lnTo>
                      <a:pt x="764018" y="664770"/>
                    </a:lnTo>
                    <a:lnTo>
                      <a:pt x="764018" y="264865"/>
                    </a:lnTo>
                    <a:cubicBezTo>
                      <a:pt x="764018" y="118591"/>
                      <a:pt x="882588" y="0"/>
                      <a:pt x="1028878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91F9EF7-4F87-415C-8160-7E56B60DA9F9}"/>
                </a:ext>
              </a:extLst>
            </p:cNvPr>
            <p:cNvGrpSpPr/>
            <p:nvPr/>
          </p:nvGrpSpPr>
          <p:grpSpPr>
            <a:xfrm>
              <a:off x="0" y="6374086"/>
              <a:ext cx="11401431" cy="237804"/>
              <a:chOff x="0" y="6374086"/>
              <a:chExt cx="11401431" cy="237804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AE59EE2-572E-4B51-AE32-612BBCC09DE1}"/>
                  </a:ext>
                </a:extLst>
              </p:cNvPr>
              <p:cNvSpPr/>
              <p:nvPr/>
            </p:nvSpPr>
            <p:spPr>
              <a:xfrm>
                <a:off x="0" y="6566170"/>
                <a:ext cx="11311128" cy="457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CB77414-9E89-4E91-A109-7F250477ACA9}"/>
                  </a:ext>
                </a:extLst>
              </p:cNvPr>
              <p:cNvSpPr/>
              <p:nvPr/>
            </p:nvSpPr>
            <p:spPr>
              <a:xfrm>
                <a:off x="11355711" y="6374086"/>
                <a:ext cx="45720" cy="155448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Block Arc 7">
                <a:extLst>
                  <a:ext uri="{FF2B5EF4-FFF2-40B4-BE49-F238E27FC236}">
                    <a16:creationId xmlns:a16="http://schemas.microsoft.com/office/drawing/2014/main" id="{5F4ACB2E-D9DA-474D-ACD0-6D4C5B5B69E1}"/>
                  </a:ext>
                </a:extLst>
              </p:cNvPr>
              <p:cNvSpPr/>
              <p:nvPr/>
            </p:nvSpPr>
            <p:spPr>
              <a:xfrm>
                <a:off x="11229678" y="6440137"/>
                <a:ext cx="171753" cy="171753"/>
              </a:xfrm>
              <a:prstGeom prst="blockArc">
                <a:avLst>
                  <a:gd name="adj1" fmla="val 21339429"/>
                  <a:gd name="adj2" fmla="val 6091498"/>
                  <a:gd name="adj3" fmla="val 2709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18992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33818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9254204-7576-4E7F-BCC2-47087CDF8998}"/>
              </a:ext>
            </a:extLst>
          </p:cNvPr>
          <p:cNvSpPr/>
          <p:nvPr/>
        </p:nvSpPr>
        <p:spPr>
          <a:xfrm rot="1200000">
            <a:off x="-311854" y="-189268"/>
            <a:ext cx="714157" cy="2226584"/>
          </a:xfrm>
          <a:custGeom>
            <a:avLst/>
            <a:gdLst>
              <a:gd name="connsiteX0" fmla="*/ 622717 w 714157"/>
              <a:gd name="connsiteY0" fmla="*/ 33281 h 2226584"/>
              <a:gd name="connsiteX1" fmla="*/ 714157 w 714157"/>
              <a:gd name="connsiteY1" fmla="*/ 0 h 2226584"/>
              <a:gd name="connsiteX2" fmla="*/ 714157 w 714157"/>
              <a:gd name="connsiteY2" fmla="*/ 2226584 h 2226584"/>
              <a:gd name="connsiteX3" fmla="*/ 622717 w 714157"/>
              <a:gd name="connsiteY3" fmla="*/ 1975355 h 2226584"/>
              <a:gd name="connsiteX4" fmla="*/ 329492 w 714157"/>
              <a:gd name="connsiteY4" fmla="*/ 140006 h 2226584"/>
              <a:gd name="connsiteX5" fmla="*/ 329492 w 714157"/>
              <a:gd name="connsiteY5" fmla="*/ 1169726 h 2226584"/>
              <a:gd name="connsiteX6" fmla="*/ 238052 w 714157"/>
              <a:gd name="connsiteY6" fmla="*/ 918496 h 2226584"/>
              <a:gd name="connsiteX7" fmla="*/ 238052 w 714157"/>
              <a:gd name="connsiteY7" fmla="*/ 173288 h 2226584"/>
              <a:gd name="connsiteX8" fmla="*/ 567544 w 714157"/>
              <a:gd name="connsiteY8" fmla="*/ 53362 h 2226584"/>
              <a:gd name="connsiteX9" fmla="*/ 567544 w 714157"/>
              <a:gd name="connsiteY9" fmla="*/ 1823768 h 2226584"/>
              <a:gd name="connsiteX10" fmla="*/ 384664 w 714157"/>
              <a:gd name="connsiteY10" fmla="*/ 1321310 h 2226584"/>
              <a:gd name="connsiteX11" fmla="*/ 384664 w 714157"/>
              <a:gd name="connsiteY11" fmla="*/ 119925 h 2226584"/>
              <a:gd name="connsiteX12" fmla="*/ 0 w 714157"/>
              <a:gd name="connsiteY12" fmla="*/ 259931 h 2226584"/>
              <a:gd name="connsiteX13" fmla="*/ 182880 w 714157"/>
              <a:gd name="connsiteY13" fmla="*/ 193369 h 2226584"/>
              <a:gd name="connsiteX14" fmla="*/ 182880 w 714157"/>
              <a:gd name="connsiteY14" fmla="*/ 766913 h 2226584"/>
              <a:gd name="connsiteX15" fmla="*/ 0 w 714157"/>
              <a:gd name="connsiteY15" fmla="*/ 264454 h 222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4157" h="2226584">
                <a:moveTo>
                  <a:pt x="622717" y="33281"/>
                </a:moveTo>
                <a:lnTo>
                  <a:pt x="714157" y="0"/>
                </a:lnTo>
                <a:lnTo>
                  <a:pt x="714157" y="2226584"/>
                </a:lnTo>
                <a:lnTo>
                  <a:pt x="622717" y="1975355"/>
                </a:lnTo>
                <a:close/>
                <a:moveTo>
                  <a:pt x="329492" y="140006"/>
                </a:moveTo>
                <a:lnTo>
                  <a:pt x="329492" y="1169726"/>
                </a:lnTo>
                <a:lnTo>
                  <a:pt x="238052" y="918496"/>
                </a:lnTo>
                <a:lnTo>
                  <a:pt x="238052" y="173288"/>
                </a:lnTo>
                <a:close/>
                <a:moveTo>
                  <a:pt x="567544" y="53362"/>
                </a:moveTo>
                <a:lnTo>
                  <a:pt x="567544" y="1823768"/>
                </a:lnTo>
                <a:lnTo>
                  <a:pt x="384664" y="1321310"/>
                </a:lnTo>
                <a:lnTo>
                  <a:pt x="384664" y="119925"/>
                </a:lnTo>
                <a:close/>
                <a:moveTo>
                  <a:pt x="0" y="259931"/>
                </a:moveTo>
                <a:lnTo>
                  <a:pt x="182880" y="193369"/>
                </a:lnTo>
                <a:lnTo>
                  <a:pt x="182880" y="766913"/>
                </a:lnTo>
                <a:lnTo>
                  <a:pt x="0" y="26445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5004042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444163C-3BE8-445F-BF4D-6FF683F7A99F}"/>
              </a:ext>
            </a:extLst>
          </p:cNvPr>
          <p:cNvGrpSpPr/>
          <p:nvPr userDrawn="1"/>
        </p:nvGrpSpPr>
        <p:grpSpPr>
          <a:xfrm>
            <a:off x="0" y="5030641"/>
            <a:ext cx="11784650" cy="1581249"/>
            <a:chOff x="0" y="5030641"/>
            <a:chExt cx="11784650" cy="158124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C382616-4BAD-46F2-A9B1-3719C195BD07}"/>
                </a:ext>
              </a:extLst>
            </p:cNvPr>
            <p:cNvGrpSpPr/>
            <p:nvPr/>
          </p:nvGrpSpPr>
          <p:grpSpPr>
            <a:xfrm>
              <a:off x="10972494" y="5030641"/>
              <a:ext cx="812156" cy="1343445"/>
              <a:chOff x="10042059" y="85076"/>
              <a:chExt cx="1867634" cy="3089387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4F57692B-CB59-4909-9EE5-9842EC389960}"/>
                  </a:ext>
                </a:extLst>
              </p:cNvPr>
              <p:cNvSpPr/>
              <p:nvPr/>
            </p:nvSpPr>
            <p:spPr>
              <a:xfrm rot="16200000" flipH="1">
                <a:off x="9851011" y="276124"/>
                <a:ext cx="2249729" cy="1867634"/>
              </a:xfrm>
              <a:custGeom>
                <a:avLst/>
                <a:gdLst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710150 h 1867634"/>
                  <a:gd name="connsiteX4" fmla="*/ 2240336 w 2254431"/>
                  <a:gd name="connsiteY4" fmla="*/ 727150 h 1867634"/>
                  <a:gd name="connsiteX5" fmla="*/ 2234976 w 2254431"/>
                  <a:gd name="connsiteY5" fmla="*/ 737448 h 1867634"/>
                  <a:gd name="connsiteX6" fmla="*/ 1734909 w 2254431"/>
                  <a:gd name="connsiteY6" fmla="*/ 1232300 h 1867634"/>
                  <a:gd name="connsiteX7" fmla="*/ 1781182 w 2254431"/>
                  <a:gd name="connsiteY7" fmla="*/ 1232300 h 1867634"/>
                  <a:gd name="connsiteX8" fmla="*/ 1734909 w 2254431"/>
                  <a:gd name="connsiteY8" fmla="*/ 1237163 h 1867634"/>
                  <a:gd name="connsiteX9" fmla="*/ 1734908 w 2254431"/>
                  <a:gd name="connsiteY9" fmla="*/ 633988 h 1867634"/>
                  <a:gd name="connsiteX10" fmla="*/ 2124749 w 2254431"/>
                  <a:gd name="connsiteY10" fmla="*/ 668096 h 1867634"/>
                  <a:gd name="connsiteX11" fmla="*/ 1734908 w 2254431"/>
                  <a:gd name="connsiteY11" fmla="*/ 668096 h 1867634"/>
                  <a:gd name="connsiteX12" fmla="*/ 0 w 2254431"/>
                  <a:gd name="connsiteY12" fmla="*/ 933818 h 1867634"/>
                  <a:gd name="connsiteX13" fmla="*/ 273507 w 2254431"/>
                  <a:gd name="connsiteY13" fmla="*/ 1594126 h 1867634"/>
                  <a:gd name="connsiteX14" fmla="*/ 1594123 w 2254431"/>
                  <a:gd name="connsiteY14" fmla="*/ 1594126 h 1867634"/>
                  <a:gd name="connsiteX15" fmla="*/ 1818102 w 2254431"/>
                  <a:gd name="connsiteY15" fmla="*/ 1370146 h 1867634"/>
                  <a:gd name="connsiteX16" fmla="*/ 2067929 w 2254431"/>
                  <a:gd name="connsiteY16" fmla="*/ 1370150 h 1867634"/>
                  <a:gd name="connsiteX17" fmla="*/ 2249729 w 2254431"/>
                  <a:gd name="connsiteY17" fmla="*/ 1188348 h 1867634"/>
                  <a:gd name="connsiteX18" fmla="*/ 2249729 w 2254431"/>
                  <a:gd name="connsiteY18" fmla="*/ 938520 h 1867634"/>
                  <a:gd name="connsiteX19" fmla="*/ 2254431 w 2254431"/>
                  <a:gd name="connsiteY19" fmla="*/ 933818 h 1867634"/>
                  <a:gd name="connsiteX20" fmla="*/ 2249729 w 2254431"/>
                  <a:gd name="connsiteY20" fmla="*/ 929116 h 1867634"/>
                  <a:gd name="connsiteX21" fmla="*/ 2249729 w 2254431"/>
                  <a:gd name="connsiteY21" fmla="*/ 679292 h 1867634"/>
                  <a:gd name="connsiteX22" fmla="*/ 2067926 w 2254431"/>
                  <a:gd name="connsiteY22" fmla="*/ 497490 h 1867634"/>
                  <a:gd name="connsiteX23" fmla="*/ 1818099 w 2254431"/>
                  <a:gd name="connsiteY23" fmla="*/ 497490 h 1867634"/>
                  <a:gd name="connsiteX24" fmla="*/ 1594123 w 2254431"/>
                  <a:gd name="connsiteY24" fmla="*/ 273510 h 1867634"/>
                  <a:gd name="connsiteX25" fmla="*/ 273507 w 2254431"/>
                  <a:gd name="connsiteY25" fmla="*/ 273510 h 1867634"/>
                  <a:gd name="connsiteX26" fmla="*/ 0 w 2254431"/>
                  <a:gd name="connsiteY26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1734909 w 2254431"/>
                  <a:gd name="connsiteY8" fmla="*/ 1232300 h 1867634"/>
                  <a:gd name="connsiteX9" fmla="*/ 1781182 w 2254431"/>
                  <a:gd name="connsiteY9" fmla="*/ 1232300 h 1867634"/>
                  <a:gd name="connsiteX10" fmla="*/ 1734909 w 2254431"/>
                  <a:gd name="connsiteY10" fmla="*/ 1237163 h 1867634"/>
                  <a:gd name="connsiteX11" fmla="*/ 1734909 w 2254431"/>
                  <a:gd name="connsiteY11" fmla="*/ 1232300 h 1867634"/>
                  <a:gd name="connsiteX12" fmla="*/ 1734908 w 2254431"/>
                  <a:gd name="connsiteY12" fmla="*/ 668096 h 1867634"/>
                  <a:gd name="connsiteX13" fmla="*/ 2124749 w 2254431"/>
                  <a:gd name="connsiteY13" fmla="*/ 668096 h 1867634"/>
                  <a:gd name="connsiteX14" fmla="*/ 1734908 w 2254431"/>
                  <a:gd name="connsiteY14" fmla="*/ 668096 h 1867634"/>
                  <a:gd name="connsiteX15" fmla="*/ 0 w 2254431"/>
                  <a:gd name="connsiteY15" fmla="*/ 933818 h 1867634"/>
                  <a:gd name="connsiteX16" fmla="*/ 273507 w 2254431"/>
                  <a:gd name="connsiteY16" fmla="*/ 1594126 h 1867634"/>
                  <a:gd name="connsiteX17" fmla="*/ 1594123 w 2254431"/>
                  <a:gd name="connsiteY17" fmla="*/ 1594126 h 1867634"/>
                  <a:gd name="connsiteX18" fmla="*/ 1818102 w 2254431"/>
                  <a:gd name="connsiteY18" fmla="*/ 1370146 h 1867634"/>
                  <a:gd name="connsiteX19" fmla="*/ 2067929 w 2254431"/>
                  <a:gd name="connsiteY19" fmla="*/ 1370150 h 1867634"/>
                  <a:gd name="connsiteX20" fmla="*/ 2249729 w 2254431"/>
                  <a:gd name="connsiteY20" fmla="*/ 1188348 h 1867634"/>
                  <a:gd name="connsiteX21" fmla="*/ 2249729 w 2254431"/>
                  <a:gd name="connsiteY21" fmla="*/ 938520 h 1867634"/>
                  <a:gd name="connsiteX22" fmla="*/ 2254431 w 2254431"/>
                  <a:gd name="connsiteY22" fmla="*/ 933818 h 1867634"/>
                  <a:gd name="connsiteX23" fmla="*/ 2249729 w 2254431"/>
                  <a:gd name="connsiteY23" fmla="*/ 929116 h 1867634"/>
                  <a:gd name="connsiteX24" fmla="*/ 2249729 w 2254431"/>
                  <a:gd name="connsiteY24" fmla="*/ 679292 h 1867634"/>
                  <a:gd name="connsiteX25" fmla="*/ 2067926 w 2254431"/>
                  <a:gd name="connsiteY25" fmla="*/ 497490 h 1867634"/>
                  <a:gd name="connsiteX26" fmla="*/ 1818099 w 2254431"/>
                  <a:gd name="connsiteY26" fmla="*/ 497490 h 1867634"/>
                  <a:gd name="connsiteX27" fmla="*/ 1594123 w 2254431"/>
                  <a:gd name="connsiteY27" fmla="*/ 273510 h 1867634"/>
                  <a:gd name="connsiteX28" fmla="*/ 273507 w 2254431"/>
                  <a:gd name="connsiteY28" fmla="*/ 273510 h 1867634"/>
                  <a:gd name="connsiteX29" fmla="*/ 0 w 2254431"/>
                  <a:gd name="connsiteY29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1734909 w 2254431"/>
                  <a:gd name="connsiteY8" fmla="*/ 1232300 h 1867634"/>
                  <a:gd name="connsiteX9" fmla="*/ 1781182 w 2254431"/>
                  <a:gd name="connsiteY9" fmla="*/ 1232300 h 1867634"/>
                  <a:gd name="connsiteX10" fmla="*/ 1734909 w 2254431"/>
                  <a:gd name="connsiteY10" fmla="*/ 1237163 h 1867634"/>
                  <a:gd name="connsiteX11" fmla="*/ 1734909 w 2254431"/>
                  <a:gd name="connsiteY11" fmla="*/ 1232300 h 1867634"/>
                  <a:gd name="connsiteX12" fmla="*/ 0 w 2254431"/>
                  <a:gd name="connsiteY12" fmla="*/ 933818 h 1867634"/>
                  <a:gd name="connsiteX13" fmla="*/ 273507 w 2254431"/>
                  <a:gd name="connsiteY13" fmla="*/ 1594126 h 1867634"/>
                  <a:gd name="connsiteX14" fmla="*/ 1594123 w 2254431"/>
                  <a:gd name="connsiteY14" fmla="*/ 1594126 h 1867634"/>
                  <a:gd name="connsiteX15" fmla="*/ 1818102 w 2254431"/>
                  <a:gd name="connsiteY15" fmla="*/ 1370146 h 1867634"/>
                  <a:gd name="connsiteX16" fmla="*/ 2067929 w 2254431"/>
                  <a:gd name="connsiteY16" fmla="*/ 1370150 h 1867634"/>
                  <a:gd name="connsiteX17" fmla="*/ 2249729 w 2254431"/>
                  <a:gd name="connsiteY17" fmla="*/ 1188348 h 1867634"/>
                  <a:gd name="connsiteX18" fmla="*/ 2249729 w 2254431"/>
                  <a:gd name="connsiteY18" fmla="*/ 938520 h 1867634"/>
                  <a:gd name="connsiteX19" fmla="*/ 2254431 w 2254431"/>
                  <a:gd name="connsiteY19" fmla="*/ 933818 h 1867634"/>
                  <a:gd name="connsiteX20" fmla="*/ 2249729 w 2254431"/>
                  <a:gd name="connsiteY20" fmla="*/ 929116 h 1867634"/>
                  <a:gd name="connsiteX21" fmla="*/ 2249729 w 2254431"/>
                  <a:gd name="connsiteY21" fmla="*/ 679292 h 1867634"/>
                  <a:gd name="connsiteX22" fmla="*/ 2067926 w 2254431"/>
                  <a:gd name="connsiteY22" fmla="*/ 497490 h 1867634"/>
                  <a:gd name="connsiteX23" fmla="*/ 1818099 w 2254431"/>
                  <a:gd name="connsiteY23" fmla="*/ 497490 h 1867634"/>
                  <a:gd name="connsiteX24" fmla="*/ 1594123 w 2254431"/>
                  <a:gd name="connsiteY24" fmla="*/ 273510 h 1867634"/>
                  <a:gd name="connsiteX25" fmla="*/ 273507 w 2254431"/>
                  <a:gd name="connsiteY25" fmla="*/ 273510 h 1867634"/>
                  <a:gd name="connsiteX26" fmla="*/ 0 w 2254431"/>
                  <a:gd name="connsiteY26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1734909 w 2254431"/>
                  <a:gd name="connsiteY8" fmla="*/ 1237163 h 1867634"/>
                  <a:gd name="connsiteX9" fmla="*/ 1781182 w 2254431"/>
                  <a:gd name="connsiteY9" fmla="*/ 1232300 h 1867634"/>
                  <a:gd name="connsiteX10" fmla="*/ 1734909 w 2254431"/>
                  <a:gd name="connsiteY10" fmla="*/ 1237163 h 1867634"/>
                  <a:gd name="connsiteX11" fmla="*/ 0 w 2254431"/>
                  <a:gd name="connsiteY11" fmla="*/ 933818 h 1867634"/>
                  <a:gd name="connsiteX12" fmla="*/ 273507 w 2254431"/>
                  <a:gd name="connsiteY12" fmla="*/ 1594126 h 1867634"/>
                  <a:gd name="connsiteX13" fmla="*/ 1594123 w 2254431"/>
                  <a:gd name="connsiteY13" fmla="*/ 1594126 h 1867634"/>
                  <a:gd name="connsiteX14" fmla="*/ 1818102 w 2254431"/>
                  <a:gd name="connsiteY14" fmla="*/ 1370146 h 1867634"/>
                  <a:gd name="connsiteX15" fmla="*/ 2067929 w 2254431"/>
                  <a:gd name="connsiteY15" fmla="*/ 1370150 h 1867634"/>
                  <a:gd name="connsiteX16" fmla="*/ 2249729 w 2254431"/>
                  <a:gd name="connsiteY16" fmla="*/ 1188348 h 1867634"/>
                  <a:gd name="connsiteX17" fmla="*/ 2249729 w 2254431"/>
                  <a:gd name="connsiteY17" fmla="*/ 938520 h 1867634"/>
                  <a:gd name="connsiteX18" fmla="*/ 2254431 w 2254431"/>
                  <a:gd name="connsiteY18" fmla="*/ 933818 h 1867634"/>
                  <a:gd name="connsiteX19" fmla="*/ 2249729 w 2254431"/>
                  <a:gd name="connsiteY19" fmla="*/ 929116 h 1867634"/>
                  <a:gd name="connsiteX20" fmla="*/ 2249729 w 2254431"/>
                  <a:gd name="connsiteY20" fmla="*/ 679292 h 1867634"/>
                  <a:gd name="connsiteX21" fmla="*/ 2067926 w 2254431"/>
                  <a:gd name="connsiteY21" fmla="*/ 497490 h 1867634"/>
                  <a:gd name="connsiteX22" fmla="*/ 1818099 w 2254431"/>
                  <a:gd name="connsiteY22" fmla="*/ 497490 h 1867634"/>
                  <a:gd name="connsiteX23" fmla="*/ 1594123 w 2254431"/>
                  <a:gd name="connsiteY23" fmla="*/ 273510 h 1867634"/>
                  <a:gd name="connsiteX24" fmla="*/ 273507 w 2254431"/>
                  <a:gd name="connsiteY24" fmla="*/ 273510 h 1867634"/>
                  <a:gd name="connsiteX25" fmla="*/ 0 w 2254431"/>
                  <a:gd name="connsiteY25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0 w 2254431"/>
                  <a:gd name="connsiteY8" fmla="*/ 933818 h 1867634"/>
                  <a:gd name="connsiteX9" fmla="*/ 273507 w 2254431"/>
                  <a:gd name="connsiteY9" fmla="*/ 1594126 h 1867634"/>
                  <a:gd name="connsiteX10" fmla="*/ 1594123 w 2254431"/>
                  <a:gd name="connsiteY10" fmla="*/ 1594126 h 1867634"/>
                  <a:gd name="connsiteX11" fmla="*/ 1818102 w 2254431"/>
                  <a:gd name="connsiteY11" fmla="*/ 1370146 h 1867634"/>
                  <a:gd name="connsiteX12" fmla="*/ 2067929 w 2254431"/>
                  <a:gd name="connsiteY12" fmla="*/ 1370150 h 1867634"/>
                  <a:gd name="connsiteX13" fmla="*/ 2249729 w 2254431"/>
                  <a:gd name="connsiteY13" fmla="*/ 1188348 h 1867634"/>
                  <a:gd name="connsiteX14" fmla="*/ 2249729 w 2254431"/>
                  <a:gd name="connsiteY14" fmla="*/ 938520 h 1867634"/>
                  <a:gd name="connsiteX15" fmla="*/ 2254431 w 2254431"/>
                  <a:gd name="connsiteY15" fmla="*/ 933818 h 1867634"/>
                  <a:gd name="connsiteX16" fmla="*/ 2249729 w 2254431"/>
                  <a:gd name="connsiteY16" fmla="*/ 929116 h 1867634"/>
                  <a:gd name="connsiteX17" fmla="*/ 2249729 w 2254431"/>
                  <a:gd name="connsiteY17" fmla="*/ 679292 h 1867634"/>
                  <a:gd name="connsiteX18" fmla="*/ 2067926 w 2254431"/>
                  <a:gd name="connsiteY18" fmla="*/ 497490 h 1867634"/>
                  <a:gd name="connsiteX19" fmla="*/ 1818099 w 2254431"/>
                  <a:gd name="connsiteY19" fmla="*/ 497490 h 1867634"/>
                  <a:gd name="connsiteX20" fmla="*/ 1594123 w 2254431"/>
                  <a:gd name="connsiteY20" fmla="*/ 273510 h 1867634"/>
                  <a:gd name="connsiteX21" fmla="*/ 273507 w 2254431"/>
                  <a:gd name="connsiteY21" fmla="*/ 273510 h 1867634"/>
                  <a:gd name="connsiteX22" fmla="*/ 0 w 2254431"/>
                  <a:gd name="connsiteY22" fmla="*/ 933818 h 1867634"/>
                  <a:gd name="connsiteX0" fmla="*/ 2234976 w 2254431"/>
                  <a:gd name="connsiteY0" fmla="*/ 1140552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710150 h 1867634"/>
                  <a:gd name="connsiteX4" fmla="*/ 2240336 w 2254431"/>
                  <a:gd name="connsiteY4" fmla="*/ 727150 h 1867634"/>
                  <a:gd name="connsiteX5" fmla="*/ 2234976 w 2254431"/>
                  <a:gd name="connsiteY5" fmla="*/ 737448 h 1867634"/>
                  <a:gd name="connsiteX6" fmla="*/ 2234976 w 2254431"/>
                  <a:gd name="connsiteY6" fmla="*/ 710150 h 1867634"/>
                  <a:gd name="connsiteX7" fmla="*/ 0 w 2254431"/>
                  <a:gd name="connsiteY7" fmla="*/ 933818 h 1867634"/>
                  <a:gd name="connsiteX8" fmla="*/ 273507 w 2254431"/>
                  <a:gd name="connsiteY8" fmla="*/ 1594126 h 1867634"/>
                  <a:gd name="connsiteX9" fmla="*/ 1594123 w 2254431"/>
                  <a:gd name="connsiteY9" fmla="*/ 1594126 h 1867634"/>
                  <a:gd name="connsiteX10" fmla="*/ 1818102 w 2254431"/>
                  <a:gd name="connsiteY10" fmla="*/ 1370146 h 1867634"/>
                  <a:gd name="connsiteX11" fmla="*/ 2067929 w 2254431"/>
                  <a:gd name="connsiteY11" fmla="*/ 1370150 h 1867634"/>
                  <a:gd name="connsiteX12" fmla="*/ 2249729 w 2254431"/>
                  <a:gd name="connsiteY12" fmla="*/ 1188348 h 1867634"/>
                  <a:gd name="connsiteX13" fmla="*/ 2249729 w 2254431"/>
                  <a:gd name="connsiteY13" fmla="*/ 938520 h 1867634"/>
                  <a:gd name="connsiteX14" fmla="*/ 2254431 w 2254431"/>
                  <a:gd name="connsiteY14" fmla="*/ 933818 h 1867634"/>
                  <a:gd name="connsiteX15" fmla="*/ 2249729 w 2254431"/>
                  <a:gd name="connsiteY15" fmla="*/ 929116 h 1867634"/>
                  <a:gd name="connsiteX16" fmla="*/ 2249729 w 2254431"/>
                  <a:gd name="connsiteY16" fmla="*/ 679292 h 1867634"/>
                  <a:gd name="connsiteX17" fmla="*/ 2067926 w 2254431"/>
                  <a:gd name="connsiteY17" fmla="*/ 497490 h 1867634"/>
                  <a:gd name="connsiteX18" fmla="*/ 1818099 w 2254431"/>
                  <a:gd name="connsiteY18" fmla="*/ 497490 h 1867634"/>
                  <a:gd name="connsiteX19" fmla="*/ 1594123 w 2254431"/>
                  <a:gd name="connsiteY19" fmla="*/ 273510 h 1867634"/>
                  <a:gd name="connsiteX20" fmla="*/ 273507 w 2254431"/>
                  <a:gd name="connsiteY20" fmla="*/ 273510 h 1867634"/>
                  <a:gd name="connsiteX21" fmla="*/ 0 w 2254431"/>
                  <a:gd name="connsiteY21" fmla="*/ 933818 h 1867634"/>
                  <a:gd name="connsiteX0" fmla="*/ 2234976 w 2254431"/>
                  <a:gd name="connsiteY0" fmla="*/ 710150 h 1867634"/>
                  <a:gd name="connsiteX1" fmla="*/ 2240336 w 2254431"/>
                  <a:gd name="connsiteY1" fmla="*/ 727150 h 1867634"/>
                  <a:gd name="connsiteX2" fmla="*/ 2234976 w 2254431"/>
                  <a:gd name="connsiteY2" fmla="*/ 737448 h 1867634"/>
                  <a:gd name="connsiteX3" fmla="*/ 2234976 w 2254431"/>
                  <a:gd name="connsiteY3" fmla="*/ 710150 h 1867634"/>
                  <a:gd name="connsiteX4" fmla="*/ 0 w 2254431"/>
                  <a:gd name="connsiteY4" fmla="*/ 933818 h 1867634"/>
                  <a:gd name="connsiteX5" fmla="*/ 273507 w 2254431"/>
                  <a:gd name="connsiteY5" fmla="*/ 1594126 h 1867634"/>
                  <a:gd name="connsiteX6" fmla="*/ 1594123 w 2254431"/>
                  <a:gd name="connsiteY6" fmla="*/ 1594126 h 1867634"/>
                  <a:gd name="connsiteX7" fmla="*/ 1818102 w 2254431"/>
                  <a:gd name="connsiteY7" fmla="*/ 1370146 h 1867634"/>
                  <a:gd name="connsiteX8" fmla="*/ 2067929 w 2254431"/>
                  <a:gd name="connsiteY8" fmla="*/ 1370150 h 1867634"/>
                  <a:gd name="connsiteX9" fmla="*/ 2249729 w 2254431"/>
                  <a:gd name="connsiteY9" fmla="*/ 1188348 h 1867634"/>
                  <a:gd name="connsiteX10" fmla="*/ 2249729 w 2254431"/>
                  <a:gd name="connsiteY10" fmla="*/ 938520 h 1867634"/>
                  <a:gd name="connsiteX11" fmla="*/ 2254431 w 2254431"/>
                  <a:gd name="connsiteY11" fmla="*/ 933818 h 1867634"/>
                  <a:gd name="connsiteX12" fmla="*/ 2249729 w 2254431"/>
                  <a:gd name="connsiteY12" fmla="*/ 929116 h 1867634"/>
                  <a:gd name="connsiteX13" fmla="*/ 2249729 w 2254431"/>
                  <a:gd name="connsiteY13" fmla="*/ 679292 h 1867634"/>
                  <a:gd name="connsiteX14" fmla="*/ 2067926 w 2254431"/>
                  <a:gd name="connsiteY14" fmla="*/ 497490 h 1867634"/>
                  <a:gd name="connsiteX15" fmla="*/ 1818099 w 2254431"/>
                  <a:gd name="connsiteY15" fmla="*/ 497490 h 1867634"/>
                  <a:gd name="connsiteX16" fmla="*/ 1594123 w 2254431"/>
                  <a:gd name="connsiteY16" fmla="*/ 273510 h 1867634"/>
                  <a:gd name="connsiteX17" fmla="*/ 273507 w 2254431"/>
                  <a:gd name="connsiteY17" fmla="*/ 273510 h 1867634"/>
                  <a:gd name="connsiteX18" fmla="*/ 0 w 2254431"/>
                  <a:gd name="connsiteY18" fmla="*/ 933818 h 1867634"/>
                  <a:gd name="connsiteX0" fmla="*/ 2234976 w 2254431"/>
                  <a:gd name="connsiteY0" fmla="*/ 737448 h 1867634"/>
                  <a:gd name="connsiteX1" fmla="*/ 2240336 w 2254431"/>
                  <a:gd name="connsiteY1" fmla="*/ 727150 h 1867634"/>
                  <a:gd name="connsiteX2" fmla="*/ 2234976 w 2254431"/>
                  <a:gd name="connsiteY2" fmla="*/ 737448 h 1867634"/>
                  <a:gd name="connsiteX3" fmla="*/ 0 w 2254431"/>
                  <a:gd name="connsiteY3" fmla="*/ 933818 h 1867634"/>
                  <a:gd name="connsiteX4" fmla="*/ 273507 w 2254431"/>
                  <a:gd name="connsiteY4" fmla="*/ 1594126 h 1867634"/>
                  <a:gd name="connsiteX5" fmla="*/ 1594123 w 2254431"/>
                  <a:gd name="connsiteY5" fmla="*/ 1594126 h 1867634"/>
                  <a:gd name="connsiteX6" fmla="*/ 1818102 w 2254431"/>
                  <a:gd name="connsiteY6" fmla="*/ 1370146 h 1867634"/>
                  <a:gd name="connsiteX7" fmla="*/ 2067929 w 2254431"/>
                  <a:gd name="connsiteY7" fmla="*/ 1370150 h 1867634"/>
                  <a:gd name="connsiteX8" fmla="*/ 2249729 w 2254431"/>
                  <a:gd name="connsiteY8" fmla="*/ 1188348 h 1867634"/>
                  <a:gd name="connsiteX9" fmla="*/ 2249729 w 2254431"/>
                  <a:gd name="connsiteY9" fmla="*/ 938520 h 1867634"/>
                  <a:gd name="connsiteX10" fmla="*/ 2254431 w 2254431"/>
                  <a:gd name="connsiteY10" fmla="*/ 933818 h 1867634"/>
                  <a:gd name="connsiteX11" fmla="*/ 2249729 w 2254431"/>
                  <a:gd name="connsiteY11" fmla="*/ 929116 h 1867634"/>
                  <a:gd name="connsiteX12" fmla="*/ 2249729 w 2254431"/>
                  <a:gd name="connsiteY12" fmla="*/ 679292 h 1867634"/>
                  <a:gd name="connsiteX13" fmla="*/ 2067926 w 2254431"/>
                  <a:gd name="connsiteY13" fmla="*/ 497490 h 1867634"/>
                  <a:gd name="connsiteX14" fmla="*/ 1818099 w 2254431"/>
                  <a:gd name="connsiteY14" fmla="*/ 497490 h 1867634"/>
                  <a:gd name="connsiteX15" fmla="*/ 1594123 w 2254431"/>
                  <a:gd name="connsiteY15" fmla="*/ 273510 h 1867634"/>
                  <a:gd name="connsiteX16" fmla="*/ 273507 w 2254431"/>
                  <a:gd name="connsiteY16" fmla="*/ 273510 h 1867634"/>
                  <a:gd name="connsiteX17" fmla="*/ 0 w 2254431"/>
                  <a:gd name="connsiteY17" fmla="*/ 933818 h 1867634"/>
                  <a:gd name="connsiteX0" fmla="*/ 0 w 2254431"/>
                  <a:gd name="connsiteY0" fmla="*/ 933818 h 1867634"/>
                  <a:gd name="connsiteX1" fmla="*/ 273507 w 2254431"/>
                  <a:gd name="connsiteY1" fmla="*/ 1594126 h 1867634"/>
                  <a:gd name="connsiteX2" fmla="*/ 1594123 w 2254431"/>
                  <a:gd name="connsiteY2" fmla="*/ 1594126 h 1867634"/>
                  <a:gd name="connsiteX3" fmla="*/ 1818102 w 2254431"/>
                  <a:gd name="connsiteY3" fmla="*/ 1370146 h 1867634"/>
                  <a:gd name="connsiteX4" fmla="*/ 2067929 w 2254431"/>
                  <a:gd name="connsiteY4" fmla="*/ 1370150 h 1867634"/>
                  <a:gd name="connsiteX5" fmla="*/ 2249729 w 2254431"/>
                  <a:gd name="connsiteY5" fmla="*/ 1188348 h 1867634"/>
                  <a:gd name="connsiteX6" fmla="*/ 2249729 w 2254431"/>
                  <a:gd name="connsiteY6" fmla="*/ 938520 h 1867634"/>
                  <a:gd name="connsiteX7" fmla="*/ 2254431 w 2254431"/>
                  <a:gd name="connsiteY7" fmla="*/ 933818 h 1867634"/>
                  <a:gd name="connsiteX8" fmla="*/ 2249729 w 2254431"/>
                  <a:gd name="connsiteY8" fmla="*/ 929116 h 1867634"/>
                  <a:gd name="connsiteX9" fmla="*/ 2249729 w 2254431"/>
                  <a:gd name="connsiteY9" fmla="*/ 679292 h 1867634"/>
                  <a:gd name="connsiteX10" fmla="*/ 2067926 w 2254431"/>
                  <a:gd name="connsiteY10" fmla="*/ 497490 h 1867634"/>
                  <a:gd name="connsiteX11" fmla="*/ 1818099 w 2254431"/>
                  <a:gd name="connsiteY11" fmla="*/ 497490 h 1867634"/>
                  <a:gd name="connsiteX12" fmla="*/ 1594123 w 2254431"/>
                  <a:gd name="connsiteY12" fmla="*/ 273510 h 1867634"/>
                  <a:gd name="connsiteX13" fmla="*/ 273507 w 2254431"/>
                  <a:gd name="connsiteY13" fmla="*/ 273510 h 1867634"/>
                  <a:gd name="connsiteX14" fmla="*/ 0 w 2254431"/>
                  <a:gd name="connsiteY14" fmla="*/ 933818 h 1867634"/>
                  <a:gd name="connsiteX0" fmla="*/ 0 w 2249729"/>
                  <a:gd name="connsiteY0" fmla="*/ 933818 h 1867634"/>
                  <a:gd name="connsiteX1" fmla="*/ 273507 w 2249729"/>
                  <a:gd name="connsiteY1" fmla="*/ 1594126 h 1867634"/>
                  <a:gd name="connsiteX2" fmla="*/ 1594123 w 2249729"/>
                  <a:gd name="connsiteY2" fmla="*/ 1594126 h 1867634"/>
                  <a:gd name="connsiteX3" fmla="*/ 1818102 w 2249729"/>
                  <a:gd name="connsiteY3" fmla="*/ 1370146 h 1867634"/>
                  <a:gd name="connsiteX4" fmla="*/ 2067929 w 2249729"/>
                  <a:gd name="connsiteY4" fmla="*/ 1370150 h 1867634"/>
                  <a:gd name="connsiteX5" fmla="*/ 2249729 w 2249729"/>
                  <a:gd name="connsiteY5" fmla="*/ 1188348 h 1867634"/>
                  <a:gd name="connsiteX6" fmla="*/ 2249729 w 2249729"/>
                  <a:gd name="connsiteY6" fmla="*/ 938520 h 1867634"/>
                  <a:gd name="connsiteX7" fmla="*/ 2249729 w 2249729"/>
                  <a:gd name="connsiteY7" fmla="*/ 929116 h 1867634"/>
                  <a:gd name="connsiteX8" fmla="*/ 2249729 w 2249729"/>
                  <a:gd name="connsiteY8" fmla="*/ 679292 h 1867634"/>
                  <a:gd name="connsiteX9" fmla="*/ 2067926 w 2249729"/>
                  <a:gd name="connsiteY9" fmla="*/ 497490 h 1867634"/>
                  <a:gd name="connsiteX10" fmla="*/ 1818099 w 2249729"/>
                  <a:gd name="connsiteY10" fmla="*/ 497490 h 1867634"/>
                  <a:gd name="connsiteX11" fmla="*/ 1594123 w 2249729"/>
                  <a:gd name="connsiteY11" fmla="*/ 273510 h 1867634"/>
                  <a:gd name="connsiteX12" fmla="*/ 273507 w 2249729"/>
                  <a:gd name="connsiteY12" fmla="*/ 273510 h 1867634"/>
                  <a:gd name="connsiteX13" fmla="*/ 0 w 2249729"/>
                  <a:gd name="connsiteY13" fmla="*/ 933818 h 1867634"/>
                  <a:gd name="connsiteX0" fmla="*/ 0 w 2249729"/>
                  <a:gd name="connsiteY0" fmla="*/ 933818 h 1867634"/>
                  <a:gd name="connsiteX1" fmla="*/ 273507 w 2249729"/>
                  <a:gd name="connsiteY1" fmla="*/ 1594126 h 1867634"/>
                  <a:gd name="connsiteX2" fmla="*/ 1594123 w 2249729"/>
                  <a:gd name="connsiteY2" fmla="*/ 1594126 h 1867634"/>
                  <a:gd name="connsiteX3" fmla="*/ 1818102 w 2249729"/>
                  <a:gd name="connsiteY3" fmla="*/ 1370146 h 1867634"/>
                  <a:gd name="connsiteX4" fmla="*/ 2067929 w 2249729"/>
                  <a:gd name="connsiteY4" fmla="*/ 1370150 h 1867634"/>
                  <a:gd name="connsiteX5" fmla="*/ 2249729 w 2249729"/>
                  <a:gd name="connsiteY5" fmla="*/ 1188348 h 1867634"/>
                  <a:gd name="connsiteX6" fmla="*/ 2249729 w 2249729"/>
                  <a:gd name="connsiteY6" fmla="*/ 929116 h 1867634"/>
                  <a:gd name="connsiteX7" fmla="*/ 2249729 w 2249729"/>
                  <a:gd name="connsiteY7" fmla="*/ 679292 h 1867634"/>
                  <a:gd name="connsiteX8" fmla="*/ 2067926 w 2249729"/>
                  <a:gd name="connsiteY8" fmla="*/ 497490 h 1867634"/>
                  <a:gd name="connsiteX9" fmla="*/ 1818099 w 2249729"/>
                  <a:gd name="connsiteY9" fmla="*/ 497490 h 1867634"/>
                  <a:gd name="connsiteX10" fmla="*/ 1594123 w 2249729"/>
                  <a:gd name="connsiteY10" fmla="*/ 273510 h 1867634"/>
                  <a:gd name="connsiteX11" fmla="*/ 273507 w 2249729"/>
                  <a:gd name="connsiteY11" fmla="*/ 273510 h 1867634"/>
                  <a:gd name="connsiteX12" fmla="*/ 0 w 2249729"/>
                  <a:gd name="connsiteY12" fmla="*/ 933818 h 1867634"/>
                  <a:gd name="connsiteX0" fmla="*/ 0 w 2249729"/>
                  <a:gd name="connsiteY0" fmla="*/ 933818 h 1867634"/>
                  <a:gd name="connsiteX1" fmla="*/ 273507 w 2249729"/>
                  <a:gd name="connsiteY1" fmla="*/ 1594126 h 1867634"/>
                  <a:gd name="connsiteX2" fmla="*/ 1594123 w 2249729"/>
                  <a:gd name="connsiteY2" fmla="*/ 1594126 h 1867634"/>
                  <a:gd name="connsiteX3" fmla="*/ 1818102 w 2249729"/>
                  <a:gd name="connsiteY3" fmla="*/ 1370146 h 1867634"/>
                  <a:gd name="connsiteX4" fmla="*/ 2067929 w 2249729"/>
                  <a:gd name="connsiteY4" fmla="*/ 1370150 h 1867634"/>
                  <a:gd name="connsiteX5" fmla="*/ 2249729 w 2249729"/>
                  <a:gd name="connsiteY5" fmla="*/ 1188348 h 1867634"/>
                  <a:gd name="connsiteX6" fmla="*/ 2249729 w 2249729"/>
                  <a:gd name="connsiteY6" fmla="*/ 679292 h 1867634"/>
                  <a:gd name="connsiteX7" fmla="*/ 2067926 w 2249729"/>
                  <a:gd name="connsiteY7" fmla="*/ 497490 h 1867634"/>
                  <a:gd name="connsiteX8" fmla="*/ 1818099 w 2249729"/>
                  <a:gd name="connsiteY8" fmla="*/ 497490 h 1867634"/>
                  <a:gd name="connsiteX9" fmla="*/ 1594123 w 2249729"/>
                  <a:gd name="connsiteY9" fmla="*/ 273510 h 1867634"/>
                  <a:gd name="connsiteX10" fmla="*/ 273507 w 2249729"/>
                  <a:gd name="connsiteY10" fmla="*/ 273510 h 1867634"/>
                  <a:gd name="connsiteX11" fmla="*/ 0 w 2249729"/>
                  <a:gd name="connsiteY11" fmla="*/ 933818 h 1867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49729" h="1867634">
                    <a:moveTo>
                      <a:pt x="0" y="933818"/>
                    </a:moveTo>
                    <a:cubicBezTo>
                      <a:pt x="0" y="1172804"/>
                      <a:pt x="91169" y="1411786"/>
                      <a:pt x="273507" y="1594126"/>
                    </a:cubicBezTo>
                    <a:cubicBezTo>
                      <a:pt x="638186" y="1958804"/>
                      <a:pt x="1229447" y="1958804"/>
                      <a:pt x="1594123" y="1594126"/>
                    </a:cubicBezTo>
                    <a:lnTo>
                      <a:pt x="1818102" y="1370146"/>
                    </a:lnTo>
                    <a:lnTo>
                      <a:pt x="2067929" y="1370150"/>
                    </a:lnTo>
                    <a:cubicBezTo>
                      <a:pt x="2168336" y="1370146"/>
                      <a:pt x="2249729" y="1288752"/>
                      <a:pt x="2249729" y="1188348"/>
                    </a:cubicBezTo>
                    <a:lnTo>
                      <a:pt x="2249729" y="679292"/>
                    </a:lnTo>
                    <a:cubicBezTo>
                      <a:pt x="2249729" y="578884"/>
                      <a:pt x="2168334" y="497490"/>
                      <a:pt x="2067926" y="497490"/>
                    </a:cubicBezTo>
                    <a:lnTo>
                      <a:pt x="1818099" y="497490"/>
                    </a:lnTo>
                    <a:lnTo>
                      <a:pt x="1594123" y="273510"/>
                    </a:lnTo>
                    <a:cubicBezTo>
                      <a:pt x="1229444" y="-91169"/>
                      <a:pt x="638186" y="-91169"/>
                      <a:pt x="273507" y="273510"/>
                    </a:cubicBezTo>
                    <a:cubicBezTo>
                      <a:pt x="91169" y="455848"/>
                      <a:pt x="0" y="694834"/>
                      <a:pt x="0" y="933818"/>
                    </a:cubicBezTo>
                    <a:close/>
                  </a:path>
                </a:pathLst>
              </a:custGeom>
              <a:solidFill>
                <a:schemeClr val="bg1"/>
              </a:solidFill>
              <a:ln w="444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6DBEC21B-8490-4613-893F-081AAB39C3FB}"/>
                  </a:ext>
                </a:extLst>
              </p:cNvPr>
              <p:cNvSpPr/>
              <p:nvPr/>
            </p:nvSpPr>
            <p:spPr>
              <a:xfrm>
                <a:off x="10573107" y="2486534"/>
                <a:ext cx="805533" cy="687929"/>
              </a:xfrm>
              <a:custGeom>
                <a:avLst/>
                <a:gdLst>
                  <a:gd name="connsiteX0" fmla="*/ 184600 w 805532"/>
                  <a:gd name="connsiteY0" fmla="*/ 520107 h 687929"/>
                  <a:gd name="connsiteX1" fmla="*/ 620929 w 805532"/>
                  <a:gd name="connsiteY1" fmla="*/ 520110 h 687929"/>
                  <a:gd name="connsiteX2" fmla="*/ 704838 w 805532"/>
                  <a:gd name="connsiteY2" fmla="*/ 604019 h 687929"/>
                  <a:gd name="connsiteX3" fmla="*/ 620926 w 805532"/>
                  <a:gd name="connsiteY3" fmla="*/ 687929 h 687929"/>
                  <a:gd name="connsiteX4" fmla="*/ 184600 w 805532"/>
                  <a:gd name="connsiteY4" fmla="*/ 687926 h 687929"/>
                  <a:gd name="connsiteX5" fmla="*/ 100691 w 805532"/>
                  <a:gd name="connsiteY5" fmla="*/ 604019 h 687929"/>
                  <a:gd name="connsiteX6" fmla="*/ 184600 w 805532"/>
                  <a:gd name="connsiteY6" fmla="*/ 520107 h 687929"/>
                  <a:gd name="connsiteX7" fmla="*/ 117472 w 805532"/>
                  <a:gd name="connsiteY7" fmla="*/ 260053 h 687929"/>
                  <a:gd name="connsiteX8" fmla="*/ 688057 w 805532"/>
                  <a:gd name="connsiteY8" fmla="*/ 260053 h 687929"/>
                  <a:gd name="connsiteX9" fmla="*/ 771967 w 805532"/>
                  <a:gd name="connsiteY9" fmla="*/ 343963 h 687929"/>
                  <a:gd name="connsiteX10" fmla="*/ 688057 w 805532"/>
                  <a:gd name="connsiteY10" fmla="*/ 427875 h 687929"/>
                  <a:gd name="connsiteX11" fmla="*/ 117472 w 805532"/>
                  <a:gd name="connsiteY11" fmla="*/ 427872 h 687929"/>
                  <a:gd name="connsiteX12" fmla="*/ 33563 w 805532"/>
                  <a:gd name="connsiteY12" fmla="*/ 343963 h 687929"/>
                  <a:gd name="connsiteX13" fmla="*/ 117472 w 805532"/>
                  <a:gd name="connsiteY13" fmla="*/ 260053 h 687929"/>
                  <a:gd name="connsiteX14" fmla="*/ 83910 w 805532"/>
                  <a:gd name="connsiteY14" fmla="*/ 0 h 687929"/>
                  <a:gd name="connsiteX15" fmla="*/ 721623 w 805532"/>
                  <a:gd name="connsiteY15" fmla="*/ 0 h 687929"/>
                  <a:gd name="connsiteX16" fmla="*/ 805532 w 805532"/>
                  <a:gd name="connsiteY16" fmla="*/ 83910 h 687929"/>
                  <a:gd name="connsiteX17" fmla="*/ 805529 w 805532"/>
                  <a:gd name="connsiteY17" fmla="*/ 83910 h 687929"/>
                  <a:gd name="connsiteX18" fmla="*/ 721620 w 805532"/>
                  <a:gd name="connsiteY18" fmla="*/ 167819 h 687929"/>
                  <a:gd name="connsiteX19" fmla="*/ 83910 w 805532"/>
                  <a:gd name="connsiteY19" fmla="*/ 167819 h 687929"/>
                  <a:gd name="connsiteX20" fmla="*/ 0 w 805532"/>
                  <a:gd name="connsiteY20" fmla="*/ 83910 h 687929"/>
                  <a:gd name="connsiteX21" fmla="*/ 83910 w 805532"/>
                  <a:gd name="connsiteY21" fmla="*/ 0 h 687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805532" h="687929">
                    <a:moveTo>
                      <a:pt x="184600" y="520107"/>
                    </a:moveTo>
                    <a:lnTo>
                      <a:pt x="620929" y="520110"/>
                    </a:lnTo>
                    <a:cubicBezTo>
                      <a:pt x="667269" y="520110"/>
                      <a:pt x="704838" y="557676"/>
                      <a:pt x="704838" y="604019"/>
                    </a:cubicBezTo>
                    <a:cubicBezTo>
                      <a:pt x="704838" y="650360"/>
                      <a:pt x="667269" y="687929"/>
                      <a:pt x="620926" y="687929"/>
                    </a:cubicBezTo>
                    <a:lnTo>
                      <a:pt x="184600" y="687926"/>
                    </a:lnTo>
                    <a:cubicBezTo>
                      <a:pt x="138257" y="687926"/>
                      <a:pt x="100691" y="650360"/>
                      <a:pt x="100691" y="604019"/>
                    </a:cubicBezTo>
                    <a:cubicBezTo>
                      <a:pt x="100691" y="557676"/>
                      <a:pt x="138257" y="520107"/>
                      <a:pt x="184600" y="520107"/>
                    </a:cubicBezTo>
                    <a:close/>
                    <a:moveTo>
                      <a:pt x="117472" y="260053"/>
                    </a:moveTo>
                    <a:lnTo>
                      <a:pt x="688057" y="260053"/>
                    </a:lnTo>
                    <a:cubicBezTo>
                      <a:pt x="734401" y="260053"/>
                      <a:pt x="771967" y="297622"/>
                      <a:pt x="771967" y="343963"/>
                    </a:cubicBezTo>
                    <a:cubicBezTo>
                      <a:pt x="771967" y="390306"/>
                      <a:pt x="734398" y="427875"/>
                      <a:pt x="688057" y="427875"/>
                    </a:cubicBezTo>
                    <a:lnTo>
                      <a:pt x="117472" y="427872"/>
                    </a:lnTo>
                    <a:cubicBezTo>
                      <a:pt x="71132" y="427872"/>
                      <a:pt x="33566" y="390306"/>
                      <a:pt x="33563" y="343963"/>
                    </a:cubicBezTo>
                    <a:cubicBezTo>
                      <a:pt x="33566" y="297622"/>
                      <a:pt x="71132" y="260053"/>
                      <a:pt x="117472" y="260053"/>
                    </a:cubicBezTo>
                    <a:close/>
                    <a:moveTo>
                      <a:pt x="83910" y="0"/>
                    </a:moveTo>
                    <a:lnTo>
                      <a:pt x="721623" y="0"/>
                    </a:lnTo>
                    <a:cubicBezTo>
                      <a:pt x="767963" y="0"/>
                      <a:pt x="805532" y="37569"/>
                      <a:pt x="805532" y="83910"/>
                    </a:cubicBezTo>
                    <a:lnTo>
                      <a:pt x="805529" y="83910"/>
                    </a:lnTo>
                    <a:cubicBezTo>
                      <a:pt x="805529" y="130253"/>
                      <a:pt x="767963" y="167819"/>
                      <a:pt x="721620" y="167819"/>
                    </a:cubicBezTo>
                    <a:lnTo>
                      <a:pt x="83910" y="167819"/>
                    </a:lnTo>
                    <a:cubicBezTo>
                      <a:pt x="37569" y="167819"/>
                      <a:pt x="0" y="130253"/>
                      <a:pt x="0" y="83910"/>
                    </a:cubicBezTo>
                    <a:cubicBezTo>
                      <a:pt x="0" y="37566"/>
                      <a:pt x="37569" y="0"/>
                      <a:pt x="83910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3C12866D-7C50-423B-97C6-3A44AEC2FF89}"/>
                  </a:ext>
                </a:extLst>
              </p:cNvPr>
              <p:cNvSpPr/>
              <p:nvPr/>
            </p:nvSpPr>
            <p:spPr>
              <a:xfrm>
                <a:off x="10608146" y="1032479"/>
                <a:ext cx="761035" cy="1312187"/>
              </a:xfrm>
              <a:custGeom>
                <a:avLst/>
                <a:gdLst>
                  <a:gd name="connsiteX0" fmla="*/ 1028878 w 3847556"/>
                  <a:gd name="connsiteY0" fmla="*/ 0 h 6633998"/>
                  <a:gd name="connsiteX1" fmla="*/ 1293726 w 3847556"/>
                  <a:gd name="connsiteY1" fmla="*/ 264865 h 6633998"/>
                  <a:gd name="connsiteX2" fmla="*/ 1293726 w 3847556"/>
                  <a:gd name="connsiteY2" fmla="*/ 664770 h 6633998"/>
                  <a:gd name="connsiteX3" fmla="*/ 1656529 w 3847556"/>
                  <a:gd name="connsiteY3" fmla="*/ 664770 h 6633998"/>
                  <a:gd name="connsiteX4" fmla="*/ 1656545 w 3847556"/>
                  <a:gd name="connsiteY4" fmla="*/ 264865 h 6633998"/>
                  <a:gd name="connsiteX5" fmla="*/ 1921394 w 3847556"/>
                  <a:gd name="connsiteY5" fmla="*/ 0 h 6633998"/>
                  <a:gd name="connsiteX6" fmla="*/ 2186253 w 3847556"/>
                  <a:gd name="connsiteY6" fmla="*/ 264865 h 6633998"/>
                  <a:gd name="connsiteX7" fmla="*/ 2186253 w 3847556"/>
                  <a:gd name="connsiteY7" fmla="*/ 664770 h 6633998"/>
                  <a:gd name="connsiteX8" fmla="*/ 2549056 w 3847556"/>
                  <a:gd name="connsiteY8" fmla="*/ 664770 h 6633998"/>
                  <a:gd name="connsiteX9" fmla="*/ 2549056 w 3847556"/>
                  <a:gd name="connsiteY9" fmla="*/ 264865 h 6633998"/>
                  <a:gd name="connsiteX10" fmla="*/ 2813921 w 3847556"/>
                  <a:gd name="connsiteY10" fmla="*/ 0 h 6633998"/>
                  <a:gd name="connsiteX11" fmla="*/ 3078781 w 3847556"/>
                  <a:gd name="connsiteY11" fmla="*/ 264865 h 6633998"/>
                  <a:gd name="connsiteX12" fmla="*/ 3078764 w 3847556"/>
                  <a:gd name="connsiteY12" fmla="*/ 664770 h 6633998"/>
                  <a:gd name="connsiteX13" fmla="*/ 3512447 w 3847556"/>
                  <a:gd name="connsiteY13" fmla="*/ 664770 h 6633998"/>
                  <a:gd name="connsiteX14" fmla="*/ 3520693 w 3847556"/>
                  <a:gd name="connsiteY14" fmla="*/ 668198 h 6633998"/>
                  <a:gd name="connsiteX15" fmla="*/ 3610357 w 3847556"/>
                  <a:gd name="connsiteY15" fmla="*/ 641623 h 6633998"/>
                  <a:gd name="connsiteX16" fmla="*/ 3846084 w 3847556"/>
                  <a:gd name="connsiteY16" fmla="*/ 932715 h 6633998"/>
                  <a:gd name="connsiteX17" fmla="*/ 3273917 w 3847556"/>
                  <a:gd name="connsiteY17" fmla="*/ 6376417 h 6633998"/>
                  <a:gd name="connsiteX18" fmla="*/ 2982826 w 3847556"/>
                  <a:gd name="connsiteY18" fmla="*/ 6612116 h 6633998"/>
                  <a:gd name="connsiteX19" fmla="*/ 2747105 w 3847556"/>
                  <a:gd name="connsiteY19" fmla="*/ 6321024 h 6633998"/>
                  <a:gd name="connsiteX20" fmla="*/ 3304490 w 3847556"/>
                  <a:gd name="connsiteY20" fmla="*/ 1017914 h 6633998"/>
                  <a:gd name="connsiteX21" fmla="*/ 3078764 w 3847556"/>
                  <a:gd name="connsiteY21" fmla="*/ 1017930 h 6633998"/>
                  <a:gd name="connsiteX22" fmla="*/ 3078764 w 3847556"/>
                  <a:gd name="connsiteY22" fmla="*/ 1417857 h 6633998"/>
                  <a:gd name="connsiteX23" fmla="*/ 2813921 w 3847556"/>
                  <a:gd name="connsiteY23" fmla="*/ 1682700 h 6633998"/>
                  <a:gd name="connsiteX24" fmla="*/ 2549056 w 3847556"/>
                  <a:gd name="connsiteY24" fmla="*/ 1417841 h 6633998"/>
                  <a:gd name="connsiteX25" fmla="*/ 2549056 w 3847556"/>
                  <a:gd name="connsiteY25" fmla="*/ 1017930 h 6633998"/>
                  <a:gd name="connsiteX26" fmla="*/ 2186253 w 3847556"/>
                  <a:gd name="connsiteY26" fmla="*/ 1017930 h 6633998"/>
                  <a:gd name="connsiteX27" fmla="*/ 2186237 w 3847556"/>
                  <a:gd name="connsiteY27" fmla="*/ 1417841 h 6633998"/>
                  <a:gd name="connsiteX28" fmla="*/ 1921394 w 3847556"/>
                  <a:gd name="connsiteY28" fmla="*/ 1682700 h 6633998"/>
                  <a:gd name="connsiteX29" fmla="*/ 1656529 w 3847556"/>
                  <a:gd name="connsiteY29" fmla="*/ 1417841 h 6633998"/>
                  <a:gd name="connsiteX30" fmla="*/ 1656529 w 3847556"/>
                  <a:gd name="connsiteY30" fmla="*/ 1017930 h 6633998"/>
                  <a:gd name="connsiteX31" fmla="*/ 1293726 w 3847556"/>
                  <a:gd name="connsiteY31" fmla="*/ 1017930 h 6633998"/>
                  <a:gd name="connsiteX32" fmla="*/ 1293726 w 3847556"/>
                  <a:gd name="connsiteY32" fmla="*/ 1417841 h 6633998"/>
                  <a:gd name="connsiteX33" fmla="*/ 1216149 w 3847556"/>
                  <a:gd name="connsiteY33" fmla="*/ 1605128 h 6633998"/>
                  <a:gd name="connsiteX34" fmla="*/ 1028872 w 3847556"/>
                  <a:gd name="connsiteY34" fmla="*/ 1682700 h 6633998"/>
                  <a:gd name="connsiteX35" fmla="*/ 841580 w 3847556"/>
                  <a:gd name="connsiteY35" fmla="*/ 1605122 h 6633998"/>
                  <a:gd name="connsiteX36" fmla="*/ 764018 w 3847556"/>
                  <a:gd name="connsiteY36" fmla="*/ 1417841 h 6633998"/>
                  <a:gd name="connsiteX37" fmla="*/ 764018 w 3847556"/>
                  <a:gd name="connsiteY37" fmla="*/ 1017914 h 6633998"/>
                  <a:gd name="connsiteX38" fmla="*/ 539645 w 3847556"/>
                  <a:gd name="connsiteY38" fmla="*/ 1017930 h 6633998"/>
                  <a:gd name="connsiteX39" fmla="*/ 1005791 w 3847556"/>
                  <a:gd name="connsiteY39" fmla="*/ 6346040 h 6633998"/>
                  <a:gd name="connsiteX40" fmla="*/ 765023 w 3847556"/>
                  <a:gd name="connsiteY40" fmla="*/ 6632976 h 6633998"/>
                  <a:gd name="connsiteX41" fmla="*/ 478087 w 3847556"/>
                  <a:gd name="connsiteY41" fmla="*/ 6392208 h 6633998"/>
                  <a:gd name="connsiteX42" fmla="*/ 1023 w 3847556"/>
                  <a:gd name="connsiteY42" fmla="*/ 939358 h 6633998"/>
                  <a:gd name="connsiteX43" fmla="*/ 241807 w 3847556"/>
                  <a:gd name="connsiteY43" fmla="*/ 652422 h 6633998"/>
                  <a:gd name="connsiteX44" fmla="*/ 311187 w 3847556"/>
                  <a:gd name="connsiteY44" fmla="*/ 674309 h 6633998"/>
                  <a:gd name="connsiteX45" fmla="*/ 334193 w 3847556"/>
                  <a:gd name="connsiteY45" fmla="*/ 664770 h 6633998"/>
                  <a:gd name="connsiteX46" fmla="*/ 764018 w 3847556"/>
                  <a:gd name="connsiteY46" fmla="*/ 664770 h 6633998"/>
                  <a:gd name="connsiteX47" fmla="*/ 764018 w 3847556"/>
                  <a:gd name="connsiteY47" fmla="*/ 264865 h 6633998"/>
                  <a:gd name="connsiteX48" fmla="*/ 1028878 w 3847556"/>
                  <a:gd name="connsiteY48" fmla="*/ 0 h 6633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3847556" h="6633998">
                    <a:moveTo>
                      <a:pt x="1028878" y="0"/>
                    </a:moveTo>
                    <a:cubicBezTo>
                      <a:pt x="1175157" y="0"/>
                      <a:pt x="1293726" y="118591"/>
                      <a:pt x="1293726" y="264865"/>
                    </a:cubicBezTo>
                    <a:lnTo>
                      <a:pt x="1293726" y="664770"/>
                    </a:lnTo>
                    <a:lnTo>
                      <a:pt x="1656529" y="664770"/>
                    </a:lnTo>
                    <a:lnTo>
                      <a:pt x="1656545" y="264865"/>
                    </a:lnTo>
                    <a:cubicBezTo>
                      <a:pt x="1656529" y="118591"/>
                      <a:pt x="1775115" y="17"/>
                      <a:pt x="1921394" y="0"/>
                    </a:cubicBezTo>
                    <a:cubicBezTo>
                      <a:pt x="2067668" y="17"/>
                      <a:pt x="2186237" y="118591"/>
                      <a:pt x="2186253" y="264865"/>
                    </a:cubicBezTo>
                    <a:lnTo>
                      <a:pt x="2186253" y="664770"/>
                    </a:lnTo>
                    <a:lnTo>
                      <a:pt x="2549056" y="664770"/>
                    </a:lnTo>
                    <a:lnTo>
                      <a:pt x="2549056" y="264865"/>
                    </a:lnTo>
                    <a:cubicBezTo>
                      <a:pt x="2549056" y="118575"/>
                      <a:pt x="2667642" y="0"/>
                      <a:pt x="2813921" y="0"/>
                    </a:cubicBezTo>
                    <a:cubicBezTo>
                      <a:pt x="2960211" y="0"/>
                      <a:pt x="3078781" y="118591"/>
                      <a:pt x="3078781" y="264865"/>
                    </a:cubicBezTo>
                    <a:lnTo>
                      <a:pt x="3078764" y="664770"/>
                    </a:lnTo>
                    <a:lnTo>
                      <a:pt x="3512447" y="664770"/>
                    </a:lnTo>
                    <a:lnTo>
                      <a:pt x="3520693" y="668198"/>
                    </a:lnTo>
                    <a:cubicBezTo>
                      <a:pt x="3545659" y="640863"/>
                      <a:pt x="3577628" y="638174"/>
                      <a:pt x="3610357" y="641623"/>
                    </a:cubicBezTo>
                    <a:cubicBezTo>
                      <a:pt x="3755838" y="656915"/>
                      <a:pt x="3861375" y="787234"/>
                      <a:pt x="3846084" y="932715"/>
                    </a:cubicBezTo>
                    <a:cubicBezTo>
                      <a:pt x="3655380" y="2747282"/>
                      <a:pt x="3464643" y="4561839"/>
                      <a:pt x="3273917" y="6376417"/>
                    </a:cubicBezTo>
                    <a:cubicBezTo>
                      <a:pt x="3258626" y="6521887"/>
                      <a:pt x="3128312" y="6627419"/>
                      <a:pt x="2982826" y="6612116"/>
                    </a:cubicBezTo>
                    <a:cubicBezTo>
                      <a:pt x="2837361" y="6596835"/>
                      <a:pt x="2731824" y="6466505"/>
                      <a:pt x="2747105" y="6321024"/>
                    </a:cubicBezTo>
                    <a:lnTo>
                      <a:pt x="3304490" y="1017914"/>
                    </a:lnTo>
                    <a:lnTo>
                      <a:pt x="3078764" y="1017930"/>
                    </a:lnTo>
                    <a:cubicBezTo>
                      <a:pt x="3078764" y="1151232"/>
                      <a:pt x="3078764" y="1284539"/>
                      <a:pt x="3078764" y="1417857"/>
                    </a:cubicBezTo>
                    <a:cubicBezTo>
                      <a:pt x="3078764" y="1564114"/>
                      <a:pt x="2960195" y="1682700"/>
                      <a:pt x="2813921" y="1682700"/>
                    </a:cubicBezTo>
                    <a:cubicBezTo>
                      <a:pt x="2667631" y="1682700"/>
                      <a:pt x="2549056" y="1564131"/>
                      <a:pt x="2549056" y="1417841"/>
                    </a:cubicBezTo>
                    <a:lnTo>
                      <a:pt x="2549056" y="1017930"/>
                    </a:lnTo>
                    <a:lnTo>
                      <a:pt x="2186253" y="1017930"/>
                    </a:lnTo>
                    <a:cubicBezTo>
                      <a:pt x="2186237" y="1151221"/>
                      <a:pt x="2186237" y="1284555"/>
                      <a:pt x="2186237" y="1417841"/>
                    </a:cubicBezTo>
                    <a:cubicBezTo>
                      <a:pt x="2186237" y="1564131"/>
                      <a:pt x="2067651" y="1682700"/>
                      <a:pt x="1921394" y="1682700"/>
                    </a:cubicBezTo>
                    <a:cubicBezTo>
                      <a:pt x="1775115" y="1682700"/>
                      <a:pt x="1656529" y="1564131"/>
                      <a:pt x="1656529" y="1417841"/>
                    </a:cubicBezTo>
                    <a:lnTo>
                      <a:pt x="1656529" y="1017930"/>
                    </a:lnTo>
                    <a:lnTo>
                      <a:pt x="1293726" y="1017930"/>
                    </a:lnTo>
                    <a:cubicBezTo>
                      <a:pt x="1293710" y="1151221"/>
                      <a:pt x="1293726" y="1284539"/>
                      <a:pt x="1293726" y="1417841"/>
                    </a:cubicBezTo>
                    <a:cubicBezTo>
                      <a:pt x="1293726" y="1490986"/>
                      <a:pt x="1264077" y="1557199"/>
                      <a:pt x="1216149" y="1605128"/>
                    </a:cubicBezTo>
                    <a:lnTo>
                      <a:pt x="1028872" y="1682700"/>
                    </a:lnTo>
                    <a:lnTo>
                      <a:pt x="841580" y="1605122"/>
                    </a:lnTo>
                    <a:cubicBezTo>
                      <a:pt x="793651" y="1557199"/>
                      <a:pt x="764007" y="1490986"/>
                      <a:pt x="764018" y="1417841"/>
                    </a:cubicBezTo>
                    <a:lnTo>
                      <a:pt x="764018" y="1017914"/>
                    </a:lnTo>
                    <a:lnTo>
                      <a:pt x="539645" y="1017930"/>
                    </a:lnTo>
                    <a:cubicBezTo>
                      <a:pt x="695040" y="2793967"/>
                      <a:pt x="850418" y="4570003"/>
                      <a:pt x="1005791" y="6346040"/>
                    </a:cubicBezTo>
                    <a:cubicBezTo>
                      <a:pt x="1018529" y="6491754"/>
                      <a:pt x="910743" y="6620221"/>
                      <a:pt x="765023" y="6632976"/>
                    </a:cubicBezTo>
                    <a:cubicBezTo>
                      <a:pt x="619293" y="6645714"/>
                      <a:pt x="490842" y="6537928"/>
                      <a:pt x="478087" y="6392208"/>
                    </a:cubicBezTo>
                    <a:lnTo>
                      <a:pt x="1023" y="939358"/>
                    </a:lnTo>
                    <a:cubicBezTo>
                      <a:pt x="-11716" y="793639"/>
                      <a:pt x="96076" y="665177"/>
                      <a:pt x="241807" y="652422"/>
                    </a:cubicBezTo>
                    <a:lnTo>
                      <a:pt x="311187" y="674309"/>
                    </a:lnTo>
                    <a:cubicBezTo>
                      <a:pt x="317983" y="665335"/>
                      <a:pt x="326028" y="664770"/>
                      <a:pt x="334193" y="664770"/>
                    </a:cubicBezTo>
                    <a:lnTo>
                      <a:pt x="764018" y="664770"/>
                    </a:lnTo>
                    <a:lnTo>
                      <a:pt x="764018" y="264865"/>
                    </a:lnTo>
                    <a:cubicBezTo>
                      <a:pt x="764018" y="118591"/>
                      <a:pt x="882588" y="0"/>
                      <a:pt x="1028878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91F9EF7-4F87-415C-8160-7E56B60DA9F9}"/>
                </a:ext>
              </a:extLst>
            </p:cNvPr>
            <p:cNvGrpSpPr/>
            <p:nvPr/>
          </p:nvGrpSpPr>
          <p:grpSpPr>
            <a:xfrm>
              <a:off x="0" y="6374086"/>
              <a:ext cx="11401431" cy="237804"/>
              <a:chOff x="0" y="6374086"/>
              <a:chExt cx="11401431" cy="237804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AE59EE2-572E-4B51-AE32-612BBCC09DE1}"/>
                  </a:ext>
                </a:extLst>
              </p:cNvPr>
              <p:cNvSpPr/>
              <p:nvPr/>
            </p:nvSpPr>
            <p:spPr>
              <a:xfrm>
                <a:off x="0" y="6566170"/>
                <a:ext cx="11311128" cy="457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CB77414-9E89-4E91-A109-7F250477ACA9}"/>
                  </a:ext>
                </a:extLst>
              </p:cNvPr>
              <p:cNvSpPr/>
              <p:nvPr/>
            </p:nvSpPr>
            <p:spPr>
              <a:xfrm>
                <a:off x="11355711" y="6374086"/>
                <a:ext cx="45720" cy="155448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Block Arc 7">
                <a:extLst>
                  <a:ext uri="{FF2B5EF4-FFF2-40B4-BE49-F238E27FC236}">
                    <a16:creationId xmlns:a16="http://schemas.microsoft.com/office/drawing/2014/main" id="{5F4ACB2E-D9DA-474D-ACD0-6D4C5B5B69E1}"/>
                  </a:ext>
                </a:extLst>
              </p:cNvPr>
              <p:cNvSpPr/>
              <p:nvPr/>
            </p:nvSpPr>
            <p:spPr>
              <a:xfrm>
                <a:off x="11229678" y="6440137"/>
                <a:ext cx="171753" cy="171753"/>
              </a:xfrm>
              <a:prstGeom prst="blockArc">
                <a:avLst>
                  <a:gd name="adj1" fmla="val 21339429"/>
                  <a:gd name="adj2" fmla="val 6091498"/>
                  <a:gd name="adj3" fmla="val 2709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68298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23554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91583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22C4117-2946-4CAF-A97C-C090DC94FE14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4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8088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558863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7FA6D39-9DFD-4F67-94B9-4D1042BB365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7297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C4437516-06DB-4972-90D9-3F56529C786D}"/>
              </a:ext>
            </a:extLst>
          </p:cNvPr>
          <p:cNvSpPr/>
          <p:nvPr userDrawn="1"/>
        </p:nvSpPr>
        <p:spPr>
          <a:xfrm>
            <a:off x="0" y="0"/>
            <a:ext cx="9569302" cy="6858000"/>
          </a:xfrm>
          <a:custGeom>
            <a:avLst/>
            <a:gdLst>
              <a:gd name="connsiteX0" fmla="*/ 0 w 9703610"/>
              <a:gd name="connsiteY0" fmla="*/ 0 h 6858000"/>
              <a:gd name="connsiteX1" fmla="*/ 5546070 w 9703610"/>
              <a:gd name="connsiteY1" fmla="*/ 0 h 6858000"/>
              <a:gd name="connsiteX2" fmla="*/ 9703610 w 9703610"/>
              <a:gd name="connsiteY2" fmla="*/ 6858000 h 6858000"/>
              <a:gd name="connsiteX3" fmla="*/ 0 w 97036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3610" h="6858000">
                <a:moveTo>
                  <a:pt x="0" y="0"/>
                </a:moveTo>
                <a:lnTo>
                  <a:pt x="5546070" y="0"/>
                </a:lnTo>
                <a:lnTo>
                  <a:pt x="970361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37476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246FC87-D219-463B-8334-E16E14819052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178591" y="1010532"/>
            <a:ext cx="2286000" cy="2743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8C9F45-5627-4842-A3EA-25038EF99EC8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186490" y="1010532"/>
            <a:ext cx="2286000" cy="2743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6393118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4E14D27-AD6A-4547-8A35-F0A6A7B2B893}"/>
              </a:ext>
            </a:extLst>
          </p:cNvPr>
          <p:cNvGrpSpPr/>
          <p:nvPr userDrawn="1"/>
        </p:nvGrpSpPr>
        <p:grpSpPr>
          <a:xfrm>
            <a:off x="739019" y="1801308"/>
            <a:ext cx="2251389" cy="4202048"/>
            <a:chOff x="3501573" y="3178068"/>
            <a:chExt cx="1340594" cy="273784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1FFFD2AF-5064-446A-95B2-FCACE1D003DC}"/>
                </a:ext>
              </a:extLst>
            </p:cNvPr>
            <p:cNvSpPr/>
            <p:nvPr/>
          </p:nvSpPr>
          <p:spPr>
            <a:xfrm>
              <a:off x="3504728" y="3612346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ED64445-B2E0-4D7E-8491-252F042F0F6D}"/>
                </a:ext>
              </a:extLst>
            </p:cNvPr>
            <p:cNvSpPr/>
            <p:nvPr/>
          </p:nvSpPr>
          <p:spPr>
            <a:xfrm>
              <a:off x="3501573" y="3832632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A429A64-82C5-47BC-985E-3FDFE804E532}"/>
                </a:ext>
              </a:extLst>
            </p:cNvPr>
            <p:cNvSpPr/>
            <p:nvPr/>
          </p:nvSpPr>
          <p:spPr>
            <a:xfrm>
              <a:off x="4776089" y="3829487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9526" y="65246"/>
                    <a:pt x="16669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8DF180B-C394-4B18-8CF3-2228F33ED174}"/>
                </a:ext>
              </a:extLst>
            </p:cNvPr>
            <p:cNvSpPr/>
            <p:nvPr/>
          </p:nvSpPr>
          <p:spPr>
            <a:xfrm>
              <a:off x="3520451" y="3178068"/>
              <a:ext cx="1321716" cy="2737840"/>
            </a:xfrm>
            <a:custGeom>
              <a:avLst/>
              <a:gdLst>
                <a:gd name="connsiteX0" fmla="*/ 350044 w 400050"/>
                <a:gd name="connsiteY0" fmla="*/ 7144 h 828675"/>
                <a:gd name="connsiteX1" fmla="*/ 53816 w 400050"/>
                <a:gd name="connsiteY1" fmla="*/ 7144 h 828675"/>
                <a:gd name="connsiteX2" fmla="*/ 7144 w 400050"/>
                <a:gd name="connsiteY2" fmla="*/ 53816 h 828675"/>
                <a:gd name="connsiteX3" fmla="*/ 7144 w 400050"/>
                <a:gd name="connsiteY3" fmla="*/ 781526 h 828675"/>
                <a:gd name="connsiteX4" fmla="*/ 53816 w 400050"/>
                <a:gd name="connsiteY4" fmla="*/ 828199 h 828675"/>
                <a:gd name="connsiteX5" fmla="*/ 350044 w 400050"/>
                <a:gd name="connsiteY5" fmla="*/ 828199 h 828675"/>
                <a:gd name="connsiteX6" fmla="*/ 396716 w 400050"/>
                <a:gd name="connsiteY6" fmla="*/ 781526 h 828675"/>
                <a:gd name="connsiteX7" fmla="*/ 396716 w 400050"/>
                <a:gd name="connsiteY7" fmla="*/ 53816 h 828675"/>
                <a:gd name="connsiteX8" fmla="*/ 350044 w 400050"/>
                <a:gd name="connsiteY8" fmla="*/ 7144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0050" h="828675">
                  <a:moveTo>
                    <a:pt x="350044" y="7144"/>
                  </a:moveTo>
                  <a:lnTo>
                    <a:pt x="53816" y="7144"/>
                  </a:lnTo>
                  <a:cubicBezTo>
                    <a:pt x="28099" y="7144"/>
                    <a:pt x="7144" y="28099"/>
                    <a:pt x="7144" y="53816"/>
                  </a:cubicBezTo>
                  <a:lnTo>
                    <a:pt x="7144" y="781526"/>
                  </a:lnTo>
                  <a:cubicBezTo>
                    <a:pt x="7144" y="807244"/>
                    <a:pt x="28099" y="828199"/>
                    <a:pt x="53816" y="828199"/>
                  </a:cubicBezTo>
                  <a:lnTo>
                    <a:pt x="350044" y="828199"/>
                  </a:lnTo>
                  <a:cubicBezTo>
                    <a:pt x="375761" y="828199"/>
                    <a:pt x="396716" y="807244"/>
                    <a:pt x="396716" y="781526"/>
                  </a:cubicBezTo>
                  <a:lnTo>
                    <a:pt x="396716" y="53816"/>
                  </a:lnTo>
                  <a:cubicBezTo>
                    <a:pt x="396716" y="28099"/>
                    <a:pt x="375761" y="7144"/>
                    <a:pt x="350044" y="714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B1C391E-60EC-4442-81F5-E5BD8E5FB94B}"/>
                </a:ext>
              </a:extLst>
            </p:cNvPr>
            <p:cNvSpPr/>
            <p:nvPr/>
          </p:nvSpPr>
          <p:spPr>
            <a:xfrm>
              <a:off x="3529897" y="3190652"/>
              <a:ext cx="1290246" cy="2706371"/>
            </a:xfrm>
            <a:custGeom>
              <a:avLst/>
              <a:gdLst>
                <a:gd name="connsiteX0" fmla="*/ 345281 w 390525"/>
                <a:gd name="connsiteY0" fmla="*/ 7144 h 819150"/>
                <a:gd name="connsiteX1" fmla="*/ 52864 w 390525"/>
                <a:gd name="connsiteY1" fmla="*/ 7144 h 819150"/>
                <a:gd name="connsiteX2" fmla="*/ 7144 w 390525"/>
                <a:gd name="connsiteY2" fmla="*/ 52864 h 819150"/>
                <a:gd name="connsiteX3" fmla="*/ 7144 w 390525"/>
                <a:gd name="connsiteY3" fmla="*/ 772954 h 819150"/>
                <a:gd name="connsiteX4" fmla="*/ 52864 w 390525"/>
                <a:gd name="connsiteY4" fmla="*/ 818674 h 819150"/>
                <a:gd name="connsiteX5" fmla="*/ 345281 w 390525"/>
                <a:gd name="connsiteY5" fmla="*/ 818674 h 819150"/>
                <a:gd name="connsiteX6" fmla="*/ 391001 w 390525"/>
                <a:gd name="connsiteY6" fmla="*/ 772954 h 819150"/>
                <a:gd name="connsiteX7" fmla="*/ 391001 w 390525"/>
                <a:gd name="connsiteY7" fmla="*/ 52864 h 819150"/>
                <a:gd name="connsiteX8" fmla="*/ 345281 w 390525"/>
                <a:gd name="connsiteY8" fmla="*/ 7144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525" h="819150">
                  <a:moveTo>
                    <a:pt x="345281" y="7144"/>
                  </a:moveTo>
                  <a:lnTo>
                    <a:pt x="52864" y="7144"/>
                  </a:lnTo>
                  <a:cubicBezTo>
                    <a:pt x="27146" y="7144"/>
                    <a:pt x="7144" y="27146"/>
                    <a:pt x="7144" y="52864"/>
                  </a:cubicBezTo>
                  <a:lnTo>
                    <a:pt x="7144" y="772954"/>
                  </a:lnTo>
                  <a:cubicBezTo>
                    <a:pt x="7144" y="798671"/>
                    <a:pt x="27146" y="818674"/>
                    <a:pt x="52864" y="818674"/>
                  </a:cubicBezTo>
                  <a:lnTo>
                    <a:pt x="345281" y="818674"/>
                  </a:lnTo>
                  <a:cubicBezTo>
                    <a:pt x="370999" y="818674"/>
                    <a:pt x="391001" y="798671"/>
                    <a:pt x="391001" y="772954"/>
                  </a:cubicBezTo>
                  <a:lnTo>
                    <a:pt x="391001" y="52864"/>
                  </a:lnTo>
                  <a:cubicBezTo>
                    <a:pt x="391001" y="28099"/>
                    <a:pt x="370046" y="7144"/>
                    <a:pt x="345281" y="7144"/>
                  </a:cubicBezTo>
                  <a:close/>
                </a:path>
              </a:pathLst>
            </a:custGeom>
            <a:solidFill>
              <a:srgbClr val="1A1A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1042DFF-AC0C-4A34-B83D-F94290F8566A}"/>
                </a:ext>
              </a:extLst>
            </p:cNvPr>
            <p:cNvSpPr/>
            <p:nvPr/>
          </p:nvSpPr>
          <p:spPr>
            <a:xfrm>
              <a:off x="3627447" y="3596610"/>
              <a:ext cx="1101430" cy="1951104"/>
            </a:xfrm>
            <a:custGeom>
              <a:avLst/>
              <a:gdLst>
                <a:gd name="connsiteX0" fmla="*/ 7144 w 333375"/>
                <a:gd name="connsiteY0" fmla="*/ 7144 h 590550"/>
                <a:gd name="connsiteX1" fmla="*/ 331946 w 333375"/>
                <a:gd name="connsiteY1" fmla="*/ 7144 h 590550"/>
                <a:gd name="connsiteX2" fmla="*/ 331946 w 333375"/>
                <a:gd name="connsiteY2" fmla="*/ 586264 h 590550"/>
                <a:gd name="connsiteX3" fmla="*/ 7144 w 333375"/>
                <a:gd name="connsiteY3" fmla="*/ 586264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590550">
                  <a:moveTo>
                    <a:pt x="7144" y="7144"/>
                  </a:moveTo>
                  <a:lnTo>
                    <a:pt x="331946" y="7144"/>
                  </a:lnTo>
                  <a:lnTo>
                    <a:pt x="331946" y="586264"/>
                  </a:lnTo>
                  <a:lnTo>
                    <a:pt x="7144" y="58626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033404E-34F2-4512-89D1-3226AA01335F}"/>
                </a:ext>
              </a:extLst>
            </p:cNvPr>
            <p:cNvGrpSpPr/>
            <p:nvPr/>
          </p:nvGrpSpPr>
          <p:grpSpPr>
            <a:xfrm>
              <a:off x="4088508" y="5635852"/>
              <a:ext cx="173080" cy="173080"/>
              <a:chOff x="6768665" y="6038214"/>
              <a:chExt cx="147968" cy="147968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C419DFAD-C059-430D-B51F-48079403ED7B}"/>
                  </a:ext>
                </a:extLst>
              </p:cNvPr>
              <p:cNvSpPr/>
              <p:nvPr/>
            </p:nvSpPr>
            <p:spPr>
              <a:xfrm>
                <a:off x="6768665" y="6038214"/>
                <a:ext cx="147968" cy="14796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4BAE4FA9-2632-4576-9E0A-CDF8B2A15BA5}"/>
                  </a:ext>
                </a:extLst>
              </p:cNvPr>
              <p:cNvSpPr/>
              <p:nvPr/>
            </p:nvSpPr>
            <p:spPr>
              <a:xfrm>
                <a:off x="6802088" y="6071634"/>
                <a:ext cx="81180" cy="8118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B70F8A7-6A5E-4962-A676-F6F37304642E}"/>
                </a:ext>
              </a:extLst>
            </p:cNvPr>
            <p:cNvSpPr/>
            <p:nvPr/>
          </p:nvSpPr>
          <p:spPr>
            <a:xfrm>
              <a:off x="3821102" y="3628406"/>
              <a:ext cx="906450" cy="1887518"/>
            </a:xfrm>
            <a:custGeom>
              <a:avLst/>
              <a:gdLst>
                <a:gd name="connsiteX0" fmla="*/ 614149 w 1119116"/>
                <a:gd name="connsiteY0" fmla="*/ 0 h 2330356"/>
                <a:gd name="connsiteX1" fmla="*/ 1115704 w 1119116"/>
                <a:gd name="connsiteY1" fmla="*/ 6824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  <a:gd name="connsiteX0" fmla="*/ 614149 w 1119116"/>
                <a:gd name="connsiteY0" fmla="*/ 0 h 2330356"/>
                <a:gd name="connsiteX1" fmla="*/ 1115704 w 1119116"/>
                <a:gd name="connsiteY1" fmla="*/ 3412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9116" h="2330356">
                  <a:moveTo>
                    <a:pt x="614149" y="0"/>
                  </a:moveTo>
                  <a:lnTo>
                    <a:pt x="1115704" y="3412"/>
                  </a:lnTo>
                  <a:cubicBezTo>
                    <a:pt x="1116841" y="777923"/>
                    <a:pt x="1117979" y="1555845"/>
                    <a:pt x="1119116" y="2330356"/>
                  </a:cubicBezTo>
                  <a:lnTo>
                    <a:pt x="0" y="2330356"/>
                  </a:lnTo>
                  <a:lnTo>
                    <a:pt x="614149" y="0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FE8FB11B-C9EA-4E18-89D9-555C50D3B3E9}"/>
                </a:ext>
              </a:extLst>
            </p:cNvPr>
            <p:cNvSpPr/>
            <p:nvPr/>
          </p:nvSpPr>
          <p:spPr>
            <a:xfrm>
              <a:off x="4058661" y="3449093"/>
              <a:ext cx="254255" cy="5839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55F62B4-2F6F-4328-9162-DF7E3A0CF7C4}"/>
                </a:ext>
              </a:extLst>
            </p:cNvPr>
            <p:cNvSpPr/>
            <p:nvPr/>
          </p:nvSpPr>
          <p:spPr>
            <a:xfrm>
              <a:off x="3922825" y="3449093"/>
              <a:ext cx="58393" cy="5839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FC596008-C53D-454F-8BCC-25C7C09986FE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989494" y="2484310"/>
            <a:ext cx="1808430" cy="29539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65DD979-30EE-452B-BD97-08E76F947DDC}"/>
              </a:ext>
            </a:extLst>
          </p:cNvPr>
          <p:cNvSpPr/>
          <p:nvPr userDrawn="1"/>
        </p:nvSpPr>
        <p:spPr>
          <a:xfrm rot="1200000">
            <a:off x="-311854" y="-189268"/>
            <a:ext cx="714157" cy="2226584"/>
          </a:xfrm>
          <a:custGeom>
            <a:avLst/>
            <a:gdLst>
              <a:gd name="connsiteX0" fmla="*/ 622717 w 714157"/>
              <a:gd name="connsiteY0" fmla="*/ 33281 h 2226584"/>
              <a:gd name="connsiteX1" fmla="*/ 714157 w 714157"/>
              <a:gd name="connsiteY1" fmla="*/ 0 h 2226584"/>
              <a:gd name="connsiteX2" fmla="*/ 714157 w 714157"/>
              <a:gd name="connsiteY2" fmla="*/ 2226584 h 2226584"/>
              <a:gd name="connsiteX3" fmla="*/ 622717 w 714157"/>
              <a:gd name="connsiteY3" fmla="*/ 1975355 h 2226584"/>
              <a:gd name="connsiteX4" fmla="*/ 329492 w 714157"/>
              <a:gd name="connsiteY4" fmla="*/ 140006 h 2226584"/>
              <a:gd name="connsiteX5" fmla="*/ 329492 w 714157"/>
              <a:gd name="connsiteY5" fmla="*/ 1169726 h 2226584"/>
              <a:gd name="connsiteX6" fmla="*/ 238052 w 714157"/>
              <a:gd name="connsiteY6" fmla="*/ 918496 h 2226584"/>
              <a:gd name="connsiteX7" fmla="*/ 238052 w 714157"/>
              <a:gd name="connsiteY7" fmla="*/ 173288 h 2226584"/>
              <a:gd name="connsiteX8" fmla="*/ 567544 w 714157"/>
              <a:gd name="connsiteY8" fmla="*/ 53362 h 2226584"/>
              <a:gd name="connsiteX9" fmla="*/ 567544 w 714157"/>
              <a:gd name="connsiteY9" fmla="*/ 1823768 h 2226584"/>
              <a:gd name="connsiteX10" fmla="*/ 384664 w 714157"/>
              <a:gd name="connsiteY10" fmla="*/ 1321310 h 2226584"/>
              <a:gd name="connsiteX11" fmla="*/ 384664 w 714157"/>
              <a:gd name="connsiteY11" fmla="*/ 119925 h 2226584"/>
              <a:gd name="connsiteX12" fmla="*/ 0 w 714157"/>
              <a:gd name="connsiteY12" fmla="*/ 259931 h 2226584"/>
              <a:gd name="connsiteX13" fmla="*/ 182880 w 714157"/>
              <a:gd name="connsiteY13" fmla="*/ 193369 h 2226584"/>
              <a:gd name="connsiteX14" fmla="*/ 182880 w 714157"/>
              <a:gd name="connsiteY14" fmla="*/ 766913 h 2226584"/>
              <a:gd name="connsiteX15" fmla="*/ 0 w 714157"/>
              <a:gd name="connsiteY15" fmla="*/ 264454 h 222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4157" h="2226584">
                <a:moveTo>
                  <a:pt x="622717" y="33281"/>
                </a:moveTo>
                <a:lnTo>
                  <a:pt x="714157" y="0"/>
                </a:lnTo>
                <a:lnTo>
                  <a:pt x="714157" y="2226584"/>
                </a:lnTo>
                <a:lnTo>
                  <a:pt x="622717" y="1975355"/>
                </a:lnTo>
                <a:close/>
                <a:moveTo>
                  <a:pt x="329492" y="140006"/>
                </a:moveTo>
                <a:lnTo>
                  <a:pt x="329492" y="1169726"/>
                </a:lnTo>
                <a:lnTo>
                  <a:pt x="238052" y="918496"/>
                </a:lnTo>
                <a:lnTo>
                  <a:pt x="238052" y="173288"/>
                </a:lnTo>
                <a:close/>
                <a:moveTo>
                  <a:pt x="567544" y="53362"/>
                </a:moveTo>
                <a:lnTo>
                  <a:pt x="567544" y="1823768"/>
                </a:lnTo>
                <a:lnTo>
                  <a:pt x="384664" y="1321310"/>
                </a:lnTo>
                <a:lnTo>
                  <a:pt x="384664" y="119925"/>
                </a:lnTo>
                <a:close/>
                <a:moveTo>
                  <a:pt x="0" y="259931"/>
                </a:moveTo>
                <a:lnTo>
                  <a:pt x="182880" y="193369"/>
                </a:lnTo>
                <a:lnTo>
                  <a:pt x="182880" y="766913"/>
                </a:lnTo>
                <a:lnTo>
                  <a:pt x="0" y="26445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AEF8B7ED-1A1F-4CDE-83D3-C519FA5446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3627655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65DD979-30EE-452B-BD97-08E76F947DDC}"/>
              </a:ext>
            </a:extLst>
          </p:cNvPr>
          <p:cNvSpPr/>
          <p:nvPr userDrawn="1"/>
        </p:nvSpPr>
        <p:spPr>
          <a:xfrm rot="1200000">
            <a:off x="-311854" y="-189268"/>
            <a:ext cx="714157" cy="2226584"/>
          </a:xfrm>
          <a:custGeom>
            <a:avLst/>
            <a:gdLst>
              <a:gd name="connsiteX0" fmla="*/ 622717 w 714157"/>
              <a:gd name="connsiteY0" fmla="*/ 33281 h 2226584"/>
              <a:gd name="connsiteX1" fmla="*/ 714157 w 714157"/>
              <a:gd name="connsiteY1" fmla="*/ 0 h 2226584"/>
              <a:gd name="connsiteX2" fmla="*/ 714157 w 714157"/>
              <a:gd name="connsiteY2" fmla="*/ 2226584 h 2226584"/>
              <a:gd name="connsiteX3" fmla="*/ 622717 w 714157"/>
              <a:gd name="connsiteY3" fmla="*/ 1975355 h 2226584"/>
              <a:gd name="connsiteX4" fmla="*/ 329492 w 714157"/>
              <a:gd name="connsiteY4" fmla="*/ 140006 h 2226584"/>
              <a:gd name="connsiteX5" fmla="*/ 329492 w 714157"/>
              <a:gd name="connsiteY5" fmla="*/ 1169726 h 2226584"/>
              <a:gd name="connsiteX6" fmla="*/ 238052 w 714157"/>
              <a:gd name="connsiteY6" fmla="*/ 918496 h 2226584"/>
              <a:gd name="connsiteX7" fmla="*/ 238052 w 714157"/>
              <a:gd name="connsiteY7" fmla="*/ 173288 h 2226584"/>
              <a:gd name="connsiteX8" fmla="*/ 567544 w 714157"/>
              <a:gd name="connsiteY8" fmla="*/ 53362 h 2226584"/>
              <a:gd name="connsiteX9" fmla="*/ 567544 w 714157"/>
              <a:gd name="connsiteY9" fmla="*/ 1823768 h 2226584"/>
              <a:gd name="connsiteX10" fmla="*/ 384664 w 714157"/>
              <a:gd name="connsiteY10" fmla="*/ 1321310 h 2226584"/>
              <a:gd name="connsiteX11" fmla="*/ 384664 w 714157"/>
              <a:gd name="connsiteY11" fmla="*/ 119925 h 2226584"/>
              <a:gd name="connsiteX12" fmla="*/ 0 w 714157"/>
              <a:gd name="connsiteY12" fmla="*/ 259931 h 2226584"/>
              <a:gd name="connsiteX13" fmla="*/ 182880 w 714157"/>
              <a:gd name="connsiteY13" fmla="*/ 193369 h 2226584"/>
              <a:gd name="connsiteX14" fmla="*/ 182880 w 714157"/>
              <a:gd name="connsiteY14" fmla="*/ 766913 h 2226584"/>
              <a:gd name="connsiteX15" fmla="*/ 0 w 714157"/>
              <a:gd name="connsiteY15" fmla="*/ 264454 h 222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4157" h="2226584">
                <a:moveTo>
                  <a:pt x="622717" y="33281"/>
                </a:moveTo>
                <a:lnTo>
                  <a:pt x="714157" y="0"/>
                </a:lnTo>
                <a:lnTo>
                  <a:pt x="714157" y="2226584"/>
                </a:lnTo>
                <a:lnTo>
                  <a:pt x="622717" y="1975355"/>
                </a:lnTo>
                <a:close/>
                <a:moveTo>
                  <a:pt x="329492" y="140006"/>
                </a:moveTo>
                <a:lnTo>
                  <a:pt x="329492" y="1169726"/>
                </a:lnTo>
                <a:lnTo>
                  <a:pt x="238052" y="918496"/>
                </a:lnTo>
                <a:lnTo>
                  <a:pt x="238052" y="173288"/>
                </a:lnTo>
                <a:close/>
                <a:moveTo>
                  <a:pt x="567544" y="53362"/>
                </a:moveTo>
                <a:lnTo>
                  <a:pt x="567544" y="1823768"/>
                </a:lnTo>
                <a:lnTo>
                  <a:pt x="384664" y="1321310"/>
                </a:lnTo>
                <a:lnTo>
                  <a:pt x="384664" y="119925"/>
                </a:lnTo>
                <a:close/>
                <a:moveTo>
                  <a:pt x="0" y="259931"/>
                </a:moveTo>
                <a:lnTo>
                  <a:pt x="182880" y="193369"/>
                </a:lnTo>
                <a:lnTo>
                  <a:pt x="182880" y="766913"/>
                </a:lnTo>
                <a:lnTo>
                  <a:pt x="0" y="26445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AEF8B7ED-1A1F-4CDE-83D3-C519FA5446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06CCA5E-451F-4542-B206-D2D13583114C}"/>
              </a:ext>
            </a:extLst>
          </p:cNvPr>
          <p:cNvGrpSpPr/>
          <p:nvPr userDrawn="1"/>
        </p:nvGrpSpPr>
        <p:grpSpPr>
          <a:xfrm>
            <a:off x="758507" y="2603862"/>
            <a:ext cx="5920691" cy="3565483"/>
            <a:chOff x="4098364" y="1571764"/>
            <a:chExt cx="7301609" cy="4397082"/>
          </a:xfrm>
        </p:grpSpPr>
        <p:grpSp>
          <p:nvGrpSpPr>
            <p:cNvPr id="23" name="Graphic 55">
              <a:extLst>
                <a:ext uri="{FF2B5EF4-FFF2-40B4-BE49-F238E27FC236}">
                  <a16:creationId xmlns:a16="http://schemas.microsoft.com/office/drawing/2014/main" id="{C49AFA94-CB02-406A-B68E-76F7985C97D6}"/>
                </a:ext>
              </a:extLst>
            </p:cNvPr>
            <p:cNvGrpSpPr/>
            <p:nvPr/>
          </p:nvGrpSpPr>
          <p:grpSpPr>
            <a:xfrm>
              <a:off x="4910815" y="1571764"/>
              <a:ext cx="5616422" cy="3644404"/>
              <a:chOff x="5769768" y="3217068"/>
              <a:chExt cx="651510" cy="422754"/>
            </a:xfrm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05F19F3B-FACD-4743-81B8-DE3B3FC0991C}"/>
                  </a:ext>
                </a:extLst>
              </p:cNvPr>
              <p:cNvSpPr/>
              <p:nvPr/>
            </p:nvSpPr>
            <p:spPr>
              <a:xfrm>
                <a:off x="5769768" y="3217068"/>
                <a:ext cx="647700" cy="419100"/>
              </a:xfrm>
              <a:custGeom>
                <a:avLst/>
                <a:gdLst>
                  <a:gd name="connsiteX0" fmla="*/ 639604 w 647700"/>
                  <a:gd name="connsiteY0" fmla="*/ 417671 h 419100"/>
                  <a:gd name="connsiteX1" fmla="*/ 14764 w 647700"/>
                  <a:gd name="connsiteY1" fmla="*/ 417671 h 419100"/>
                  <a:gd name="connsiteX2" fmla="*/ 7144 w 647700"/>
                  <a:gd name="connsiteY2" fmla="*/ 410051 h 419100"/>
                  <a:gd name="connsiteX3" fmla="*/ 7144 w 647700"/>
                  <a:gd name="connsiteY3" fmla="*/ 38576 h 419100"/>
                  <a:gd name="connsiteX4" fmla="*/ 37624 w 647700"/>
                  <a:gd name="connsiteY4" fmla="*/ 7144 h 419100"/>
                  <a:gd name="connsiteX5" fmla="*/ 616744 w 647700"/>
                  <a:gd name="connsiteY5" fmla="*/ 7144 h 419100"/>
                  <a:gd name="connsiteX6" fmla="*/ 647224 w 647700"/>
                  <a:gd name="connsiteY6" fmla="*/ 37624 h 419100"/>
                  <a:gd name="connsiteX7" fmla="*/ 647224 w 647700"/>
                  <a:gd name="connsiteY7" fmla="*/ 409099 h 419100"/>
                  <a:gd name="connsiteX8" fmla="*/ 639604 w 647700"/>
                  <a:gd name="connsiteY8" fmla="*/ 417671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7700" h="419100">
                    <a:moveTo>
                      <a:pt x="639604" y="417671"/>
                    </a:moveTo>
                    <a:lnTo>
                      <a:pt x="14764" y="417671"/>
                    </a:lnTo>
                    <a:cubicBezTo>
                      <a:pt x="10954" y="417671"/>
                      <a:pt x="7144" y="413861"/>
                      <a:pt x="7144" y="410051"/>
                    </a:cubicBezTo>
                    <a:lnTo>
                      <a:pt x="7144" y="38576"/>
                    </a:lnTo>
                    <a:cubicBezTo>
                      <a:pt x="7144" y="20479"/>
                      <a:pt x="20479" y="7144"/>
                      <a:pt x="37624" y="7144"/>
                    </a:cubicBezTo>
                    <a:lnTo>
                      <a:pt x="616744" y="7144"/>
                    </a:lnTo>
                    <a:cubicBezTo>
                      <a:pt x="633889" y="7144"/>
                      <a:pt x="647224" y="20479"/>
                      <a:pt x="647224" y="37624"/>
                    </a:cubicBezTo>
                    <a:lnTo>
                      <a:pt x="647224" y="409099"/>
                    </a:lnTo>
                    <a:cubicBezTo>
                      <a:pt x="647224" y="413861"/>
                      <a:pt x="643414" y="417671"/>
                      <a:pt x="639604" y="417671"/>
                    </a:cubicBezTo>
                    <a:close/>
                  </a:path>
                </a:pathLst>
              </a:custGeom>
              <a:solidFill>
                <a:srgbClr val="80808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611E77FD-F910-47B9-9EE0-9CA9EBB5AD17}"/>
                  </a:ext>
                </a:extLst>
              </p:cNvPr>
              <p:cNvSpPr/>
              <p:nvPr/>
            </p:nvSpPr>
            <p:spPr>
              <a:xfrm>
                <a:off x="5773578" y="3220722"/>
                <a:ext cx="647700" cy="419100"/>
              </a:xfrm>
              <a:custGeom>
                <a:avLst/>
                <a:gdLst>
                  <a:gd name="connsiteX0" fmla="*/ 631984 w 647700"/>
                  <a:gd name="connsiteY0" fmla="*/ 412909 h 419100"/>
                  <a:gd name="connsiteX1" fmla="*/ 14764 w 647700"/>
                  <a:gd name="connsiteY1" fmla="*/ 412909 h 419100"/>
                  <a:gd name="connsiteX2" fmla="*/ 7144 w 647700"/>
                  <a:gd name="connsiteY2" fmla="*/ 405289 h 419100"/>
                  <a:gd name="connsiteX3" fmla="*/ 7144 w 647700"/>
                  <a:gd name="connsiteY3" fmla="*/ 34766 h 419100"/>
                  <a:gd name="connsiteX4" fmla="*/ 34766 w 647700"/>
                  <a:gd name="connsiteY4" fmla="*/ 7144 h 419100"/>
                  <a:gd name="connsiteX5" fmla="*/ 612934 w 647700"/>
                  <a:gd name="connsiteY5" fmla="*/ 7144 h 419100"/>
                  <a:gd name="connsiteX6" fmla="*/ 640556 w 647700"/>
                  <a:gd name="connsiteY6" fmla="*/ 34766 h 419100"/>
                  <a:gd name="connsiteX7" fmla="*/ 640556 w 647700"/>
                  <a:gd name="connsiteY7" fmla="*/ 405289 h 419100"/>
                  <a:gd name="connsiteX8" fmla="*/ 631984 w 647700"/>
                  <a:gd name="connsiteY8" fmla="*/ 412909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7700" h="419100">
                    <a:moveTo>
                      <a:pt x="631984" y="412909"/>
                    </a:moveTo>
                    <a:lnTo>
                      <a:pt x="14764" y="412909"/>
                    </a:lnTo>
                    <a:cubicBezTo>
                      <a:pt x="10954" y="412909"/>
                      <a:pt x="7144" y="409099"/>
                      <a:pt x="7144" y="405289"/>
                    </a:cubicBezTo>
                    <a:lnTo>
                      <a:pt x="7144" y="34766"/>
                    </a:lnTo>
                    <a:cubicBezTo>
                      <a:pt x="7144" y="19526"/>
                      <a:pt x="19526" y="7144"/>
                      <a:pt x="34766" y="7144"/>
                    </a:cubicBezTo>
                    <a:lnTo>
                      <a:pt x="612934" y="7144"/>
                    </a:lnTo>
                    <a:cubicBezTo>
                      <a:pt x="628174" y="7144"/>
                      <a:pt x="640556" y="19526"/>
                      <a:pt x="640556" y="34766"/>
                    </a:cubicBezTo>
                    <a:lnTo>
                      <a:pt x="640556" y="405289"/>
                    </a:lnTo>
                    <a:cubicBezTo>
                      <a:pt x="639604" y="410051"/>
                      <a:pt x="635794" y="412909"/>
                      <a:pt x="631984" y="412909"/>
                    </a:cubicBezTo>
                    <a:close/>
                  </a:path>
                </a:pathLst>
              </a:custGeom>
              <a:solidFill>
                <a:srgbClr val="3333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B00050F-BBCF-4B07-B144-24AF043BE2C0}"/>
                </a:ext>
              </a:extLst>
            </p:cNvPr>
            <p:cNvSpPr/>
            <p:nvPr/>
          </p:nvSpPr>
          <p:spPr>
            <a:xfrm>
              <a:off x="5130280" y="1781416"/>
              <a:ext cx="5163280" cy="3278273"/>
            </a:xfrm>
            <a:custGeom>
              <a:avLst/>
              <a:gdLst>
                <a:gd name="connsiteX0" fmla="*/ 7144 w 600075"/>
                <a:gd name="connsiteY0" fmla="*/ 7144 h 381000"/>
                <a:gd name="connsiteX1" fmla="*/ 597694 w 600075"/>
                <a:gd name="connsiteY1" fmla="*/ 7144 h 381000"/>
                <a:gd name="connsiteX2" fmla="*/ 597694 w 600075"/>
                <a:gd name="connsiteY2" fmla="*/ 376714 h 381000"/>
                <a:gd name="connsiteX3" fmla="*/ 7144 w 600075"/>
                <a:gd name="connsiteY3" fmla="*/ 376714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0075" h="381000">
                  <a:moveTo>
                    <a:pt x="7144" y="7144"/>
                  </a:moveTo>
                  <a:lnTo>
                    <a:pt x="597694" y="7144"/>
                  </a:lnTo>
                  <a:lnTo>
                    <a:pt x="597694" y="376714"/>
                  </a:lnTo>
                  <a:lnTo>
                    <a:pt x="7144" y="376714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8BADC4B-6EB9-42D0-A753-3C5C7C5FCBF3}"/>
                </a:ext>
              </a:extLst>
            </p:cNvPr>
            <p:cNvSpPr/>
            <p:nvPr/>
          </p:nvSpPr>
          <p:spPr>
            <a:xfrm>
              <a:off x="5210103" y="5108863"/>
              <a:ext cx="4999367" cy="245870"/>
            </a:xfrm>
            <a:custGeom>
              <a:avLst/>
              <a:gdLst>
                <a:gd name="connsiteX0" fmla="*/ 553174 w 581025"/>
                <a:gd name="connsiteY0" fmla="*/ 7144 h 28575"/>
                <a:gd name="connsiteX1" fmla="*/ 574129 w 581025"/>
                <a:gd name="connsiteY1" fmla="*/ 23336 h 28575"/>
                <a:gd name="connsiteX2" fmla="*/ 574129 w 581025"/>
                <a:gd name="connsiteY2" fmla="*/ 30004 h 28575"/>
                <a:gd name="connsiteX3" fmla="*/ 19774 w 581025"/>
                <a:gd name="connsiteY3" fmla="*/ 30004 h 28575"/>
                <a:gd name="connsiteX4" fmla="*/ 8344 w 581025"/>
                <a:gd name="connsiteY4" fmla="*/ 26194 h 28575"/>
                <a:gd name="connsiteX5" fmla="*/ 35014 w 581025"/>
                <a:gd name="connsiteY5" fmla="*/ 7144 h 28575"/>
                <a:gd name="connsiteX6" fmla="*/ 553174 w 58102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1025" h="28575">
                  <a:moveTo>
                    <a:pt x="553174" y="7144"/>
                  </a:moveTo>
                  <a:cubicBezTo>
                    <a:pt x="553174" y="7144"/>
                    <a:pt x="566509" y="16669"/>
                    <a:pt x="574129" y="23336"/>
                  </a:cubicBezTo>
                  <a:cubicBezTo>
                    <a:pt x="581749" y="30004"/>
                    <a:pt x="574129" y="30004"/>
                    <a:pt x="574129" y="30004"/>
                  </a:cubicBezTo>
                  <a:cubicBezTo>
                    <a:pt x="574129" y="30004"/>
                    <a:pt x="37871" y="30004"/>
                    <a:pt x="19774" y="30004"/>
                  </a:cubicBezTo>
                  <a:cubicBezTo>
                    <a:pt x="1676" y="30004"/>
                    <a:pt x="8344" y="26194"/>
                    <a:pt x="8344" y="26194"/>
                  </a:cubicBezTo>
                  <a:lnTo>
                    <a:pt x="35014" y="7144"/>
                  </a:lnTo>
                  <a:lnTo>
                    <a:pt x="553174" y="7144"/>
                  </a:lnTo>
                  <a:close/>
                </a:path>
              </a:pathLst>
            </a:custGeom>
            <a:solidFill>
              <a:srgbClr val="3233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378FDA6-D5BA-443E-8CD4-3C2B46AB6C8A}"/>
                </a:ext>
              </a:extLst>
            </p:cNvPr>
            <p:cNvSpPr/>
            <p:nvPr/>
          </p:nvSpPr>
          <p:spPr>
            <a:xfrm>
              <a:off x="5403495" y="5242756"/>
              <a:ext cx="4589582" cy="81957"/>
            </a:xfrm>
            <a:custGeom>
              <a:avLst/>
              <a:gdLst>
                <a:gd name="connsiteX0" fmla="*/ 538318 w 533400"/>
                <a:gd name="connsiteY0" fmla="*/ 3965 h 0"/>
                <a:gd name="connsiteX1" fmla="*/ 3965 w 533400"/>
                <a:gd name="connsiteY1" fmla="*/ 396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33400">
                  <a:moveTo>
                    <a:pt x="538318" y="3965"/>
                  </a:moveTo>
                  <a:lnTo>
                    <a:pt x="3965" y="3965"/>
                  </a:lnTo>
                </a:path>
              </a:pathLst>
            </a:custGeom>
            <a:ln w="5287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5070495-6AB5-4439-8EED-4223B30F9EAF}"/>
                </a:ext>
              </a:extLst>
            </p:cNvPr>
            <p:cNvSpPr/>
            <p:nvPr/>
          </p:nvSpPr>
          <p:spPr>
            <a:xfrm>
              <a:off x="5469061" y="5201782"/>
              <a:ext cx="4507626" cy="81957"/>
            </a:xfrm>
            <a:custGeom>
              <a:avLst/>
              <a:gdLst>
                <a:gd name="connsiteX0" fmla="*/ 3965 w 523875"/>
                <a:gd name="connsiteY0" fmla="*/ 3965 h 0"/>
                <a:gd name="connsiteX1" fmla="*/ 524031 w 523875"/>
                <a:gd name="connsiteY1" fmla="*/ 396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3875">
                  <a:moveTo>
                    <a:pt x="3965" y="3965"/>
                  </a:moveTo>
                  <a:lnTo>
                    <a:pt x="524031" y="3965"/>
                  </a:lnTo>
                </a:path>
              </a:pathLst>
            </a:custGeom>
            <a:ln w="5287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821168E-844C-481A-B8F3-32C75B5054F4}"/>
                </a:ext>
              </a:extLst>
            </p:cNvPr>
            <p:cNvSpPr/>
            <p:nvPr/>
          </p:nvSpPr>
          <p:spPr>
            <a:xfrm>
              <a:off x="5354321" y="5291930"/>
              <a:ext cx="4753496" cy="81957"/>
            </a:xfrm>
            <a:custGeom>
              <a:avLst/>
              <a:gdLst>
                <a:gd name="connsiteX0" fmla="*/ 550701 w 552450"/>
                <a:gd name="connsiteY0" fmla="*/ 3965 h 0"/>
                <a:gd name="connsiteX1" fmla="*/ 3965 w 552450"/>
                <a:gd name="connsiteY1" fmla="*/ 396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2450">
                  <a:moveTo>
                    <a:pt x="550701" y="3965"/>
                  </a:moveTo>
                  <a:lnTo>
                    <a:pt x="3965" y="3965"/>
                  </a:lnTo>
                </a:path>
              </a:pathLst>
            </a:custGeom>
            <a:ln w="5287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F376C1E-829F-4627-A9FC-603E3F9D8239}"/>
                </a:ext>
              </a:extLst>
            </p:cNvPr>
            <p:cNvSpPr/>
            <p:nvPr/>
          </p:nvSpPr>
          <p:spPr>
            <a:xfrm>
              <a:off x="5424729" y="5180579"/>
              <a:ext cx="4343712" cy="81957"/>
            </a:xfrm>
            <a:custGeom>
              <a:avLst/>
              <a:gdLst>
                <a:gd name="connsiteX0" fmla="*/ 1586 w 504825"/>
                <a:gd name="connsiteY0" fmla="*/ 1586 h 0"/>
                <a:gd name="connsiteX1" fmla="*/ 511173 w 504825"/>
                <a:gd name="connsiteY1" fmla="*/ 158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1586" y="1586"/>
                  </a:moveTo>
                  <a:lnTo>
                    <a:pt x="511173" y="1586"/>
                  </a:lnTo>
                </a:path>
              </a:pathLst>
            </a:custGeom>
            <a:ln w="2115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DCC7A37-C1A5-44ED-8513-F2059D79E78B}"/>
                </a:ext>
              </a:extLst>
            </p:cNvPr>
            <p:cNvSpPr/>
            <p:nvPr/>
          </p:nvSpPr>
          <p:spPr>
            <a:xfrm>
              <a:off x="5269602" y="5117063"/>
              <a:ext cx="4917410" cy="245870"/>
            </a:xfrm>
            <a:custGeom>
              <a:avLst/>
              <a:gdLst>
                <a:gd name="connsiteX0" fmla="*/ 32861 w 571500"/>
                <a:gd name="connsiteY0" fmla="*/ 7144 h 28575"/>
                <a:gd name="connsiteX1" fmla="*/ 7144 w 571500"/>
                <a:gd name="connsiteY1" fmla="*/ 26194 h 28575"/>
                <a:gd name="connsiteX2" fmla="*/ 566261 w 571500"/>
                <a:gd name="connsiteY2" fmla="*/ 26194 h 28575"/>
                <a:gd name="connsiteX3" fmla="*/ 541496 w 571500"/>
                <a:gd name="connsiteY3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0" h="28575">
                  <a:moveTo>
                    <a:pt x="32861" y="7144"/>
                  </a:moveTo>
                  <a:lnTo>
                    <a:pt x="7144" y="26194"/>
                  </a:lnTo>
                  <a:lnTo>
                    <a:pt x="566261" y="26194"/>
                  </a:lnTo>
                  <a:lnTo>
                    <a:pt x="541496" y="7144"/>
                  </a:lnTo>
                  <a:close/>
                </a:path>
              </a:pathLst>
            </a:custGeom>
            <a:solidFill>
              <a:srgbClr val="323334">
                <a:alpha val="5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E8CCBE0-1B0C-438D-94FF-E082C11F048B}"/>
                </a:ext>
              </a:extLst>
            </p:cNvPr>
            <p:cNvSpPr/>
            <p:nvPr/>
          </p:nvSpPr>
          <p:spPr>
            <a:xfrm>
              <a:off x="4105815" y="5559062"/>
              <a:ext cx="7294158" cy="409784"/>
            </a:xfrm>
            <a:custGeom>
              <a:avLst/>
              <a:gdLst>
                <a:gd name="connsiteX0" fmla="*/ 842486 w 847725"/>
                <a:gd name="connsiteY0" fmla="*/ 30069 h 47625"/>
                <a:gd name="connsiteX1" fmla="*/ 830104 w 847725"/>
                <a:gd name="connsiteY1" fmla="*/ 44357 h 47625"/>
                <a:gd name="connsiteX2" fmla="*/ 41434 w 847725"/>
                <a:gd name="connsiteY2" fmla="*/ 44357 h 47625"/>
                <a:gd name="connsiteX3" fmla="*/ 20479 w 847725"/>
                <a:gd name="connsiteY3" fmla="*/ 43404 h 47625"/>
                <a:gd name="connsiteX4" fmla="*/ 7144 w 847725"/>
                <a:gd name="connsiteY4" fmla="*/ 29117 h 47625"/>
                <a:gd name="connsiteX5" fmla="*/ 7144 w 847725"/>
                <a:gd name="connsiteY5" fmla="*/ 9114 h 47625"/>
                <a:gd name="connsiteX6" fmla="*/ 9049 w 847725"/>
                <a:gd name="connsiteY6" fmla="*/ 9114 h 47625"/>
                <a:gd name="connsiteX7" fmla="*/ 27146 w 847725"/>
                <a:gd name="connsiteY7" fmla="*/ 9114 h 47625"/>
                <a:gd name="connsiteX8" fmla="*/ 752951 w 847725"/>
                <a:gd name="connsiteY8" fmla="*/ 7209 h 47625"/>
                <a:gd name="connsiteX9" fmla="*/ 842486 w 847725"/>
                <a:gd name="connsiteY9" fmla="*/ 7209 h 47625"/>
                <a:gd name="connsiteX10" fmla="*/ 842486 w 847725"/>
                <a:gd name="connsiteY10" fmla="*/ 7209 h 47625"/>
                <a:gd name="connsiteX11" fmla="*/ 842486 w 847725"/>
                <a:gd name="connsiteY11" fmla="*/ 30069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7725" h="47625">
                  <a:moveTo>
                    <a:pt x="842486" y="30069"/>
                  </a:moveTo>
                  <a:cubicBezTo>
                    <a:pt x="842486" y="44357"/>
                    <a:pt x="830104" y="44357"/>
                    <a:pt x="830104" y="44357"/>
                  </a:cubicBezTo>
                  <a:cubicBezTo>
                    <a:pt x="830104" y="44357"/>
                    <a:pt x="71914" y="44357"/>
                    <a:pt x="41434" y="44357"/>
                  </a:cubicBezTo>
                  <a:cubicBezTo>
                    <a:pt x="31909" y="44357"/>
                    <a:pt x="25241" y="44357"/>
                    <a:pt x="20479" y="43404"/>
                  </a:cubicBezTo>
                  <a:cubicBezTo>
                    <a:pt x="12859" y="42452"/>
                    <a:pt x="7144" y="36737"/>
                    <a:pt x="7144" y="29117"/>
                  </a:cubicBezTo>
                  <a:lnTo>
                    <a:pt x="7144" y="9114"/>
                  </a:lnTo>
                  <a:lnTo>
                    <a:pt x="9049" y="9114"/>
                  </a:lnTo>
                  <a:lnTo>
                    <a:pt x="27146" y="9114"/>
                  </a:lnTo>
                  <a:lnTo>
                    <a:pt x="752951" y="7209"/>
                  </a:lnTo>
                  <a:lnTo>
                    <a:pt x="842486" y="7209"/>
                  </a:lnTo>
                  <a:lnTo>
                    <a:pt x="842486" y="7209"/>
                  </a:lnTo>
                  <a:cubicBezTo>
                    <a:pt x="841534" y="6257"/>
                    <a:pt x="842486" y="15782"/>
                    <a:pt x="842486" y="30069"/>
                  </a:cubicBezTo>
                  <a:close/>
                </a:path>
              </a:pathLst>
            </a:custGeom>
            <a:solidFill>
              <a:srgbClr val="66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43BC099-A056-42DA-9F53-27069C0E9109}"/>
                </a:ext>
              </a:extLst>
            </p:cNvPr>
            <p:cNvSpPr/>
            <p:nvPr/>
          </p:nvSpPr>
          <p:spPr>
            <a:xfrm>
              <a:off x="4098364" y="5051498"/>
              <a:ext cx="7294158" cy="655655"/>
            </a:xfrm>
            <a:custGeom>
              <a:avLst/>
              <a:gdLst>
                <a:gd name="connsiteX0" fmla="*/ 827161 w 847725"/>
                <a:gd name="connsiteY0" fmla="*/ 70009 h 76200"/>
                <a:gd name="connsiteX1" fmla="*/ 753818 w 847725"/>
                <a:gd name="connsiteY1" fmla="*/ 70009 h 76200"/>
                <a:gd name="connsiteX2" fmla="*/ 24203 w 847725"/>
                <a:gd name="connsiteY2" fmla="*/ 70009 h 76200"/>
                <a:gd name="connsiteX3" fmla="*/ 17535 w 847725"/>
                <a:gd name="connsiteY3" fmla="*/ 70009 h 76200"/>
                <a:gd name="connsiteX4" fmla="*/ 8010 w 847725"/>
                <a:gd name="connsiteY4" fmla="*/ 67151 h 76200"/>
                <a:gd name="connsiteX5" fmla="*/ 13725 w 847725"/>
                <a:gd name="connsiteY5" fmla="*/ 58579 h 76200"/>
                <a:gd name="connsiteX6" fmla="*/ 97545 w 847725"/>
                <a:gd name="connsiteY6" fmla="*/ 9049 h 76200"/>
                <a:gd name="connsiteX7" fmla="*/ 101355 w 847725"/>
                <a:gd name="connsiteY7" fmla="*/ 7144 h 76200"/>
                <a:gd name="connsiteX8" fmla="*/ 739531 w 847725"/>
                <a:gd name="connsiteY8" fmla="*/ 7144 h 76200"/>
                <a:gd name="connsiteX9" fmla="*/ 742388 w 847725"/>
                <a:gd name="connsiteY9" fmla="*/ 8096 h 76200"/>
                <a:gd name="connsiteX10" fmla="*/ 746198 w 847725"/>
                <a:gd name="connsiteY10" fmla="*/ 9049 h 76200"/>
                <a:gd name="connsiteX11" fmla="*/ 747150 w 847725"/>
                <a:gd name="connsiteY11" fmla="*/ 9049 h 76200"/>
                <a:gd name="connsiteX12" fmla="*/ 757628 w 847725"/>
                <a:gd name="connsiteY12" fmla="*/ 14764 h 76200"/>
                <a:gd name="connsiteX13" fmla="*/ 840496 w 847725"/>
                <a:gd name="connsiteY13" fmla="*/ 62389 h 76200"/>
                <a:gd name="connsiteX14" fmla="*/ 842400 w 847725"/>
                <a:gd name="connsiteY14" fmla="*/ 65246 h 76200"/>
                <a:gd name="connsiteX15" fmla="*/ 827161 w 847725"/>
                <a:gd name="connsiteY15" fmla="*/ 70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47725" h="76200">
                  <a:moveTo>
                    <a:pt x="827161" y="70009"/>
                  </a:moveTo>
                  <a:cubicBezTo>
                    <a:pt x="823350" y="70009"/>
                    <a:pt x="795728" y="70009"/>
                    <a:pt x="753818" y="70009"/>
                  </a:cubicBezTo>
                  <a:cubicBezTo>
                    <a:pt x="566175" y="70009"/>
                    <a:pt x="85163" y="70009"/>
                    <a:pt x="24203" y="70009"/>
                  </a:cubicBezTo>
                  <a:cubicBezTo>
                    <a:pt x="20393" y="70009"/>
                    <a:pt x="17535" y="70009"/>
                    <a:pt x="17535" y="70009"/>
                  </a:cubicBezTo>
                  <a:cubicBezTo>
                    <a:pt x="17535" y="70009"/>
                    <a:pt x="10868" y="70009"/>
                    <a:pt x="8010" y="67151"/>
                  </a:cubicBezTo>
                  <a:cubicBezTo>
                    <a:pt x="6105" y="65246"/>
                    <a:pt x="7058" y="63341"/>
                    <a:pt x="13725" y="58579"/>
                  </a:cubicBezTo>
                  <a:cubicBezTo>
                    <a:pt x="27060" y="49054"/>
                    <a:pt x="82305" y="17621"/>
                    <a:pt x="97545" y="9049"/>
                  </a:cubicBezTo>
                  <a:cubicBezTo>
                    <a:pt x="100403" y="8096"/>
                    <a:pt x="101355" y="7144"/>
                    <a:pt x="101355" y="7144"/>
                  </a:cubicBezTo>
                  <a:lnTo>
                    <a:pt x="739531" y="7144"/>
                  </a:lnTo>
                  <a:cubicBezTo>
                    <a:pt x="739531" y="7144"/>
                    <a:pt x="740483" y="7144"/>
                    <a:pt x="742388" y="8096"/>
                  </a:cubicBezTo>
                  <a:cubicBezTo>
                    <a:pt x="743340" y="8096"/>
                    <a:pt x="744293" y="9049"/>
                    <a:pt x="746198" y="9049"/>
                  </a:cubicBezTo>
                  <a:cubicBezTo>
                    <a:pt x="746198" y="9049"/>
                    <a:pt x="746198" y="9049"/>
                    <a:pt x="747150" y="9049"/>
                  </a:cubicBezTo>
                  <a:cubicBezTo>
                    <a:pt x="750008" y="10001"/>
                    <a:pt x="753818" y="11906"/>
                    <a:pt x="757628" y="14764"/>
                  </a:cubicBezTo>
                  <a:cubicBezTo>
                    <a:pt x="770963" y="23336"/>
                    <a:pt x="840496" y="62389"/>
                    <a:pt x="840496" y="62389"/>
                  </a:cubicBezTo>
                  <a:cubicBezTo>
                    <a:pt x="840496" y="62389"/>
                    <a:pt x="842400" y="63341"/>
                    <a:pt x="842400" y="65246"/>
                  </a:cubicBezTo>
                  <a:cubicBezTo>
                    <a:pt x="844306" y="67151"/>
                    <a:pt x="842400" y="70009"/>
                    <a:pt x="827161" y="70009"/>
                  </a:cubicBezTo>
                  <a:close/>
                </a:path>
              </a:pathLst>
            </a:custGeom>
            <a:solidFill>
              <a:srgbClr val="9DA4A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B8C23E-608C-4981-A399-48E23E7525CC}"/>
                </a:ext>
              </a:extLst>
            </p:cNvPr>
            <p:cNvSpPr/>
            <p:nvPr/>
          </p:nvSpPr>
          <p:spPr>
            <a:xfrm>
              <a:off x="6803481" y="5354734"/>
              <a:ext cx="1868616" cy="245870"/>
            </a:xfrm>
            <a:custGeom>
              <a:avLst/>
              <a:gdLst>
                <a:gd name="connsiteX0" fmla="*/ 23187 w 209550"/>
                <a:gd name="connsiteY0" fmla="*/ 7144 h 28575"/>
                <a:gd name="connsiteX1" fmla="*/ 12710 w 209550"/>
                <a:gd name="connsiteY1" fmla="*/ 12859 h 28575"/>
                <a:gd name="connsiteX2" fmla="*/ 7947 w 209550"/>
                <a:gd name="connsiteY2" fmla="*/ 19526 h 28575"/>
                <a:gd name="connsiteX3" fmla="*/ 21282 w 209550"/>
                <a:gd name="connsiteY3" fmla="*/ 25241 h 28575"/>
                <a:gd name="connsiteX4" fmla="*/ 111770 w 209550"/>
                <a:gd name="connsiteY4" fmla="*/ 25241 h 28575"/>
                <a:gd name="connsiteX5" fmla="*/ 111770 w 209550"/>
                <a:gd name="connsiteY5" fmla="*/ 25241 h 28575"/>
                <a:gd name="connsiteX6" fmla="*/ 195590 w 209550"/>
                <a:gd name="connsiteY6" fmla="*/ 25241 h 28575"/>
                <a:gd name="connsiteX7" fmla="*/ 208925 w 209550"/>
                <a:gd name="connsiteY7" fmla="*/ 19526 h 28575"/>
                <a:gd name="connsiteX8" fmla="*/ 204162 w 209550"/>
                <a:gd name="connsiteY8" fmla="*/ 12859 h 28575"/>
                <a:gd name="connsiteX9" fmla="*/ 193685 w 209550"/>
                <a:gd name="connsiteY9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9550" h="28575">
                  <a:moveTo>
                    <a:pt x="23187" y="7144"/>
                  </a:moveTo>
                  <a:cubicBezTo>
                    <a:pt x="19377" y="7144"/>
                    <a:pt x="15567" y="9049"/>
                    <a:pt x="12710" y="12859"/>
                  </a:cubicBezTo>
                  <a:lnTo>
                    <a:pt x="7947" y="19526"/>
                  </a:lnTo>
                  <a:cubicBezTo>
                    <a:pt x="7947" y="19526"/>
                    <a:pt x="2232" y="26194"/>
                    <a:pt x="21282" y="25241"/>
                  </a:cubicBezTo>
                  <a:cubicBezTo>
                    <a:pt x="30807" y="25241"/>
                    <a:pt x="72717" y="25241"/>
                    <a:pt x="111770" y="25241"/>
                  </a:cubicBezTo>
                  <a:lnTo>
                    <a:pt x="111770" y="25241"/>
                  </a:lnTo>
                  <a:cubicBezTo>
                    <a:pt x="148917" y="25241"/>
                    <a:pt x="187017" y="25241"/>
                    <a:pt x="195590" y="25241"/>
                  </a:cubicBezTo>
                  <a:cubicBezTo>
                    <a:pt x="213687" y="26194"/>
                    <a:pt x="208925" y="19526"/>
                    <a:pt x="208925" y="19526"/>
                  </a:cubicBezTo>
                  <a:lnTo>
                    <a:pt x="204162" y="12859"/>
                  </a:lnTo>
                  <a:cubicBezTo>
                    <a:pt x="202257" y="9049"/>
                    <a:pt x="198447" y="7144"/>
                    <a:pt x="193685" y="7144"/>
                  </a:cubicBezTo>
                </a:path>
              </a:pathLst>
            </a:custGeom>
            <a:solidFill>
              <a:srgbClr val="70757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D903373-9B9B-454A-8CB4-E269AA113942}"/>
                </a:ext>
              </a:extLst>
            </p:cNvPr>
            <p:cNvSpPr/>
            <p:nvPr/>
          </p:nvSpPr>
          <p:spPr>
            <a:xfrm>
              <a:off x="5179454" y="5125255"/>
              <a:ext cx="4917410" cy="245870"/>
            </a:xfrm>
            <a:custGeom>
              <a:avLst/>
              <a:gdLst>
                <a:gd name="connsiteX0" fmla="*/ 566261 w 571500"/>
                <a:gd name="connsiteY0" fmla="*/ 30004 h 28575"/>
                <a:gd name="connsiteX1" fmla="*/ 7144 w 571500"/>
                <a:gd name="connsiteY1" fmla="*/ 30004 h 28575"/>
                <a:gd name="connsiteX2" fmla="*/ 28099 w 571500"/>
                <a:gd name="connsiteY2" fmla="*/ 7144 h 28575"/>
                <a:gd name="connsiteX3" fmla="*/ 543401 w 571500"/>
                <a:gd name="connsiteY3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0" h="28575">
                  <a:moveTo>
                    <a:pt x="566261" y="30004"/>
                  </a:moveTo>
                  <a:lnTo>
                    <a:pt x="7144" y="30004"/>
                  </a:lnTo>
                  <a:lnTo>
                    <a:pt x="28099" y="7144"/>
                  </a:lnTo>
                  <a:lnTo>
                    <a:pt x="543401" y="7144"/>
                  </a:lnTo>
                  <a:close/>
                </a:path>
              </a:pathLst>
            </a:custGeom>
            <a:solidFill>
              <a:srgbClr val="575A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2F0A2CF-6C4D-4D84-9F0B-0C8B25E6F53C}"/>
                </a:ext>
              </a:extLst>
            </p:cNvPr>
            <p:cNvSpPr/>
            <p:nvPr/>
          </p:nvSpPr>
          <p:spPr>
            <a:xfrm>
              <a:off x="5146671" y="5125255"/>
              <a:ext cx="4917410" cy="245870"/>
            </a:xfrm>
            <a:custGeom>
              <a:avLst/>
              <a:gdLst>
                <a:gd name="connsiteX0" fmla="*/ 571024 w 571500"/>
                <a:gd name="connsiteY0" fmla="*/ 30004 h 28575"/>
                <a:gd name="connsiteX1" fmla="*/ 7144 w 571500"/>
                <a:gd name="connsiteY1" fmla="*/ 30004 h 28575"/>
                <a:gd name="connsiteX2" fmla="*/ 28099 w 571500"/>
                <a:gd name="connsiteY2" fmla="*/ 7144 h 28575"/>
                <a:gd name="connsiteX3" fmla="*/ 548164 w 571500"/>
                <a:gd name="connsiteY3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0" h="28575">
                  <a:moveTo>
                    <a:pt x="571024" y="30004"/>
                  </a:moveTo>
                  <a:lnTo>
                    <a:pt x="7144" y="30004"/>
                  </a:lnTo>
                  <a:lnTo>
                    <a:pt x="28099" y="7144"/>
                  </a:lnTo>
                  <a:lnTo>
                    <a:pt x="548164" y="7144"/>
                  </a:lnTo>
                  <a:close/>
                </a:path>
              </a:pathLst>
            </a:custGeom>
            <a:solidFill>
              <a:srgbClr val="575A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3A2E818-EF4F-458C-8F18-9578121D3660}"/>
                </a:ext>
              </a:extLst>
            </p:cNvPr>
            <p:cNvSpPr/>
            <p:nvPr/>
          </p:nvSpPr>
          <p:spPr>
            <a:xfrm>
              <a:off x="7022398" y="1844838"/>
              <a:ext cx="3271162" cy="3198464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63C6B529-B489-4639-A7B2-5AA9180E9729}"/>
                </a:ext>
              </a:extLst>
            </p:cNvPr>
            <p:cNvGrpSpPr/>
            <p:nvPr/>
          </p:nvGrpSpPr>
          <p:grpSpPr>
            <a:xfrm>
              <a:off x="5370712" y="5206368"/>
              <a:ext cx="4572000" cy="149296"/>
              <a:chOff x="5370712" y="5206368"/>
              <a:chExt cx="4572000" cy="149296"/>
            </a:xfrm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4F3DA74A-1C4B-4138-A563-129A39FD9B7F}"/>
                  </a:ext>
                </a:extLst>
              </p:cNvPr>
              <p:cNvSpPr/>
              <p:nvPr/>
            </p:nvSpPr>
            <p:spPr>
              <a:xfrm>
                <a:off x="5370712" y="5337376"/>
                <a:ext cx="457200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E22AAAA6-2F39-4DD6-8134-716B9CF62E97}"/>
                  </a:ext>
                </a:extLst>
              </p:cNvPr>
              <p:cNvSpPr/>
              <p:nvPr/>
            </p:nvSpPr>
            <p:spPr>
              <a:xfrm>
                <a:off x="5416432" y="5293706"/>
                <a:ext cx="448056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BE744CD6-14E4-479D-8F9D-0DF957DAAD2D}"/>
                  </a:ext>
                </a:extLst>
              </p:cNvPr>
              <p:cNvSpPr/>
              <p:nvPr/>
            </p:nvSpPr>
            <p:spPr>
              <a:xfrm>
                <a:off x="5462152" y="5250037"/>
                <a:ext cx="438912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531A40E9-999D-4DB7-A1CE-6B1F19EA0EF4}"/>
                  </a:ext>
                </a:extLst>
              </p:cNvPr>
              <p:cNvSpPr/>
              <p:nvPr/>
            </p:nvSpPr>
            <p:spPr>
              <a:xfrm>
                <a:off x="5507872" y="5206368"/>
                <a:ext cx="429768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68C9FECB-7A52-4CDC-994B-69A5B24ABCE8}"/>
                </a:ext>
              </a:extLst>
            </p:cNvPr>
            <p:cNvGrpSpPr/>
            <p:nvPr/>
          </p:nvGrpSpPr>
          <p:grpSpPr>
            <a:xfrm>
              <a:off x="7661590" y="1698465"/>
              <a:ext cx="114873" cy="114873"/>
              <a:chOff x="7627525" y="1132589"/>
              <a:chExt cx="234846" cy="234846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A6AAC56F-62D7-45DE-87B5-B9D9F6A9BFCE}"/>
                  </a:ext>
                </a:extLst>
              </p:cNvPr>
              <p:cNvSpPr/>
              <p:nvPr/>
            </p:nvSpPr>
            <p:spPr>
              <a:xfrm>
                <a:off x="7627525" y="1132589"/>
                <a:ext cx="234846" cy="234846"/>
              </a:xfrm>
              <a:prstGeom prst="ellipse">
                <a:avLst/>
              </a:prstGeom>
              <a:solidFill>
                <a:schemeClr val="bg1">
                  <a:lumMod val="5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E075BA51-0F2B-4136-85AE-6668752886FD}"/>
                  </a:ext>
                </a:extLst>
              </p:cNvPr>
              <p:cNvSpPr/>
              <p:nvPr/>
            </p:nvSpPr>
            <p:spPr>
              <a:xfrm>
                <a:off x="7656971" y="1162035"/>
                <a:ext cx="175955" cy="175955"/>
              </a:xfrm>
              <a:prstGeom prst="ellipse">
                <a:avLst/>
              </a:prstGeom>
              <a:solidFill>
                <a:schemeClr val="bg1">
                  <a:lumMod val="5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2599569D-ABEC-4CDC-8AEC-FB8A512A7CB6}"/>
                  </a:ext>
                </a:extLst>
              </p:cNvPr>
              <p:cNvSpPr/>
              <p:nvPr/>
            </p:nvSpPr>
            <p:spPr>
              <a:xfrm>
                <a:off x="7683825" y="1188889"/>
                <a:ext cx="122247" cy="122247"/>
              </a:xfrm>
              <a:prstGeom prst="ellipse">
                <a:avLst/>
              </a:prstGeom>
              <a:solidFill>
                <a:schemeClr val="bg1">
                  <a:lumMod val="5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FFF08BBD-F12B-4D72-905D-82425437657C}"/>
                </a:ext>
              </a:extLst>
            </p:cNvPr>
            <p:cNvSpPr/>
            <p:nvPr/>
          </p:nvSpPr>
          <p:spPr>
            <a:xfrm>
              <a:off x="7370377" y="5752599"/>
              <a:ext cx="748642" cy="8850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37A376A-6189-420B-8C13-3900F127BE7C}"/>
                </a:ext>
              </a:extLst>
            </p:cNvPr>
            <p:cNvSpPr/>
            <p:nvPr/>
          </p:nvSpPr>
          <p:spPr>
            <a:xfrm>
              <a:off x="7133919" y="5752598"/>
              <a:ext cx="101303" cy="10130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FC596008-C53D-454F-8BCC-25C7C09986FE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619684" y="2798339"/>
            <a:ext cx="4140889" cy="26122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3455798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icture Placeholder 20">
            <a:extLst>
              <a:ext uri="{FF2B5EF4-FFF2-40B4-BE49-F238E27FC236}">
                <a16:creationId xmlns:a16="http://schemas.microsoft.com/office/drawing/2014/main" id="{6FE311F5-A9A3-4147-874B-14B212E901EC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6587381" y="3577044"/>
            <a:ext cx="3100540" cy="3100540"/>
          </a:xfrm>
          <a:custGeom>
            <a:avLst/>
            <a:gdLst>
              <a:gd name="connsiteX0" fmla="*/ 1550270 w 3100540"/>
              <a:gd name="connsiteY0" fmla="*/ 0 h 3100540"/>
              <a:gd name="connsiteX1" fmla="*/ 1677815 w 3100540"/>
              <a:gd name="connsiteY1" fmla="*/ 52831 h 3100540"/>
              <a:gd name="connsiteX2" fmla="*/ 3047709 w 3100540"/>
              <a:gd name="connsiteY2" fmla="*/ 1422726 h 3100540"/>
              <a:gd name="connsiteX3" fmla="*/ 3047709 w 3100540"/>
              <a:gd name="connsiteY3" fmla="*/ 1677816 h 3100540"/>
              <a:gd name="connsiteX4" fmla="*/ 1677816 w 3100540"/>
              <a:gd name="connsiteY4" fmla="*/ 3047710 h 3100540"/>
              <a:gd name="connsiteX5" fmla="*/ 1422726 w 3100540"/>
              <a:gd name="connsiteY5" fmla="*/ 3047710 h 3100540"/>
              <a:gd name="connsiteX6" fmla="*/ 52831 w 3100540"/>
              <a:gd name="connsiteY6" fmla="*/ 1677815 h 3100540"/>
              <a:gd name="connsiteX7" fmla="*/ 52831 w 3100540"/>
              <a:gd name="connsiteY7" fmla="*/ 1422724 h 3100540"/>
              <a:gd name="connsiteX8" fmla="*/ 1422724 w 3100540"/>
              <a:gd name="connsiteY8" fmla="*/ 52831 h 3100540"/>
              <a:gd name="connsiteX9" fmla="*/ 1550270 w 3100540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0" h="3100540">
                <a:moveTo>
                  <a:pt x="1550270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09" y="1422726"/>
                </a:lnTo>
                <a:cubicBezTo>
                  <a:pt x="3118151" y="1493167"/>
                  <a:pt x="3118151" y="1607375"/>
                  <a:pt x="3047709" y="1677816"/>
                </a:cubicBezTo>
                <a:lnTo>
                  <a:pt x="1677816" y="3047710"/>
                </a:lnTo>
                <a:cubicBezTo>
                  <a:pt x="1607375" y="3118151"/>
                  <a:pt x="1493167" y="3118151"/>
                  <a:pt x="1422726" y="3047710"/>
                </a:cubicBezTo>
                <a:lnTo>
                  <a:pt x="52831" y="1677815"/>
                </a:lnTo>
                <a:cubicBezTo>
                  <a:pt x="-17610" y="1607373"/>
                  <a:pt x="-17610" y="1493166"/>
                  <a:pt x="52831" y="1422724"/>
                </a:cubicBezTo>
                <a:lnTo>
                  <a:pt x="1422724" y="52831"/>
                </a:lnTo>
                <a:cubicBezTo>
                  <a:pt x="1457945" y="17610"/>
                  <a:pt x="1504107" y="0"/>
                  <a:pt x="155027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1" name="Picture Placeholder 18">
            <a:extLst>
              <a:ext uri="{FF2B5EF4-FFF2-40B4-BE49-F238E27FC236}">
                <a16:creationId xmlns:a16="http://schemas.microsoft.com/office/drawing/2014/main" id="{11224CB0-F9E0-437C-86B4-895C2798895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587381" y="204021"/>
            <a:ext cx="3100540" cy="3100540"/>
          </a:xfrm>
          <a:custGeom>
            <a:avLst/>
            <a:gdLst>
              <a:gd name="connsiteX0" fmla="*/ 1550269 w 3100540"/>
              <a:gd name="connsiteY0" fmla="*/ 0 h 3100540"/>
              <a:gd name="connsiteX1" fmla="*/ 1677815 w 3100540"/>
              <a:gd name="connsiteY1" fmla="*/ 52831 h 3100540"/>
              <a:gd name="connsiteX2" fmla="*/ 3047709 w 3100540"/>
              <a:gd name="connsiteY2" fmla="*/ 1422726 h 3100540"/>
              <a:gd name="connsiteX3" fmla="*/ 3047709 w 3100540"/>
              <a:gd name="connsiteY3" fmla="*/ 1677816 h 3100540"/>
              <a:gd name="connsiteX4" fmla="*/ 1677816 w 3100540"/>
              <a:gd name="connsiteY4" fmla="*/ 3047709 h 3100540"/>
              <a:gd name="connsiteX5" fmla="*/ 1422726 w 3100540"/>
              <a:gd name="connsiteY5" fmla="*/ 3047709 h 3100540"/>
              <a:gd name="connsiteX6" fmla="*/ 52831 w 3100540"/>
              <a:gd name="connsiteY6" fmla="*/ 1677814 h 3100540"/>
              <a:gd name="connsiteX7" fmla="*/ 52831 w 3100540"/>
              <a:gd name="connsiteY7" fmla="*/ 1422724 h 3100540"/>
              <a:gd name="connsiteX8" fmla="*/ 1422724 w 3100540"/>
              <a:gd name="connsiteY8" fmla="*/ 52831 h 3100540"/>
              <a:gd name="connsiteX9" fmla="*/ 1550269 w 3100540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0" h="3100540">
                <a:moveTo>
                  <a:pt x="1550269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09" y="1422726"/>
                </a:lnTo>
                <a:cubicBezTo>
                  <a:pt x="3118151" y="1493167"/>
                  <a:pt x="3118151" y="1607375"/>
                  <a:pt x="3047709" y="1677816"/>
                </a:cubicBezTo>
                <a:lnTo>
                  <a:pt x="1677816" y="3047709"/>
                </a:lnTo>
                <a:cubicBezTo>
                  <a:pt x="1607375" y="3118151"/>
                  <a:pt x="1493167" y="3118151"/>
                  <a:pt x="1422726" y="3047709"/>
                </a:cubicBezTo>
                <a:lnTo>
                  <a:pt x="52831" y="1677814"/>
                </a:lnTo>
                <a:cubicBezTo>
                  <a:pt x="-17610" y="1607373"/>
                  <a:pt x="-17610" y="1493166"/>
                  <a:pt x="52831" y="1422724"/>
                </a:cubicBezTo>
                <a:lnTo>
                  <a:pt x="1422724" y="52831"/>
                </a:lnTo>
                <a:cubicBezTo>
                  <a:pt x="1457945" y="17610"/>
                  <a:pt x="1504107" y="0"/>
                  <a:pt x="15502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2" name="Picture Placeholder 19">
            <a:extLst>
              <a:ext uri="{FF2B5EF4-FFF2-40B4-BE49-F238E27FC236}">
                <a16:creationId xmlns:a16="http://schemas.microsoft.com/office/drawing/2014/main" id="{90C4F28F-E0C5-4C6F-9778-5071266AA6DB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420748" y="1890533"/>
            <a:ext cx="3100541" cy="3100540"/>
          </a:xfrm>
          <a:custGeom>
            <a:avLst/>
            <a:gdLst>
              <a:gd name="connsiteX0" fmla="*/ 1550270 w 3100541"/>
              <a:gd name="connsiteY0" fmla="*/ 0 h 3100540"/>
              <a:gd name="connsiteX1" fmla="*/ 1677815 w 3100541"/>
              <a:gd name="connsiteY1" fmla="*/ 52831 h 3100540"/>
              <a:gd name="connsiteX2" fmla="*/ 3047710 w 3100541"/>
              <a:gd name="connsiteY2" fmla="*/ 1422726 h 3100540"/>
              <a:gd name="connsiteX3" fmla="*/ 3047710 w 3100541"/>
              <a:gd name="connsiteY3" fmla="*/ 1677816 h 3100540"/>
              <a:gd name="connsiteX4" fmla="*/ 1677817 w 3100541"/>
              <a:gd name="connsiteY4" fmla="*/ 3047710 h 3100540"/>
              <a:gd name="connsiteX5" fmla="*/ 1422727 w 3100541"/>
              <a:gd name="connsiteY5" fmla="*/ 3047710 h 3100540"/>
              <a:gd name="connsiteX6" fmla="*/ 52832 w 3100541"/>
              <a:gd name="connsiteY6" fmla="*/ 1677815 h 3100540"/>
              <a:gd name="connsiteX7" fmla="*/ 52832 w 3100541"/>
              <a:gd name="connsiteY7" fmla="*/ 1422724 h 3100540"/>
              <a:gd name="connsiteX8" fmla="*/ 1422725 w 3100541"/>
              <a:gd name="connsiteY8" fmla="*/ 52831 h 3100540"/>
              <a:gd name="connsiteX9" fmla="*/ 1550270 w 3100541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1" h="3100540">
                <a:moveTo>
                  <a:pt x="1550270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10" y="1422726"/>
                </a:lnTo>
                <a:cubicBezTo>
                  <a:pt x="3118152" y="1493167"/>
                  <a:pt x="3118152" y="1607375"/>
                  <a:pt x="3047710" y="1677816"/>
                </a:cubicBezTo>
                <a:lnTo>
                  <a:pt x="1677817" y="3047710"/>
                </a:lnTo>
                <a:cubicBezTo>
                  <a:pt x="1607376" y="3118151"/>
                  <a:pt x="1493168" y="3118151"/>
                  <a:pt x="1422727" y="3047710"/>
                </a:cubicBezTo>
                <a:lnTo>
                  <a:pt x="52832" y="1677815"/>
                </a:lnTo>
                <a:cubicBezTo>
                  <a:pt x="-17610" y="1607373"/>
                  <a:pt x="-17610" y="1493166"/>
                  <a:pt x="52832" y="1422724"/>
                </a:cubicBezTo>
                <a:lnTo>
                  <a:pt x="1422725" y="52831"/>
                </a:lnTo>
                <a:cubicBezTo>
                  <a:pt x="1457946" y="17610"/>
                  <a:pt x="1504108" y="0"/>
                  <a:pt x="155027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059877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icture Placeholder 18">
            <a:extLst>
              <a:ext uri="{FF2B5EF4-FFF2-40B4-BE49-F238E27FC236}">
                <a16:creationId xmlns:a16="http://schemas.microsoft.com/office/drawing/2014/main" id="{11224CB0-F9E0-437C-86B4-895C2798895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480636" y="1431517"/>
            <a:ext cx="3994966" cy="3994966"/>
          </a:xfrm>
          <a:custGeom>
            <a:avLst/>
            <a:gdLst>
              <a:gd name="connsiteX0" fmla="*/ 1550269 w 3100540"/>
              <a:gd name="connsiteY0" fmla="*/ 0 h 3100540"/>
              <a:gd name="connsiteX1" fmla="*/ 1677815 w 3100540"/>
              <a:gd name="connsiteY1" fmla="*/ 52831 h 3100540"/>
              <a:gd name="connsiteX2" fmla="*/ 3047709 w 3100540"/>
              <a:gd name="connsiteY2" fmla="*/ 1422726 h 3100540"/>
              <a:gd name="connsiteX3" fmla="*/ 3047709 w 3100540"/>
              <a:gd name="connsiteY3" fmla="*/ 1677816 h 3100540"/>
              <a:gd name="connsiteX4" fmla="*/ 1677816 w 3100540"/>
              <a:gd name="connsiteY4" fmla="*/ 3047709 h 3100540"/>
              <a:gd name="connsiteX5" fmla="*/ 1422726 w 3100540"/>
              <a:gd name="connsiteY5" fmla="*/ 3047709 h 3100540"/>
              <a:gd name="connsiteX6" fmla="*/ 52831 w 3100540"/>
              <a:gd name="connsiteY6" fmla="*/ 1677814 h 3100540"/>
              <a:gd name="connsiteX7" fmla="*/ 52831 w 3100540"/>
              <a:gd name="connsiteY7" fmla="*/ 1422724 h 3100540"/>
              <a:gd name="connsiteX8" fmla="*/ 1422724 w 3100540"/>
              <a:gd name="connsiteY8" fmla="*/ 52831 h 3100540"/>
              <a:gd name="connsiteX9" fmla="*/ 1550269 w 3100540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0" h="3100540">
                <a:moveTo>
                  <a:pt x="1550269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09" y="1422726"/>
                </a:lnTo>
                <a:cubicBezTo>
                  <a:pt x="3118151" y="1493167"/>
                  <a:pt x="3118151" y="1607375"/>
                  <a:pt x="3047709" y="1677816"/>
                </a:cubicBezTo>
                <a:lnTo>
                  <a:pt x="1677816" y="3047709"/>
                </a:lnTo>
                <a:cubicBezTo>
                  <a:pt x="1607375" y="3118151"/>
                  <a:pt x="1493167" y="3118151"/>
                  <a:pt x="1422726" y="3047709"/>
                </a:cubicBezTo>
                <a:lnTo>
                  <a:pt x="52831" y="1677814"/>
                </a:lnTo>
                <a:cubicBezTo>
                  <a:pt x="-17610" y="1607373"/>
                  <a:pt x="-17610" y="1493166"/>
                  <a:pt x="52831" y="1422724"/>
                </a:cubicBezTo>
                <a:lnTo>
                  <a:pt x="1422724" y="52831"/>
                </a:lnTo>
                <a:cubicBezTo>
                  <a:pt x="1457945" y="17610"/>
                  <a:pt x="1504107" y="0"/>
                  <a:pt x="15502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519090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icture Placeholder 18">
            <a:extLst>
              <a:ext uri="{FF2B5EF4-FFF2-40B4-BE49-F238E27FC236}">
                <a16:creationId xmlns:a16="http://schemas.microsoft.com/office/drawing/2014/main" id="{11224CB0-F9E0-437C-86B4-895C2798895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62146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그림 개체 틀 16">
            <a:extLst>
              <a:ext uri="{FF2B5EF4-FFF2-40B4-BE49-F238E27FC236}">
                <a16:creationId xmlns:a16="http://schemas.microsoft.com/office/drawing/2014/main" id="{07163F96-C234-481E-88AF-E4A1C0E9A1DC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564358" y="1"/>
            <a:ext cx="8396199" cy="6460304"/>
          </a:xfrm>
          <a:custGeom>
            <a:avLst/>
            <a:gdLst>
              <a:gd name="connsiteX0" fmla="*/ 1985184 w 8396198"/>
              <a:gd name="connsiteY0" fmla="*/ 5258093 h 6460303"/>
              <a:gd name="connsiteX1" fmla="*/ 1985184 w 8396198"/>
              <a:gd name="connsiteY1" fmla="*/ 5258093 h 6460303"/>
              <a:gd name="connsiteX2" fmla="*/ 1985184 w 8396198"/>
              <a:gd name="connsiteY2" fmla="*/ 5258093 h 6460303"/>
              <a:gd name="connsiteX3" fmla="*/ 7502757 w 8396198"/>
              <a:gd name="connsiteY3" fmla="*/ 0 h 6460303"/>
              <a:gd name="connsiteX4" fmla="*/ 8396198 w 8396198"/>
              <a:gd name="connsiteY4" fmla="*/ 0 h 6460303"/>
              <a:gd name="connsiteX5" fmla="*/ 8388310 w 8396198"/>
              <a:gd name="connsiteY5" fmla="*/ 12898 h 6460303"/>
              <a:gd name="connsiteX6" fmla="*/ 4763857 w 8396198"/>
              <a:gd name="connsiteY6" fmla="*/ 4786769 h 6460303"/>
              <a:gd name="connsiteX7" fmla="*/ 4264272 w 8396198"/>
              <a:gd name="connsiteY7" fmla="*/ 4855144 h 6460303"/>
              <a:gd name="connsiteX8" fmla="*/ 4264273 w 8396198"/>
              <a:gd name="connsiteY8" fmla="*/ 4855143 h 6460303"/>
              <a:gd name="connsiteX9" fmla="*/ 4195899 w 8396198"/>
              <a:gd name="connsiteY9" fmla="*/ 4355559 h 6460303"/>
              <a:gd name="connsiteX10" fmla="*/ 6516179 w 8396198"/>
              <a:gd name="connsiteY10" fmla="*/ 0 h 6460303"/>
              <a:gd name="connsiteX11" fmla="*/ 7411525 w 8396198"/>
              <a:gd name="connsiteY11" fmla="*/ 0 h 6460303"/>
              <a:gd name="connsiteX12" fmla="*/ 2805577 w 8396198"/>
              <a:gd name="connsiteY12" fmla="*/ 6066627 h 6460303"/>
              <a:gd name="connsiteX13" fmla="*/ 2305992 w 8396198"/>
              <a:gd name="connsiteY13" fmla="*/ 6135001 h 6460303"/>
              <a:gd name="connsiteX14" fmla="*/ 2305993 w 8396198"/>
              <a:gd name="connsiteY14" fmla="*/ 6135001 h 6460303"/>
              <a:gd name="connsiteX15" fmla="*/ 2237619 w 8396198"/>
              <a:gd name="connsiteY15" fmla="*/ 5635416 h 6460303"/>
              <a:gd name="connsiteX16" fmla="*/ 5529597 w 8396198"/>
              <a:gd name="connsiteY16" fmla="*/ 0 h 6460303"/>
              <a:gd name="connsiteX17" fmla="*/ 6424943 w 8396198"/>
              <a:gd name="connsiteY17" fmla="*/ 0 h 6460303"/>
              <a:gd name="connsiteX18" fmla="*/ 2484768 w 8396198"/>
              <a:gd name="connsiteY18" fmla="*/ 5189719 h 6460303"/>
              <a:gd name="connsiteX19" fmla="*/ 2046796 w 8396198"/>
              <a:gd name="connsiteY19" fmla="*/ 5295775 h 6460303"/>
              <a:gd name="connsiteX20" fmla="*/ 1985184 w 8396198"/>
              <a:gd name="connsiteY20" fmla="*/ 5258093 h 6460303"/>
              <a:gd name="connsiteX21" fmla="*/ 1932333 w 8396198"/>
              <a:gd name="connsiteY21" fmla="*/ 5208872 h 6460303"/>
              <a:gd name="connsiteX22" fmla="*/ 1916810 w 8396198"/>
              <a:gd name="connsiteY22" fmla="*/ 4758508 h 6460303"/>
              <a:gd name="connsiteX23" fmla="*/ 4543018 w 8396198"/>
              <a:gd name="connsiteY23" fmla="*/ 0 h 6460303"/>
              <a:gd name="connsiteX24" fmla="*/ 5438364 w 8396198"/>
              <a:gd name="connsiteY24" fmla="*/ 0 h 6460303"/>
              <a:gd name="connsiteX25" fmla="*/ 640552 w 8396198"/>
              <a:gd name="connsiteY25" fmla="*/ 6319336 h 6460303"/>
              <a:gd name="connsiteX26" fmla="*/ 140967 w 8396198"/>
              <a:gd name="connsiteY26" fmla="*/ 6387711 h 6460303"/>
              <a:gd name="connsiteX27" fmla="*/ 140968 w 8396198"/>
              <a:gd name="connsiteY27" fmla="*/ 6387711 h 6460303"/>
              <a:gd name="connsiteX28" fmla="*/ 72594 w 8396198"/>
              <a:gd name="connsiteY28" fmla="*/ 5888126 h 6460303"/>
              <a:gd name="connsiteX29" fmla="*/ 3556436 w 8396198"/>
              <a:gd name="connsiteY29" fmla="*/ 0 h 6460303"/>
              <a:gd name="connsiteX30" fmla="*/ 4451782 w 8396198"/>
              <a:gd name="connsiteY30" fmla="*/ 0 h 6460303"/>
              <a:gd name="connsiteX31" fmla="*/ 711634 w 8396198"/>
              <a:gd name="connsiteY31" fmla="*/ 4926258 h 6460303"/>
              <a:gd name="connsiteX32" fmla="*/ 212049 w 8396198"/>
              <a:gd name="connsiteY32" fmla="*/ 4994633 h 6460303"/>
              <a:gd name="connsiteX33" fmla="*/ 212050 w 8396198"/>
              <a:gd name="connsiteY33" fmla="*/ 4994633 h 6460303"/>
              <a:gd name="connsiteX34" fmla="*/ 143675 w 8396198"/>
              <a:gd name="connsiteY34" fmla="*/ 4495047 h 6460303"/>
              <a:gd name="connsiteX35" fmla="*/ 2569856 w 8396198"/>
              <a:gd name="connsiteY35" fmla="*/ 0 h 6460303"/>
              <a:gd name="connsiteX36" fmla="*/ 3465201 w 8396198"/>
              <a:gd name="connsiteY36" fmla="*/ 0 h 6460303"/>
              <a:gd name="connsiteX37" fmla="*/ 1054005 w 8396198"/>
              <a:gd name="connsiteY37" fmla="*/ 3175856 h 6460303"/>
              <a:gd name="connsiteX38" fmla="*/ 554420 w 8396198"/>
              <a:gd name="connsiteY38" fmla="*/ 3244231 h 6460303"/>
              <a:gd name="connsiteX39" fmla="*/ 554421 w 8396198"/>
              <a:gd name="connsiteY39" fmla="*/ 3244231 h 6460303"/>
              <a:gd name="connsiteX40" fmla="*/ 486047 w 8396198"/>
              <a:gd name="connsiteY40" fmla="*/ 2744646 h 6460303"/>
              <a:gd name="connsiteX41" fmla="*/ 1583274 w 8396198"/>
              <a:gd name="connsiteY41" fmla="*/ 0 h 6460303"/>
              <a:gd name="connsiteX42" fmla="*/ 2478619 w 8396198"/>
              <a:gd name="connsiteY42" fmla="*/ 0 h 6460303"/>
              <a:gd name="connsiteX43" fmla="*/ 935829 w 8396198"/>
              <a:gd name="connsiteY43" fmla="*/ 2032053 h 6460303"/>
              <a:gd name="connsiteX44" fmla="*/ 436245 w 8396198"/>
              <a:gd name="connsiteY44" fmla="*/ 2100428 h 6460303"/>
              <a:gd name="connsiteX45" fmla="*/ 436245 w 8396198"/>
              <a:gd name="connsiteY45" fmla="*/ 2100427 h 6460303"/>
              <a:gd name="connsiteX46" fmla="*/ 367872 w 8396198"/>
              <a:gd name="connsiteY46" fmla="*/ 1600843 h 6460303"/>
              <a:gd name="connsiteX47" fmla="*/ 596693 w 8396198"/>
              <a:gd name="connsiteY47" fmla="*/ 0 h 6460303"/>
              <a:gd name="connsiteX48" fmla="*/ 1492038 w 8396198"/>
              <a:gd name="connsiteY48" fmla="*/ 0 h 6460303"/>
              <a:gd name="connsiteX49" fmla="*/ 850966 w 8396198"/>
              <a:gd name="connsiteY49" fmla="*/ 844373 h 6460303"/>
              <a:gd name="connsiteX50" fmla="*/ 351382 w 8396198"/>
              <a:gd name="connsiteY50" fmla="*/ 912748 h 6460303"/>
              <a:gd name="connsiteX51" fmla="*/ 351383 w 8396198"/>
              <a:gd name="connsiteY51" fmla="*/ 912748 h 6460303"/>
              <a:gd name="connsiteX52" fmla="*/ 283008 w 8396198"/>
              <a:gd name="connsiteY52" fmla="*/ 413163 h 6460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8396198" h="6460303">
                <a:moveTo>
                  <a:pt x="1985184" y="5258093"/>
                </a:moveTo>
                <a:lnTo>
                  <a:pt x="1985184" y="5258093"/>
                </a:lnTo>
                <a:lnTo>
                  <a:pt x="1985184" y="5258093"/>
                </a:lnTo>
                <a:close/>
                <a:moveTo>
                  <a:pt x="7502757" y="0"/>
                </a:moveTo>
                <a:lnTo>
                  <a:pt x="8396198" y="0"/>
                </a:lnTo>
                <a:lnTo>
                  <a:pt x="8388310" y="12898"/>
                </a:lnTo>
                <a:cubicBezTo>
                  <a:pt x="7180160" y="1604189"/>
                  <a:pt x="5972008" y="3195478"/>
                  <a:pt x="4763857" y="4786769"/>
                </a:cubicBezTo>
                <a:cubicBezTo>
                  <a:pt x="4644782" y="4943607"/>
                  <a:pt x="4421110" y="4974220"/>
                  <a:pt x="4264272" y="4855144"/>
                </a:cubicBezTo>
                <a:lnTo>
                  <a:pt x="4264273" y="4855143"/>
                </a:lnTo>
                <a:cubicBezTo>
                  <a:pt x="4107436" y="4736068"/>
                  <a:pt x="4076824" y="4512397"/>
                  <a:pt x="4195899" y="4355559"/>
                </a:cubicBezTo>
                <a:close/>
                <a:moveTo>
                  <a:pt x="6516179" y="0"/>
                </a:moveTo>
                <a:lnTo>
                  <a:pt x="7411525" y="0"/>
                </a:lnTo>
                <a:lnTo>
                  <a:pt x="2805577" y="6066627"/>
                </a:lnTo>
                <a:cubicBezTo>
                  <a:pt x="2686501" y="6223464"/>
                  <a:pt x="2462830" y="6254077"/>
                  <a:pt x="2305992" y="6135001"/>
                </a:cubicBezTo>
                <a:lnTo>
                  <a:pt x="2305993" y="6135001"/>
                </a:lnTo>
                <a:cubicBezTo>
                  <a:pt x="2149155" y="6015926"/>
                  <a:pt x="2118543" y="5792254"/>
                  <a:pt x="2237619" y="5635416"/>
                </a:cubicBezTo>
                <a:close/>
                <a:moveTo>
                  <a:pt x="5529597" y="0"/>
                </a:moveTo>
                <a:lnTo>
                  <a:pt x="6424943" y="0"/>
                </a:lnTo>
                <a:lnTo>
                  <a:pt x="2484768" y="5189719"/>
                </a:lnTo>
                <a:cubicBezTo>
                  <a:pt x="2380577" y="5326952"/>
                  <a:pt x="2196304" y="5367543"/>
                  <a:pt x="2046796" y="5295775"/>
                </a:cubicBezTo>
                <a:lnTo>
                  <a:pt x="1985184" y="5258093"/>
                </a:lnTo>
                <a:lnTo>
                  <a:pt x="1932333" y="5208872"/>
                </a:lnTo>
                <a:cubicBezTo>
                  <a:pt x="1823032" y="5084144"/>
                  <a:pt x="1812619" y="4895741"/>
                  <a:pt x="1916810" y="4758508"/>
                </a:cubicBezTo>
                <a:close/>
                <a:moveTo>
                  <a:pt x="4543018" y="0"/>
                </a:moveTo>
                <a:lnTo>
                  <a:pt x="5438364" y="0"/>
                </a:lnTo>
                <a:lnTo>
                  <a:pt x="640552" y="6319336"/>
                </a:lnTo>
                <a:cubicBezTo>
                  <a:pt x="521476" y="6476174"/>
                  <a:pt x="297805" y="6506786"/>
                  <a:pt x="140967" y="6387711"/>
                </a:cubicBezTo>
                <a:lnTo>
                  <a:pt x="140968" y="6387711"/>
                </a:lnTo>
                <a:cubicBezTo>
                  <a:pt x="-15870" y="6268635"/>
                  <a:pt x="-46482" y="6044964"/>
                  <a:pt x="72594" y="5888126"/>
                </a:cubicBezTo>
                <a:close/>
                <a:moveTo>
                  <a:pt x="3556436" y="0"/>
                </a:moveTo>
                <a:lnTo>
                  <a:pt x="4451782" y="0"/>
                </a:lnTo>
                <a:lnTo>
                  <a:pt x="711634" y="4926258"/>
                </a:lnTo>
                <a:cubicBezTo>
                  <a:pt x="592557" y="5083097"/>
                  <a:pt x="368886" y="5113708"/>
                  <a:pt x="212049" y="4994633"/>
                </a:cubicBezTo>
                <a:lnTo>
                  <a:pt x="212050" y="4994633"/>
                </a:lnTo>
                <a:cubicBezTo>
                  <a:pt x="55212" y="4875558"/>
                  <a:pt x="24599" y="4651886"/>
                  <a:pt x="143675" y="4495047"/>
                </a:cubicBezTo>
                <a:close/>
                <a:moveTo>
                  <a:pt x="2569856" y="0"/>
                </a:moveTo>
                <a:lnTo>
                  <a:pt x="3465201" y="0"/>
                </a:lnTo>
                <a:lnTo>
                  <a:pt x="1054005" y="3175856"/>
                </a:lnTo>
                <a:cubicBezTo>
                  <a:pt x="934929" y="3332694"/>
                  <a:pt x="711258" y="3363306"/>
                  <a:pt x="554420" y="3244231"/>
                </a:cubicBezTo>
                <a:lnTo>
                  <a:pt x="554421" y="3244231"/>
                </a:lnTo>
                <a:cubicBezTo>
                  <a:pt x="397583" y="3125155"/>
                  <a:pt x="366971" y="2901484"/>
                  <a:pt x="486047" y="2744646"/>
                </a:cubicBezTo>
                <a:close/>
                <a:moveTo>
                  <a:pt x="1583274" y="0"/>
                </a:moveTo>
                <a:lnTo>
                  <a:pt x="2478619" y="0"/>
                </a:lnTo>
                <a:lnTo>
                  <a:pt x="935829" y="2032053"/>
                </a:lnTo>
                <a:cubicBezTo>
                  <a:pt x="816754" y="2188891"/>
                  <a:pt x="593082" y="2219503"/>
                  <a:pt x="436245" y="2100428"/>
                </a:cubicBezTo>
                <a:lnTo>
                  <a:pt x="436245" y="2100427"/>
                </a:lnTo>
                <a:cubicBezTo>
                  <a:pt x="279408" y="1981352"/>
                  <a:pt x="248796" y="1757681"/>
                  <a:pt x="367872" y="1600843"/>
                </a:cubicBezTo>
                <a:close/>
                <a:moveTo>
                  <a:pt x="596693" y="0"/>
                </a:moveTo>
                <a:lnTo>
                  <a:pt x="1492038" y="0"/>
                </a:lnTo>
                <a:lnTo>
                  <a:pt x="850966" y="844373"/>
                </a:lnTo>
                <a:cubicBezTo>
                  <a:pt x="731891" y="1001211"/>
                  <a:pt x="508219" y="1031824"/>
                  <a:pt x="351382" y="912748"/>
                </a:cubicBezTo>
                <a:lnTo>
                  <a:pt x="351383" y="912748"/>
                </a:lnTo>
                <a:cubicBezTo>
                  <a:pt x="194545" y="793672"/>
                  <a:pt x="163933" y="570001"/>
                  <a:pt x="283008" y="41316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2275659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그림 개체 틀 29">
            <a:extLst>
              <a:ext uri="{FF2B5EF4-FFF2-40B4-BE49-F238E27FC236}">
                <a16:creationId xmlns:a16="http://schemas.microsoft.com/office/drawing/2014/main" id="{7B60FE99-DD5E-4D6E-99F4-535645C4CB03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2" y="0"/>
            <a:ext cx="6569477" cy="6858000"/>
          </a:xfrm>
          <a:custGeom>
            <a:avLst/>
            <a:gdLst>
              <a:gd name="connsiteX0" fmla="*/ 4117221 w 6569477"/>
              <a:gd name="connsiteY0" fmla="*/ 6784486 h 6858000"/>
              <a:gd name="connsiteX1" fmla="*/ 4065123 w 6569477"/>
              <a:gd name="connsiteY1" fmla="*/ 6846362 h 6858000"/>
              <a:gd name="connsiteX2" fmla="*/ 4054153 w 6569477"/>
              <a:gd name="connsiteY2" fmla="*/ 6858000 h 6858000"/>
              <a:gd name="connsiteX3" fmla="*/ 4025354 w 6569477"/>
              <a:gd name="connsiteY3" fmla="*/ 6858000 h 6858000"/>
              <a:gd name="connsiteX4" fmla="*/ 4042817 w 6569477"/>
              <a:gd name="connsiteY4" fmla="*/ 6837081 h 6858000"/>
              <a:gd name="connsiteX5" fmla="*/ 4117221 w 6569477"/>
              <a:gd name="connsiteY5" fmla="*/ 6784486 h 6858000"/>
              <a:gd name="connsiteX6" fmla="*/ 4098863 w 6569477"/>
              <a:gd name="connsiteY6" fmla="*/ 6687079 h 6858000"/>
              <a:gd name="connsiteX7" fmla="*/ 4016483 w 6569477"/>
              <a:gd name="connsiteY7" fmla="*/ 6816306 h 6858000"/>
              <a:gd name="connsiteX8" fmla="*/ 3967818 w 6569477"/>
              <a:gd name="connsiteY8" fmla="*/ 6856958 h 6858000"/>
              <a:gd name="connsiteX9" fmla="*/ 3966685 w 6569477"/>
              <a:gd name="connsiteY9" fmla="*/ 6858000 h 6858000"/>
              <a:gd name="connsiteX10" fmla="*/ 3929841 w 6569477"/>
              <a:gd name="connsiteY10" fmla="*/ 6858000 h 6858000"/>
              <a:gd name="connsiteX11" fmla="*/ 4004165 w 6569477"/>
              <a:gd name="connsiteY11" fmla="*/ 6784103 h 6858000"/>
              <a:gd name="connsiteX12" fmla="*/ 4098863 w 6569477"/>
              <a:gd name="connsiteY12" fmla="*/ 6687079 h 6858000"/>
              <a:gd name="connsiteX13" fmla="*/ 5739924 w 6569477"/>
              <a:gd name="connsiteY13" fmla="*/ 6488019 h 6858000"/>
              <a:gd name="connsiteX14" fmla="*/ 5746811 w 6569477"/>
              <a:gd name="connsiteY14" fmla="*/ 6494900 h 6858000"/>
              <a:gd name="connsiteX15" fmla="*/ 5746479 w 6569477"/>
              <a:gd name="connsiteY15" fmla="*/ 6496223 h 6858000"/>
              <a:gd name="connsiteX16" fmla="*/ 5739923 w 6569477"/>
              <a:gd name="connsiteY16" fmla="*/ 6501783 h 6858000"/>
              <a:gd name="connsiteX17" fmla="*/ 5739923 w 6569477"/>
              <a:gd name="connsiteY17" fmla="*/ 6494900 h 6858000"/>
              <a:gd name="connsiteX18" fmla="*/ 4189806 w 6569477"/>
              <a:gd name="connsiteY18" fmla="*/ 6433624 h 6858000"/>
              <a:gd name="connsiteX19" fmla="*/ 4188863 w 6569477"/>
              <a:gd name="connsiteY19" fmla="*/ 6437396 h 6858000"/>
              <a:gd name="connsiteX20" fmla="*/ 4181480 w 6569477"/>
              <a:gd name="connsiteY20" fmla="*/ 6441614 h 6858000"/>
              <a:gd name="connsiteX21" fmla="*/ 4190270 w 6569477"/>
              <a:gd name="connsiteY21" fmla="*/ 6433178 h 6858000"/>
              <a:gd name="connsiteX22" fmla="*/ 4189806 w 6569477"/>
              <a:gd name="connsiteY22" fmla="*/ 6433624 h 6858000"/>
              <a:gd name="connsiteX23" fmla="*/ 4189918 w 6569477"/>
              <a:gd name="connsiteY23" fmla="*/ 6433179 h 6858000"/>
              <a:gd name="connsiteX24" fmla="*/ 4080254 w 6569477"/>
              <a:gd name="connsiteY24" fmla="*/ 6424489 h 6858000"/>
              <a:gd name="connsiteX25" fmla="*/ 4080253 w 6569477"/>
              <a:gd name="connsiteY25" fmla="*/ 6424742 h 6858000"/>
              <a:gd name="connsiteX26" fmla="*/ 4071818 w 6569477"/>
              <a:gd name="connsiteY26" fmla="*/ 6433178 h 6858000"/>
              <a:gd name="connsiteX27" fmla="*/ 4239510 w 6569477"/>
              <a:gd name="connsiteY27" fmla="*/ 6367480 h 6858000"/>
              <a:gd name="connsiteX28" fmla="*/ 4236315 w 6569477"/>
              <a:gd name="connsiteY28" fmla="*/ 6373075 h 6858000"/>
              <a:gd name="connsiteX29" fmla="*/ 4232912 w 6569477"/>
              <a:gd name="connsiteY29" fmla="*/ 6373925 h 6858000"/>
              <a:gd name="connsiteX30" fmla="*/ 4238687 w 6569477"/>
              <a:gd name="connsiteY30" fmla="*/ 6368327 h 6858000"/>
              <a:gd name="connsiteX31" fmla="*/ 4265838 w 6569477"/>
              <a:gd name="connsiteY31" fmla="*/ 6340386 h 6858000"/>
              <a:gd name="connsiteX32" fmla="*/ 4239510 w 6569477"/>
              <a:gd name="connsiteY32" fmla="*/ 6367480 h 6858000"/>
              <a:gd name="connsiteX33" fmla="*/ 4240531 w 6569477"/>
              <a:gd name="connsiteY33" fmla="*/ 6365693 h 6858000"/>
              <a:gd name="connsiteX34" fmla="*/ 4248968 w 6569477"/>
              <a:gd name="connsiteY34" fmla="*/ 6357257 h 6858000"/>
              <a:gd name="connsiteX35" fmla="*/ 4265838 w 6569477"/>
              <a:gd name="connsiteY35" fmla="*/ 6340386 h 6858000"/>
              <a:gd name="connsiteX36" fmla="*/ 4291147 w 6569477"/>
              <a:gd name="connsiteY36" fmla="*/ 6272900 h 6858000"/>
              <a:gd name="connsiteX37" fmla="*/ 4299581 w 6569477"/>
              <a:gd name="connsiteY37" fmla="*/ 6272900 h 6858000"/>
              <a:gd name="connsiteX38" fmla="*/ 4308018 w 6569477"/>
              <a:gd name="connsiteY38" fmla="*/ 6272900 h 6858000"/>
              <a:gd name="connsiteX39" fmla="*/ 4291147 w 6569477"/>
              <a:gd name="connsiteY39" fmla="*/ 6289772 h 6858000"/>
              <a:gd name="connsiteX40" fmla="*/ 4274273 w 6569477"/>
              <a:gd name="connsiteY40" fmla="*/ 6306643 h 6858000"/>
              <a:gd name="connsiteX41" fmla="*/ 4257404 w 6569477"/>
              <a:gd name="connsiteY41" fmla="*/ 6323512 h 6858000"/>
              <a:gd name="connsiteX42" fmla="*/ 4257404 w 6569477"/>
              <a:gd name="connsiteY42" fmla="*/ 6331950 h 6858000"/>
              <a:gd name="connsiteX43" fmla="*/ 4215224 w 6569477"/>
              <a:gd name="connsiteY43" fmla="*/ 6374128 h 6858000"/>
              <a:gd name="connsiteX44" fmla="*/ 4215223 w 6569477"/>
              <a:gd name="connsiteY44" fmla="*/ 6382562 h 6858000"/>
              <a:gd name="connsiteX45" fmla="*/ 4223663 w 6569477"/>
              <a:gd name="connsiteY45" fmla="*/ 6382564 h 6858000"/>
              <a:gd name="connsiteX46" fmla="*/ 4232099 w 6569477"/>
              <a:gd name="connsiteY46" fmla="*/ 6374128 h 6858000"/>
              <a:gd name="connsiteX47" fmla="*/ 4232912 w 6569477"/>
              <a:gd name="connsiteY47" fmla="*/ 6373925 h 6858000"/>
              <a:gd name="connsiteX48" fmla="*/ 4215378 w 6569477"/>
              <a:gd name="connsiteY48" fmla="*/ 6390919 h 6858000"/>
              <a:gd name="connsiteX49" fmla="*/ 4215224 w 6569477"/>
              <a:gd name="connsiteY49" fmla="*/ 6391000 h 6858000"/>
              <a:gd name="connsiteX50" fmla="*/ 4215199 w 6569477"/>
              <a:gd name="connsiteY50" fmla="*/ 6391088 h 6858000"/>
              <a:gd name="connsiteX51" fmla="*/ 4213115 w 6569477"/>
              <a:gd name="connsiteY51" fmla="*/ 6393108 h 6858000"/>
              <a:gd name="connsiteX52" fmla="*/ 4198356 w 6569477"/>
              <a:gd name="connsiteY52" fmla="*/ 6382564 h 6858000"/>
              <a:gd name="connsiteX53" fmla="*/ 4113994 w 6569477"/>
              <a:gd name="connsiteY53" fmla="*/ 6475357 h 6858000"/>
              <a:gd name="connsiteX54" fmla="*/ 4122431 w 6569477"/>
              <a:gd name="connsiteY54" fmla="*/ 6475355 h 6858000"/>
              <a:gd name="connsiteX55" fmla="*/ 4097125 w 6569477"/>
              <a:gd name="connsiteY55" fmla="*/ 6500664 h 6858000"/>
              <a:gd name="connsiteX56" fmla="*/ 4088687 w 6569477"/>
              <a:gd name="connsiteY56" fmla="*/ 6500664 h 6858000"/>
              <a:gd name="connsiteX57" fmla="*/ 4088688 w 6569477"/>
              <a:gd name="connsiteY57" fmla="*/ 6509098 h 6858000"/>
              <a:gd name="connsiteX58" fmla="*/ 4080256 w 6569477"/>
              <a:gd name="connsiteY58" fmla="*/ 6509098 h 6858000"/>
              <a:gd name="connsiteX59" fmla="*/ 4063383 w 6569477"/>
              <a:gd name="connsiteY59" fmla="*/ 6525971 h 6858000"/>
              <a:gd name="connsiteX60" fmla="*/ 4054946 w 6569477"/>
              <a:gd name="connsiteY60" fmla="*/ 6542841 h 6858000"/>
              <a:gd name="connsiteX61" fmla="*/ 4046513 w 6569477"/>
              <a:gd name="connsiteY61" fmla="*/ 6551277 h 6858000"/>
              <a:gd name="connsiteX62" fmla="*/ 4021201 w 6569477"/>
              <a:gd name="connsiteY62" fmla="*/ 6576584 h 6858000"/>
              <a:gd name="connsiteX63" fmla="*/ 4021203 w 6569477"/>
              <a:gd name="connsiteY63" fmla="*/ 6585021 h 6858000"/>
              <a:gd name="connsiteX64" fmla="*/ 4012768 w 6569477"/>
              <a:gd name="connsiteY64" fmla="*/ 6593455 h 6858000"/>
              <a:gd name="connsiteX65" fmla="*/ 3936845 w 6569477"/>
              <a:gd name="connsiteY65" fmla="*/ 6660941 h 6858000"/>
              <a:gd name="connsiteX66" fmla="*/ 3928411 w 6569477"/>
              <a:gd name="connsiteY66" fmla="*/ 6652505 h 6858000"/>
              <a:gd name="connsiteX67" fmla="*/ 3936844 w 6569477"/>
              <a:gd name="connsiteY67" fmla="*/ 6644069 h 6858000"/>
              <a:gd name="connsiteX68" fmla="*/ 3945281 w 6569477"/>
              <a:gd name="connsiteY68" fmla="*/ 6635634 h 6858000"/>
              <a:gd name="connsiteX69" fmla="*/ 3936845 w 6569477"/>
              <a:gd name="connsiteY69" fmla="*/ 6635634 h 6858000"/>
              <a:gd name="connsiteX70" fmla="*/ 3928411 w 6569477"/>
              <a:gd name="connsiteY70" fmla="*/ 6644072 h 6858000"/>
              <a:gd name="connsiteX71" fmla="*/ 3919975 w 6569477"/>
              <a:gd name="connsiteY71" fmla="*/ 6652505 h 6858000"/>
              <a:gd name="connsiteX72" fmla="*/ 3919975 w 6569477"/>
              <a:gd name="connsiteY72" fmla="*/ 6660941 h 6858000"/>
              <a:gd name="connsiteX73" fmla="*/ 3919974 w 6569477"/>
              <a:gd name="connsiteY73" fmla="*/ 6669377 h 6858000"/>
              <a:gd name="connsiteX74" fmla="*/ 3844054 w 6569477"/>
              <a:gd name="connsiteY74" fmla="*/ 6728426 h 6858000"/>
              <a:gd name="connsiteX75" fmla="*/ 3844051 w 6569477"/>
              <a:gd name="connsiteY75" fmla="*/ 6736860 h 6858000"/>
              <a:gd name="connsiteX76" fmla="*/ 3675339 w 6569477"/>
              <a:gd name="connsiteY76" fmla="*/ 6854962 h 6858000"/>
              <a:gd name="connsiteX77" fmla="*/ 3671147 w 6569477"/>
              <a:gd name="connsiteY77" fmla="*/ 6858000 h 6858000"/>
              <a:gd name="connsiteX78" fmla="*/ 3532438 w 6569477"/>
              <a:gd name="connsiteY78" fmla="*/ 6858000 h 6858000"/>
              <a:gd name="connsiteX79" fmla="*/ 3566728 w 6569477"/>
              <a:gd name="connsiteY79" fmla="*/ 6830708 h 6858000"/>
              <a:gd name="connsiteX80" fmla="*/ 3624722 w 6569477"/>
              <a:gd name="connsiteY80" fmla="*/ 6795912 h 6858000"/>
              <a:gd name="connsiteX81" fmla="*/ 3633161 w 6569477"/>
              <a:gd name="connsiteY81" fmla="*/ 6787476 h 6858000"/>
              <a:gd name="connsiteX82" fmla="*/ 3633160 w 6569477"/>
              <a:gd name="connsiteY82" fmla="*/ 6779041 h 6858000"/>
              <a:gd name="connsiteX83" fmla="*/ 3641596 w 6569477"/>
              <a:gd name="connsiteY83" fmla="*/ 6779041 h 6858000"/>
              <a:gd name="connsiteX84" fmla="*/ 3641596 w 6569477"/>
              <a:gd name="connsiteY84" fmla="*/ 6787476 h 6858000"/>
              <a:gd name="connsiteX85" fmla="*/ 3683775 w 6569477"/>
              <a:gd name="connsiteY85" fmla="*/ 6770605 h 6858000"/>
              <a:gd name="connsiteX86" fmla="*/ 3683775 w 6569477"/>
              <a:gd name="connsiteY86" fmla="*/ 6762169 h 6858000"/>
              <a:gd name="connsiteX87" fmla="*/ 3675339 w 6569477"/>
              <a:gd name="connsiteY87" fmla="*/ 6787476 h 6858000"/>
              <a:gd name="connsiteX88" fmla="*/ 3742824 w 6569477"/>
              <a:gd name="connsiteY88" fmla="*/ 6736862 h 6858000"/>
              <a:gd name="connsiteX89" fmla="*/ 3785001 w 6569477"/>
              <a:gd name="connsiteY89" fmla="*/ 6703120 h 6858000"/>
              <a:gd name="connsiteX90" fmla="*/ 3827182 w 6569477"/>
              <a:gd name="connsiteY90" fmla="*/ 6669377 h 6858000"/>
              <a:gd name="connsiteX91" fmla="*/ 3903102 w 6569477"/>
              <a:gd name="connsiteY91" fmla="*/ 6601891 h 6858000"/>
              <a:gd name="connsiteX92" fmla="*/ 3928411 w 6569477"/>
              <a:gd name="connsiteY92" fmla="*/ 6585021 h 6858000"/>
              <a:gd name="connsiteX93" fmla="*/ 3945281 w 6569477"/>
              <a:gd name="connsiteY93" fmla="*/ 6568148 h 6858000"/>
              <a:gd name="connsiteX94" fmla="*/ 3962152 w 6569477"/>
              <a:gd name="connsiteY94" fmla="*/ 6559714 h 6858000"/>
              <a:gd name="connsiteX95" fmla="*/ 3987461 w 6569477"/>
              <a:gd name="connsiteY95" fmla="*/ 6534407 h 6858000"/>
              <a:gd name="connsiteX96" fmla="*/ 4012768 w 6569477"/>
              <a:gd name="connsiteY96" fmla="*/ 6517534 h 6858000"/>
              <a:gd name="connsiteX97" fmla="*/ 4029637 w 6569477"/>
              <a:gd name="connsiteY97" fmla="*/ 6492227 h 6858000"/>
              <a:gd name="connsiteX98" fmla="*/ 4038075 w 6569477"/>
              <a:gd name="connsiteY98" fmla="*/ 6492227 h 6858000"/>
              <a:gd name="connsiteX99" fmla="*/ 4291147 w 6569477"/>
              <a:gd name="connsiteY99" fmla="*/ 6272900 h 6858000"/>
              <a:gd name="connsiteX100" fmla="*/ 4561089 w 6569477"/>
              <a:gd name="connsiteY100" fmla="*/ 6171673 h 6858000"/>
              <a:gd name="connsiteX101" fmla="*/ 4556321 w 6569477"/>
              <a:gd name="connsiteY101" fmla="*/ 6179312 h 6858000"/>
              <a:gd name="connsiteX102" fmla="*/ 4554763 w 6569477"/>
              <a:gd name="connsiteY102" fmla="*/ 6179053 h 6858000"/>
              <a:gd name="connsiteX103" fmla="*/ 4561089 w 6569477"/>
              <a:gd name="connsiteY103" fmla="*/ 6171673 h 6858000"/>
              <a:gd name="connsiteX104" fmla="*/ 4671175 w 6569477"/>
              <a:gd name="connsiteY104" fmla="*/ 5979022 h 6858000"/>
              <a:gd name="connsiteX105" fmla="*/ 4669173 w 6569477"/>
              <a:gd name="connsiteY105" fmla="*/ 5981473 h 6858000"/>
              <a:gd name="connsiteX106" fmla="*/ 4645447 w 6569477"/>
              <a:gd name="connsiteY106" fmla="*/ 5994524 h 6858000"/>
              <a:gd name="connsiteX107" fmla="*/ 4644391 w 6569477"/>
              <a:gd name="connsiteY107" fmla="*/ 6000718 h 6858000"/>
              <a:gd name="connsiteX108" fmla="*/ 4645606 w 6569477"/>
              <a:gd name="connsiteY108" fmla="*/ 6000505 h 6858000"/>
              <a:gd name="connsiteX109" fmla="*/ 4646686 w 6569477"/>
              <a:gd name="connsiteY109" fmla="*/ 5998475 h 6858000"/>
              <a:gd name="connsiteX110" fmla="*/ 4647927 w 6569477"/>
              <a:gd name="connsiteY110" fmla="*/ 6000099 h 6858000"/>
              <a:gd name="connsiteX111" fmla="*/ 4649663 w 6569477"/>
              <a:gd name="connsiteY111" fmla="*/ 5999795 h 6858000"/>
              <a:gd name="connsiteX112" fmla="*/ 4654936 w 6569477"/>
              <a:gd name="connsiteY112" fmla="*/ 6000454 h 6858000"/>
              <a:gd name="connsiteX113" fmla="*/ 4654647 w 6569477"/>
              <a:gd name="connsiteY113" fmla="*/ 6003455 h 6858000"/>
              <a:gd name="connsiteX114" fmla="*/ 4658944 w 6569477"/>
              <a:gd name="connsiteY114" fmla="*/ 5998240 h 6858000"/>
              <a:gd name="connsiteX115" fmla="*/ 5823292 w 6569477"/>
              <a:gd name="connsiteY115" fmla="*/ 5722907 h 6858000"/>
              <a:gd name="connsiteX116" fmla="*/ 5800797 w 6569477"/>
              <a:gd name="connsiteY116" fmla="*/ 5768179 h 6858000"/>
              <a:gd name="connsiteX117" fmla="*/ 5806978 w 6569477"/>
              <a:gd name="connsiteY117" fmla="*/ 5758327 h 6858000"/>
              <a:gd name="connsiteX118" fmla="*/ 5818310 w 6569477"/>
              <a:gd name="connsiteY118" fmla="*/ 5744909 h 6858000"/>
              <a:gd name="connsiteX119" fmla="*/ 5822096 w 6569477"/>
              <a:gd name="connsiteY119" fmla="*/ 5732580 h 6858000"/>
              <a:gd name="connsiteX120" fmla="*/ 5907073 w 6569477"/>
              <a:gd name="connsiteY120" fmla="*/ 5708785 h 6858000"/>
              <a:gd name="connsiteX121" fmla="*/ 5869741 w 6569477"/>
              <a:gd name="connsiteY121" fmla="*/ 5783136 h 6858000"/>
              <a:gd name="connsiteX122" fmla="*/ 5842500 w 6569477"/>
              <a:gd name="connsiteY122" fmla="*/ 5863847 h 6858000"/>
              <a:gd name="connsiteX123" fmla="*/ 5690433 w 6569477"/>
              <a:gd name="connsiteY123" fmla="*/ 6081162 h 6858000"/>
              <a:gd name="connsiteX124" fmla="*/ 5663883 w 6569477"/>
              <a:gd name="connsiteY124" fmla="*/ 6103351 h 6858000"/>
              <a:gd name="connsiteX125" fmla="*/ 5636415 w 6569477"/>
              <a:gd name="connsiteY125" fmla="*/ 6152111 h 6858000"/>
              <a:gd name="connsiteX126" fmla="*/ 5637318 w 6569477"/>
              <a:gd name="connsiteY126" fmla="*/ 6151784 h 6858000"/>
              <a:gd name="connsiteX127" fmla="*/ 5618612 w 6569477"/>
              <a:gd name="connsiteY127" fmla="*/ 6190081 h 6858000"/>
              <a:gd name="connsiteX128" fmla="*/ 5611094 w 6569477"/>
              <a:gd name="connsiteY128" fmla="*/ 6205514 h 6858000"/>
              <a:gd name="connsiteX129" fmla="*/ 5619596 w 6569477"/>
              <a:gd name="connsiteY129" fmla="*/ 6194628 h 6858000"/>
              <a:gd name="connsiteX130" fmla="*/ 5636991 w 6569477"/>
              <a:gd name="connsiteY130" fmla="*/ 6166061 h 6858000"/>
              <a:gd name="connsiteX131" fmla="*/ 5657339 w 6569477"/>
              <a:gd name="connsiteY131" fmla="*/ 6161951 h 6858000"/>
              <a:gd name="connsiteX132" fmla="*/ 5638432 w 6569477"/>
              <a:gd name="connsiteY132" fmla="*/ 6208150 h 6858000"/>
              <a:gd name="connsiteX133" fmla="*/ 5718245 w 6569477"/>
              <a:gd name="connsiteY133" fmla="*/ 6079013 h 6858000"/>
              <a:gd name="connsiteX134" fmla="*/ 5802168 w 6569477"/>
              <a:gd name="connsiteY134" fmla="*/ 5970237 h 6858000"/>
              <a:gd name="connsiteX135" fmla="*/ 5917053 w 6569477"/>
              <a:gd name="connsiteY135" fmla="*/ 5735129 h 6858000"/>
              <a:gd name="connsiteX136" fmla="*/ 5902116 w 6569477"/>
              <a:gd name="connsiteY136" fmla="*/ 5731083 h 6858000"/>
              <a:gd name="connsiteX137" fmla="*/ 5917201 w 6569477"/>
              <a:gd name="connsiteY137" fmla="*/ 5634092 h 6858000"/>
              <a:gd name="connsiteX138" fmla="*/ 5891750 w 6569477"/>
              <a:gd name="connsiteY138" fmla="*/ 5667883 h 6858000"/>
              <a:gd name="connsiteX139" fmla="*/ 5781231 w 6569477"/>
              <a:gd name="connsiteY139" fmla="*/ 5830035 h 6858000"/>
              <a:gd name="connsiteX140" fmla="*/ 5766290 w 6569477"/>
              <a:gd name="connsiteY140" fmla="*/ 5839137 h 6858000"/>
              <a:gd name="connsiteX141" fmla="*/ 5764238 w 6569477"/>
              <a:gd name="connsiteY141" fmla="*/ 5841451 h 6858000"/>
              <a:gd name="connsiteX142" fmla="*/ 5588834 w 6569477"/>
              <a:gd name="connsiteY142" fmla="*/ 6142779 h 6858000"/>
              <a:gd name="connsiteX143" fmla="*/ 5549933 w 6569477"/>
              <a:gd name="connsiteY143" fmla="*/ 6201116 h 6858000"/>
              <a:gd name="connsiteX144" fmla="*/ 5547357 w 6569477"/>
              <a:gd name="connsiteY144" fmla="*/ 6207173 h 6858000"/>
              <a:gd name="connsiteX145" fmla="*/ 5529789 w 6569477"/>
              <a:gd name="connsiteY145" fmla="*/ 6231324 h 6858000"/>
              <a:gd name="connsiteX146" fmla="*/ 5464244 w 6569477"/>
              <a:gd name="connsiteY146" fmla="*/ 6329615 h 6858000"/>
              <a:gd name="connsiteX147" fmla="*/ 5402037 w 6569477"/>
              <a:gd name="connsiteY147" fmla="*/ 6435651 h 6858000"/>
              <a:gd name="connsiteX148" fmla="*/ 5408957 w 6569477"/>
              <a:gd name="connsiteY148" fmla="*/ 6435651 h 6858000"/>
              <a:gd name="connsiteX149" fmla="*/ 5422798 w 6569477"/>
              <a:gd name="connsiteY149" fmla="*/ 6428728 h 6858000"/>
              <a:gd name="connsiteX150" fmla="*/ 5421385 w 6569477"/>
              <a:gd name="connsiteY150" fmla="*/ 6432963 h 6858000"/>
              <a:gd name="connsiteX151" fmla="*/ 5408956 w 6569477"/>
              <a:gd name="connsiteY151" fmla="*/ 6449499 h 6858000"/>
              <a:gd name="connsiteX152" fmla="*/ 5415877 w 6569477"/>
              <a:gd name="connsiteY152" fmla="*/ 6449499 h 6858000"/>
              <a:gd name="connsiteX153" fmla="*/ 5421385 w 6569477"/>
              <a:gd name="connsiteY153" fmla="*/ 6432963 h 6858000"/>
              <a:gd name="connsiteX154" fmla="*/ 5487674 w 6569477"/>
              <a:gd name="connsiteY154" fmla="*/ 6344780 h 6858000"/>
              <a:gd name="connsiteX155" fmla="*/ 5495039 w 6569477"/>
              <a:gd name="connsiteY155" fmla="*/ 6334691 h 6858000"/>
              <a:gd name="connsiteX156" fmla="*/ 5485269 w 6569477"/>
              <a:gd name="connsiteY156" fmla="*/ 6342855 h 6858000"/>
              <a:gd name="connsiteX157" fmla="*/ 5480829 w 6569477"/>
              <a:gd name="connsiteY157" fmla="*/ 6337541 h 6858000"/>
              <a:gd name="connsiteX158" fmla="*/ 5525918 w 6569477"/>
              <a:gd name="connsiteY158" fmla="*/ 6272793 h 6858000"/>
              <a:gd name="connsiteX159" fmla="*/ 5577186 w 6569477"/>
              <a:gd name="connsiteY159" fmla="*/ 6193853 h 6858000"/>
              <a:gd name="connsiteX160" fmla="*/ 5598425 w 6569477"/>
              <a:gd name="connsiteY160" fmla="*/ 6176103 h 6858000"/>
              <a:gd name="connsiteX161" fmla="*/ 5613302 w 6569477"/>
              <a:gd name="connsiteY161" fmla="*/ 6163670 h 6858000"/>
              <a:gd name="connsiteX162" fmla="*/ 5616665 w 6569477"/>
              <a:gd name="connsiteY162" fmla="*/ 6159249 h 6858000"/>
              <a:gd name="connsiteX163" fmla="*/ 5619814 w 6569477"/>
              <a:gd name="connsiteY163" fmla="*/ 6158111 h 6858000"/>
              <a:gd name="connsiteX164" fmla="*/ 5641844 w 6569477"/>
              <a:gd name="connsiteY164" fmla="*/ 6122335 h 6858000"/>
              <a:gd name="connsiteX165" fmla="*/ 5694784 w 6569477"/>
              <a:gd name="connsiteY165" fmla="*/ 6032412 h 6858000"/>
              <a:gd name="connsiteX166" fmla="*/ 5727512 w 6569477"/>
              <a:gd name="connsiteY166" fmla="*/ 5996037 h 6858000"/>
              <a:gd name="connsiteX167" fmla="*/ 5723942 w 6569477"/>
              <a:gd name="connsiteY167" fmla="*/ 5980974 h 6858000"/>
              <a:gd name="connsiteX168" fmla="*/ 5822911 w 6569477"/>
              <a:gd name="connsiteY168" fmla="*/ 5808034 h 6858000"/>
              <a:gd name="connsiteX169" fmla="*/ 5877583 w 6569477"/>
              <a:gd name="connsiteY169" fmla="*/ 5711587 h 6858000"/>
              <a:gd name="connsiteX170" fmla="*/ 6242698 w 6569477"/>
              <a:gd name="connsiteY170" fmla="*/ 5517691 h 6858000"/>
              <a:gd name="connsiteX171" fmla="*/ 6208261 w 6569477"/>
              <a:gd name="connsiteY171" fmla="*/ 5662208 h 6858000"/>
              <a:gd name="connsiteX172" fmla="*/ 6146276 w 6569477"/>
              <a:gd name="connsiteY172" fmla="*/ 5765433 h 6858000"/>
              <a:gd name="connsiteX173" fmla="*/ 6153163 w 6569477"/>
              <a:gd name="connsiteY173" fmla="*/ 5772316 h 6858000"/>
              <a:gd name="connsiteX174" fmla="*/ 6139388 w 6569477"/>
              <a:gd name="connsiteY174" fmla="*/ 5792960 h 6858000"/>
              <a:gd name="connsiteX175" fmla="*/ 6132502 w 6569477"/>
              <a:gd name="connsiteY175" fmla="*/ 5799841 h 6858000"/>
              <a:gd name="connsiteX176" fmla="*/ 6139387 w 6569477"/>
              <a:gd name="connsiteY176" fmla="*/ 5799843 h 6858000"/>
              <a:gd name="connsiteX177" fmla="*/ 6098063 w 6569477"/>
              <a:gd name="connsiteY177" fmla="*/ 5903069 h 6858000"/>
              <a:gd name="connsiteX178" fmla="*/ 6098064 w 6569477"/>
              <a:gd name="connsiteY178" fmla="*/ 5909950 h 6858000"/>
              <a:gd name="connsiteX179" fmla="*/ 6098065 w 6569477"/>
              <a:gd name="connsiteY179" fmla="*/ 5916833 h 6858000"/>
              <a:gd name="connsiteX180" fmla="*/ 6098065 w 6569477"/>
              <a:gd name="connsiteY180" fmla="*/ 5923714 h 6858000"/>
              <a:gd name="connsiteX181" fmla="*/ 6091178 w 6569477"/>
              <a:gd name="connsiteY181" fmla="*/ 5923714 h 6858000"/>
              <a:gd name="connsiteX182" fmla="*/ 6098065 w 6569477"/>
              <a:gd name="connsiteY182" fmla="*/ 5930597 h 6858000"/>
              <a:gd name="connsiteX183" fmla="*/ 6084290 w 6569477"/>
              <a:gd name="connsiteY183" fmla="*/ 5985651 h 6858000"/>
              <a:gd name="connsiteX184" fmla="*/ 6118727 w 6569477"/>
              <a:gd name="connsiteY184" fmla="*/ 5965005 h 6858000"/>
              <a:gd name="connsiteX185" fmla="*/ 6115283 w 6569477"/>
              <a:gd name="connsiteY185" fmla="*/ 5978768 h 6858000"/>
              <a:gd name="connsiteX186" fmla="*/ 6113562 w 6569477"/>
              <a:gd name="connsiteY186" fmla="*/ 5985649 h 6858000"/>
              <a:gd name="connsiteX187" fmla="*/ 6111840 w 6569477"/>
              <a:gd name="connsiteY187" fmla="*/ 5985651 h 6858000"/>
              <a:gd name="connsiteX188" fmla="*/ 6111840 w 6569477"/>
              <a:gd name="connsiteY188" fmla="*/ 5992530 h 6858000"/>
              <a:gd name="connsiteX189" fmla="*/ 6113562 w 6569477"/>
              <a:gd name="connsiteY189" fmla="*/ 5985649 h 6858000"/>
              <a:gd name="connsiteX190" fmla="*/ 6118727 w 6569477"/>
              <a:gd name="connsiteY190" fmla="*/ 5985649 h 6858000"/>
              <a:gd name="connsiteX191" fmla="*/ 6118727 w 6569477"/>
              <a:gd name="connsiteY191" fmla="*/ 5992532 h 6858000"/>
              <a:gd name="connsiteX192" fmla="*/ 6118727 w 6569477"/>
              <a:gd name="connsiteY192" fmla="*/ 5999413 h 6858000"/>
              <a:gd name="connsiteX193" fmla="*/ 6098065 w 6569477"/>
              <a:gd name="connsiteY193" fmla="*/ 6033823 h 6858000"/>
              <a:gd name="connsiteX194" fmla="*/ 6091178 w 6569477"/>
              <a:gd name="connsiteY194" fmla="*/ 6040704 h 6858000"/>
              <a:gd name="connsiteX195" fmla="*/ 6084290 w 6569477"/>
              <a:gd name="connsiteY195" fmla="*/ 6054467 h 6858000"/>
              <a:gd name="connsiteX196" fmla="*/ 6077403 w 6569477"/>
              <a:gd name="connsiteY196" fmla="*/ 6061350 h 6858000"/>
              <a:gd name="connsiteX197" fmla="*/ 6084290 w 6569477"/>
              <a:gd name="connsiteY197" fmla="*/ 6047585 h 6858000"/>
              <a:gd name="connsiteX198" fmla="*/ 6091178 w 6569477"/>
              <a:gd name="connsiteY198" fmla="*/ 6033821 h 6858000"/>
              <a:gd name="connsiteX199" fmla="*/ 6056740 w 6569477"/>
              <a:gd name="connsiteY199" fmla="*/ 6068231 h 6858000"/>
              <a:gd name="connsiteX200" fmla="*/ 6036078 w 6569477"/>
              <a:gd name="connsiteY200" fmla="*/ 6047587 h 6858000"/>
              <a:gd name="connsiteX201" fmla="*/ 5884558 w 6569477"/>
              <a:gd name="connsiteY201" fmla="*/ 6329737 h 6858000"/>
              <a:gd name="connsiteX202" fmla="*/ 5877670 w 6569477"/>
              <a:gd name="connsiteY202" fmla="*/ 6343502 h 6858000"/>
              <a:gd name="connsiteX203" fmla="*/ 5870783 w 6569477"/>
              <a:gd name="connsiteY203" fmla="*/ 6350383 h 6858000"/>
              <a:gd name="connsiteX204" fmla="*/ 5801910 w 6569477"/>
              <a:gd name="connsiteY204" fmla="*/ 6460490 h 6858000"/>
              <a:gd name="connsiteX205" fmla="*/ 5719261 w 6569477"/>
              <a:gd name="connsiteY205" fmla="*/ 6598128 h 6858000"/>
              <a:gd name="connsiteX206" fmla="*/ 5615952 w 6569477"/>
              <a:gd name="connsiteY206" fmla="*/ 6728880 h 6858000"/>
              <a:gd name="connsiteX207" fmla="*/ 5540191 w 6569477"/>
              <a:gd name="connsiteY207" fmla="*/ 6825223 h 6858000"/>
              <a:gd name="connsiteX208" fmla="*/ 5514417 w 6569477"/>
              <a:gd name="connsiteY208" fmla="*/ 6858000 h 6858000"/>
              <a:gd name="connsiteX209" fmla="*/ 5432172 w 6569477"/>
              <a:gd name="connsiteY209" fmla="*/ 6858000 h 6858000"/>
              <a:gd name="connsiteX210" fmla="*/ 5485092 w 6569477"/>
              <a:gd name="connsiteY210" fmla="*/ 6818343 h 6858000"/>
              <a:gd name="connsiteX211" fmla="*/ 5498867 w 6569477"/>
              <a:gd name="connsiteY211" fmla="*/ 6832106 h 6858000"/>
              <a:gd name="connsiteX212" fmla="*/ 5547078 w 6569477"/>
              <a:gd name="connsiteY212" fmla="*/ 6777051 h 6858000"/>
              <a:gd name="connsiteX213" fmla="*/ 5540191 w 6569477"/>
              <a:gd name="connsiteY213" fmla="*/ 6777052 h 6858000"/>
              <a:gd name="connsiteX214" fmla="*/ 5533303 w 6569477"/>
              <a:gd name="connsiteY214" fmla="*/ 6783935 h 6858000"/>
              <a:gd name="connsiteX215" fmla="*/ 5533304 w 6569477"/>
              <a:gd name="connsiteY215" fmla="*/ 6777052 h 6858000"/>
              <a:gd name="connsiteX216" fmla="*/ 5512641 w 6569477"/>
              <a:gd name="connsiteY216" fmla="*/ 6783935 h 6858000"/>
              <a:gd name="connsiteX217" fmla="*/ 5547078 w 6569477"/>
              <a:gd name="connsiteY217" fmla="*/ 6742645 h 6858000"/>
              <a:gd name="connsiteX218" fmla="*/ 5547077 w 6569477"/>
              <a:gd name="connsiteY218" fmla="*/ 6735761 h 6858000"/>
              <a:gd name="connsiteX219" fmla="*/ 5553964 w 6569477"/>
              <a:gd name="connsiteY219" fmla="*/ 6735759 h 6858000"/>
              <a:gd name="connsiteX220" fmla="*/ 5560853 w 6569477"/>
              <a:gd name="connsiteY220" fmla="*/ 6721997 h 6858000"/>
              <a:gd name="connsiteX221" fmla="*/ 5567740 w 6569477"/>
              <a:gd name="connsiteY221" fmla="*/ 6721999 h 6858000"/>
              <a:gd name="connsiteX222" fmla="*/ 5615951 w 6569477"/>
              <a:gd name="connsiteY222" fmla="*/ 6639417 h 6858000"/>
              <a:gd name="connsiteX223" fmla="*/ 5677937 w 6569477"/>
              <a:gd name="connsiteY223" fmla="*/ 6591244 h 6858000"/>
              <a:gd name="connsiteX224" fmla="*/ 5684824 w 6569477"/>
              <a:gd name="connsiteY224" fmla="*/ 6584361 h 6858000"/>
              <a:gd name="connsiteX225" fmla="*/ 5698599 w 6569477"/>
              <a:gd name="connsiteY225" fmla="*/ 6570599 h 6858000"/>
              <a:gd name="connsiteX226" fmla="*/ 5698600 w 6569477"/>
              <a:gd name="connsiteY226" fmla="*/ 6577480 h 6858000"/>
              <a:gd name="connsiteX227" fmla="*/ 5691712 w 6569477"/>
              <a:gd name="connsiteY227" fmla="*/ 6584363 h 6858000"/>
              <a:gd name="connsiteX228" fmla="*/ 5691711 w 6569477"/>
              <a:gd name="connsiteY228" fmla="*/ 6591244 h 6858000"/>
              <a:gd name="connsiteX229" fmla="*/ 5719261 w 6569477"/>
              <a:gd name="connsiteY229" fmla="*/ 6543072 h 6858000"/>
              <a:gd name="connsiteX230" fmla="*/ 5712373 w 6569477"/>
              <a:gd name="connsiteY230" fmla="*/ 6549953 h 6858000"/>
              <a:gd name="connsiteX231" fmla="*/ 5712373 w 6569477"/>
              <a:gd name="connsiteY231" fmla="*/ 6543070 h 6858000"/>
              <a:gd name="connsiteX232" fmla="*/ 5712374 w 6569477"/>
              <a:gd name="connsiteY232" fmla="*/ 6536189 h 6858000"/>
              <a:gd name="connsiteX233" fmla="*/ 5698599 w 6569477"/>
              <a:gd name="connsiteY233" fmla="*/ 6543072 h 6858000"/>
              <a:gd name="connsiteX234" fmla="*/ 5733036 w 6569477"/>
              <a:gd name="connsiteY234" fmla="*/ 6508664 h 6858000"/>
              <a:gd name="connsiteX235" fmla="*/ 5739923 w 6569477"/>
              <a:gd name="connsiteY235" fmla="*/ 6501783 h 6858000"/>
              <a:gd name="connsiteX236" fmla="*/ 5745949 w 6569477"/>
              <a:gd name="connsiteY236" fmla="*/ 6498341 h 6858000"/>
              <a:gd name="connsiteX237" fmla="*/ 5746479 w 6569477"/>
              <a:gd name="connsiteY237" fmla="*/ 6496223 h 6858000"/>
              <a:gd name="connsiteX238" fmla="*/ 5774791 w 6569477"/>
              <a:gd name="connsiteY238" fmla="*/ 6472212 h 6858000"/>
              <a:gd name="connsiteX239" fmla="*/ 5863896 w 6569477"/>
              <a:gd name="connsiteY239" fmla="*/ 6343502 h 6858000"/>
              <a:gd name="connsiteX240" fmla="*/ 5870782 w 6569477"/>
              <a:gd name="connsiteY240" fmla="*/ 6336621 h 6858000"/>
              <a:gd name="connsiteX241" fmla="*/ 5877670 w 6569477"/>
              <a:gd name="connsiteY241" fmla="*/ 6322854 h 6858000"/>
              <a:gd name="connsiteX242" fmla="*/ 5877670 w 6569477"/>
              <a:gd name="connsiteY242" fmla="*/ 6329736 h 6858000"/>
              <a:gd name="connsiteX243" fmla="*/ 5896073 w 6569477"/>
              <a:gd name="connsiteY243" fmla="*/ 6274575 h 6858000"/>
              <a:gd name="connsiteX244" fmla="*/ 5897128 w 6569477"/>
              <a:gd name="connsiteY244" fmla="*/ 6268192 h 6858000"/>
              <a:gd name="connsiteX245" fmla="*/ 5897471 w 6569477"/>
              <a:gd name="connsiteY245" fmla="*/ 6267801 h 6858000"/>
              <a:gd name="connsiteX246" fmla="*/ 5898331 w 6569477"/>
              <a:gd name="connsiteY246" fmla="*/ 6260920 h 6858000"/>
              <a:gd name="connsiteX247" fmla="*/ 5897128 w 6569477"/>
              <a:gd name="connsiteY247" fmla="*/ 6268192 h 6858000"/>
              <a:gd name="connsiteX248" fmla="*/ 5891445 w 6569477"/>
              <a:gd name="connsiteY248" fmla="*/ 6274682 h 6858000"/>
              <a:gd name="connsiteX249" fmla="*/ 5884558 w 6569477"/>
              <a:gd name="connsiteY249" fmla="*/ 6274684 h 6858000"/>
              <a:gd name="connsiteX250" fmla="*/ 5891444 w 6569477"/>
              <a:gd name="connsiteY250" fmla="*/ 6260922 h 6858000"/>
              <a:gd name="connsiteX251" fmla="*/ 5891445 w 6569477"/>
              <a:gd name="connsiteY251" fmla="*/ 6258416 h 6858000"/>
              <a:gd name="connsiteX252" fmla="*/ 5894028 w 6569477"/>
              <a:gd name="connsiteY252" fmla="*/ 6254899 h 6858000"/>
              <a:gd name="connsiteX253" fmla="*/ 5898332 w 6569477"/>
              <a:gd name="connsiteY253" fmla="*/ 6247155 h 6858000"/>
              <a:gd name="connsiteX254" fmla="*/ 5891444 w 6569477"/>
              <a:gd name="connsiteY254" fmla="*/ 6254039 h 6858000"/>
              <a:gd name="connsiteX255" fmla="*/ 5891445 w 6569477"/>
              <a:gd name="connsiteY255" fmla="*/ 6258416 h 6858000"/>
              <a:gd name="connsiteX256" fmla="*/ 5884558 w 6569477"/>
              <a:gd name="connsiteY256" fmla="*/ 6267801 h 6858000"/>
              <a:gd name="connsiteX257" fmla="*/ 6022303 w 6569477"/>
              <a:gd name="connsiteY257" fmla="*/ 5992532 h 6858000"/>
              <a:gd name="connsiteX258" fmla="*/ 6049854 w 6569477"/>
              <a:gd name="connsiteY258" fmla="*/ 5958122 h 6858000"/>
              <a:gd name="connsiteX259" fmla="*/ 6042968 w 6569477"/>
              <a:gd name="connsiteY259" fmla="*/ 5944358 h 6858000"/>
              <a:gd name="connsiteX260" fmla="*/ 6049853 w 6569477"/>
              <a:gd name="connsiteY260" fmla="*/ 5937477 h 6858000"/>
              <a:gd name="connsiteX261" fmla="*/ 6056739 w 6569477"/>
              <a:gd name="connsiteY261" fmla="*/ 5923714 h 6858000"/>
              <a:gd name="connsiteX262" fmla="*/ 6110010 w 6569477"/>
              <a:gd name="connsiteY262" fmla="*/ 5829842 h 6858000"/>
              <a:gd name="connsiteX263" fmla="*/ 6122376 w 6569477"/>
              <a:gd name="connsiteY263" fmla="*/ 5811522 h 6858000"/>
              <a:gd name="connsiteX264" fmla="*/ 6124752 w 6569477"/>
              <a:gd name="connsiteY264" fmla="*/ 5810165 h 6858000"/>
              <a:gd name="connsiteX265" fmla="*/ 6125614 w 6569477"/>
              <a:gd name="connsiteY265" fmla="*/ 5806724 h 6858000"/>
              <a:gd name="connsiteX266" fmla="*/ 6122376 w 6569477"/>
              <a:gd name="connsiteY266" fmla="*/ 5811522 h 6858000"/>
              <a:gd name="connsiteX267" fmla="*/ 6118726 w 6569477"/>
              <a:gd name="connsiteY267" fmla="*/ 5813605 h 6858000"/>
              <a:gd name="connsiteX268" fmla="*/ 6111839 w 6569477"/>
              <a:gd name="connsiteY268" fmla="*/ 5806722 h 6858000"/>
              <a:gd name="connsiteX269" fmla="*/ 6118725 w 6569477"/>
              <a:gd name="connsiteY269" fmla="*/ 5799843 h 6858000"/>
              <a:gd name="connsiteX270" fmla="*/ 6118726 w 6569477"/>
              <a:gd name="connsiteY270" fmla="*/ 5792960 h 6858000"/>
              <a:gd name="connsiteX271" fmla="*/ 6180713 w 6569477"/>
              <a:gd name="connsiteY271" fmla="*/ 5682851 h 6858000"/>
              <a:gd name="connsiteX272" fmla="*/ 6242698 w 6569477"/>
              <a:gd name="connsiteY272" fmla="*/ 5517691 h 6858000"/>
              <a:gd name="connsiteX273" fmla="*/ 6031724 w 6569477"/>
              <a:gd name="connsiteY273" fmla="*/ 5503741 h 6858000"/>
              <a:gd name="connsiteX274" fmla="*/ 6030787 w 6569477"/>
              <a:gd name="connsiteY274" fmla="*/ 5503894 h 6858000"/>
              <a:gd name="connsiteX275" fmla="*/ 6006746 w 6569477"/>
              <a:gd name="connsiteY275" fmla="*/ 5510028 h 6858000"/>
              <a:gd name="connsiteX276" fmla="*/ 5958107 w 6569477"/>
              <a:gd name="connsiteY276" fmla="*/ 5613697 h 6858000"/>
              <a:gd name="connsiteX277" fmla="*/ 5918354 w 6569477"/>
              <a:gd name="connsiteY277" fmla="*/ 5687414 h 6858000"/>
              <a:gd name="connsiteX278" fmla="*/ 5923128 w 6569477"/>
              <a:gd name="connsiteY278" fmla="*/ 5688762 h 6858000"/>
              <a:gd name="connsiteX279" fmla="*/ 5945484 w 6569477"/>
              <a:gd name="connsiteY279" fmla="*/ 5701131 h 6858000"/>
              <a:gd name="connsiteX280" fmla="*/ 6002207 w 6569477"/>
              <a:gd name="connsiteY280" fmla="*/ 5562534 h 6858000"/>
              <a:gd name="connsiteX281" fmla="*/ 4900498 w 6569477"/>
              <a:gd name="connsiteY281" fmla="*/ 5370762 h 6858000"/>
              <a:gd name="connsiteX282" fmla="*/ 4900627 w 6569477"/>
              <a:gd name="connsiteY282" fmla="*/ 5371339 h 6858000"/>
              <a:gd name="connsiteX283" fmla="*/ 4890083 w 6569477"/>
              <a:gd name="connsiteY283" fmla="*/ 5387153 h 6858000"/>
              <a:gd name="connsiteX284" fmla="*/ 6059700 w 6569477"/>
              <a:gd name="connsiteY284" fmla="*/ 5339561 h 6858000"/>
              <a:gd name="connsiteX285" fmla="*/ 6048904 w 6569477"/>
              <a:gd name="connsiteY285" fmla="*/ 5362569 h 6858000"/>
              <a:gd name="connsiteX286" fmla="*/ 5960539 w 6569477"/>
              <a:gd name="connsiteY286" fmla="*/ 5532008 h 6858000"/>
              <a:gd name="connsiteX287" fmla="*/ 5934065 w 6569477"/>
              <a:gd name="connsiteY287" fmla="*/ 5610445 h 6858000"/>
              <a:gd name="connsiteX288" fmla="*/ 5937012 w 6569477"/>
              <a:gd name="connsiteY288" fmla="*/ 5610037 h 6858000"/>
              <a:gd name="connsiteX289" fmla="*/ 5948427 w 6569477"/>
              <a:gd name="connsiteY289" fmla="*/ 5612905 h 6858000"/>
              <a:gd name="connsiteX290" fmla="*/ 6012835 w 6569477"/>
              <a:gd name="connsiteY290" fmla="*/ 5441778 h 6858000"/>
              <a:gd name="connsiteX291" fmla="*/ 6060534 w 6569477"/>
              <a:gd name="connsiteY291" fmla="*/ 5347774 h 6858000"/>
              <a:gd name="connsiteX292" fmla="*/ 5092541 w 6569477"/>
              <a:gd name="connsiteY292" fmla="*/ 5302798 h 6858000"/>
              <a:gd name="connsiteX293" fmla="*/ 5084105 w 6569477"/>
              <a:gd name="connsiteY293" fmla="*/ 5311234 h 6858000"/>
              <a:gd name="connsiteX294" fmla="*/ 5092541 w 6569477"/>
              <a:gd name="connsiteY294" fmla="*/ 5302798 h 6858000"/>
              <a:gd name="connsiteX295" fmla="*/ 4274497 w 6569477"/>
              <a:gd name="connsiteY295" fmla="*/ 5281926 h 6858000"/>
              <a:gd name="connsiteX296" fmla="*/ 4273967 w 6569477"/>
              <a:gd name="connsiteY296" fmla="*/ 5284044 h 6858000"/>
              <a:gd name="connsiteX297" fmla="*/ 4267941 w 6569477"/>
              <a:gd name="connsiteY297" fmla="*/ 5287486 h 6858000"/>
              <a:gd name="connsiteX298" fmla="*/ 6147025 w 6569477"/>
              <a:gd name="connsiteY298" fmla="*/ 5207320 h 6858000"/>
              <a:gd name="connsiteX299" fmla="*/ 6127664 w 6569477"/>
              <a:gd name="connsiteY299" fmla="*/ 5251775 h 6858000"/>
              <a:gd name="connsiteX300" fmla="*/ 6127242 w 6569477"/>
              <a:gd name="connsiteY300" fmla="*/ 5251844 h 6858000"/>
              <a:gd name="connsiteX301" fmla="*/ 6127919 w 6569477"/>
              <a:gd name="connsiteY301" fmla="*/ 5262990 h 6858000"/>
              <a:gd name="connsiteX302" fmla="*/ 6131360 w 6569477"/>
              <a:gd name="connsiteY302" fmla="*/ 5253356 h 6858000"/>
              <a:gd name="connsiteX303" fmla="*/ 5028123 w 6569477"/>
              <a:gd name="connsiteY303" fmla="*/ 5195433 h 6858000"/>
              <a:gd name="connsiteX304" fmla="*/ 5025054 w 6569477"/>
              <a:gd name="connsiteY304" fmla="*/ 5201570 h 6858000"/>
              <a:gd name="connsiteX305" fmla="*/ 5025055 w 6569477"/>
              <a:gd name="connsiteY305" fmla="*/ 5210004 h 6858000"/>
              <a:gd name="connsiteX306" fmla="*/ 5016618 w 6569477"/>
              <a:gd name="connsiteY306" fmla="*/ 5218441 h 6858000"/>
              <a:gd name="connsiteX307" fmla="*/ 5016619 w 6569477"/>
              <a:gd name="connsiteY307" fmla="*/ 5201568 h 6858000"/>
              <a:gd name="connsiteX308" fmla="*/ 5038512 w 6569477"/>
              <a:gd name="connsiteY308" fmla="*/ 5179677 h 6858000"/>
              <a:gd name="connsiteX309" fmla="*/ 5030458 w 6569477"/>
              <a:gd name="connsiteY309" fmla="*/ 5194189 h 6858000"/>
              <a:gd name="connsiteX310" fmla="*/ 5028123 w 6569477"/>
              <a:gd name="connsiteY310" fmla="*/ 5195433 h 6858000"/>
              <a:gd name="connsiteX311" fmla="*/ 5033492 w 6569477"/>
              <a:gd name="connsiteY311" fmla="*/ 5184698 h 6858000"/>
              <a:gd name="connsiteX312" fmla="*/ 5051826 w 6569477"/>
              <a:gd name="connsiteY312" fmla="*/ 5150955 h 6858000"/>
              <a:gd name="connsiteX313" fmla="*/ 5058797 w 6569477"/>
              <a:gd name="connsiteY313" fmla="*/ 5150956 h 6858000"/>
              <a:gd name="connsiteX314" fmla="*/ 5041926 w 6569477"/>
              <a:gd name="connsiteY314" fmla="*/ 5176263 h 6858000"/>
              <a:gd name="connsiteX315" fmla="*/ 5038512 w 6569477"/>
              <a:gd name="connsiteY315" fmla="*/ 5179677 h 6858000"/>
              <a:gd name="connsiteX316" fmla="*/ 5045089 w 6569477"/>
              <a:gd name="connsiteY316" fmla="*/ 5167825 h 6858000"/>
              <a:gd name="connsiteX317" fmla="*/ 5057164 w 6569477"/>
              <a:gd name="connsiteY317" fmla="*/ 5137575 h 6858000"/>
              <a:gd name="connsiteX318" fmla="*/ 5051826 w 6569477"/>
              <a:gd name="connsiteY318" fmla="*/ 5150955 h 6858000"/>
              <a:gd name="connsiteX319" fmla="*/ 5050362 w 6569477"/>
              <a:gd name="connsiteY319" fmla="*/ 5150956 h 6858000"/>
              <a:gd name="connsiteX320" fmla="*/ 4431848 w 6569477"/>
              <a:gd name="connsiteY320" fmla="*/ 5083476 h 6858000"/>
              <a:gd name="connsiteX321" fmla="*/ 4414009 w 6569477"/>
              <a:gd name="connsiteY321" fmla="*/ 5091602 h 6858000"/>
              <a:gd name="connsiteX322" fmla="*/ 4405686 w 6569477"/>
              <a:gd name="connsiteY322" fmla="*/ 5115441 h 6858000"/>
              <a:gd name="connsiteX323" fmla="*/ 4405685 w 6569477"/>
              <a:gd name="connsiteY323" fmla="*/ 5108559 h 6858000"/>
              <a:gd name="connsiteX324" fmla="*/ 4398800 w 6569477"/>
              <a:gd name="connsiteY324" fmla="*/ 5122323 h 6858000"/>
              <a:gd name="connsiteX325" fmla="*/ 4391913 w 6569477"/>
              <a:gd name="connsiteY325" fmla="*/ 5129203 h 6858000"/>
              <a:gd name="connsiteX326" fmla="*/ 4302808 w 6569477"/>
              <a:gd name="connsiteY326" fmla="*/ 5257916 h 6858000"/>
              <a:gd name="connsiteX327" fmla="*/ 4274497 w 6569477"/>
              <a:gd name="connsiteY327" fmla="*/ 5281926 h 6858000"/>
              <a:gd name="connsiteX328" fmla="*/ 4274828 w 6569477"/>
              <a:gd name="connsiteY328" fmla="*/ 5280603 h 6858000"/>
              <a:gd name="connsiteX329" fmla="*/ 4267941 w 6569477"/>
              <a:gd name="connsiteY329" fmla="*/ 5273721 h 6858000"/>
              <a:gd name="connsiteX330" fmla="*/ 4267941 w 6569477"/>
              <a:gd name="connsiteY330" fmla="*/ 5280603 h 6858000"/>
              <a:gd name="connsiteX331" fmla="*/ 4267941 w 6569477"/>
              <a:gd name="connsiteY331" fmla="*/ 5287486 h 6858000"/>
              <a:gd name="connsiteX332" fmla="*/ 4261052 w 6569477"/>
              <a:gd name="connsiteY332" fmla="*/ 5294367 h 6858000"/>
              <a:gd name="connsiteX333" fmla="*/ 4226617 w 6569477"/>
              <a:gd name="connsiteY333" fmla="*/ 5328775 h 6858000"/>
              <a:gd name="connsiteX334" fmla="*/ 4240390 w 6569477"/>
              <a:gd name="connsiteY334" fmla="*/ 5321894 h 6858000"/>
              <a:gd name="connsiteX335" fmla="*/ 4240389 w 6569477"/>
              <a:gd name="connsiteY335" fmla="*/ 5328775 h 6858000"/>
              <a:gd name="connsiteX336" fmla="*/ 4240390 w 6569477"/>
              <a:gd name="connsiteY336" fmla="*/ 5335658 h 6858000"/>
              <a:gd name="connsiteX337" fmla="*/ 4247279 w 6569477"/>
              <a:gd name="connsiteY337" fmla="*/ 5328773 h 6858000"/>
              <a:gd name="connsiteX338" fmla="*/ 4219728 w 6569477"/>
              <a:gd name="connsiteY338" fmla="*/ 5376947 h 6858000"/>
              <a:gd name="connsiteX339" fmla="*/ 4219727 w 6569477"/>
              <a:gd name="connsiteY339" fmla="*/ 5370066 h 6858000"/>
              <a:gd name="connsiteX340" fmla="*/ 4226616 w 6569477"/>
              <a:gd name="connsiteY340" fmla="*/ 5363185 h 6858000"/>
              <a:gd name="connsiteX341" fmla="*/ 4226617 w 6569477"/>
              <a:gd name="connsiteY341" fmla="*/ 5356304 h 6858000"/>
              <a:gd name="connsiteX342" fmla="*/ 4212842 w 6569477"/>
              <a:gd name="connsiteY342" fmla="*/ 5370066 h 6858000"/>
              <a:gd name="connsiteX343" fmla="*/ 4205955 w 6569477"/>
              <a:gd name="connsiteY343" fmla="*/ 5376946 h 6858000"/>
              <a:gd name="connsiteX344" fmla="*/ 4143968 w 6569477"/>
              <a:gd name="connsiteY344" fmla="*/ 5425119 h 6858000"/>
              <a:gd name="connsiteX345" fmla="*/ 4114698 w 6569477"/>
              <a:gd name="connsiteY345" fmla="*/ 5468991 h 6858000"/>
              <a:gd name="connsiteX346" fmla="*/ 4106774 w 6569477"/>
              <a:gd name="connsiteY346" fmla="*/ 5485182 h 6858000"/>
              <a:gd name="connsiteX347" fmla="*/ 4105934 w 6569477"/>
              <a:gd name="connsiteY347" fmla="*/ 5519940 h 6858000"/>
              <a:gd name="connsiteX348" fmla="*/ 4076469 w 6569477"/>
              <a:gd name="connsiteY348" fmla="*/ 5566880 h 6858000"/>
              <a:gd name="connsiteX349" fmla="*/ 4038190 w 6569477"/>
              <a:gd name="connsiteY349" fmla="*/ 5604898 h 6858000"/>
              <a:gd name="connsiteX350" fmla="*/ 4036241 w 6569477"/>
              <a:gd name="connsiteY350" fmla="*/ 5607124 h 6858000"/>
              <a:gd name="connsiteX351" fmla="*/ 4050421 w 6569477"/>
              <a:gd name="connsiteY351" fmla="*/ 5633545 h 6858000"/>
              <a:gd name="connsiteX352" fmla="*/ 4143968 w 6569477"/>
              <a:gd name="connsiteY352" fmla="*/ 5514583 h 6858000"/>
              <a:gd name="connsiteX353" fmla="*/ 4247279 w 6569477"/>
              <a:gd name="connsiteY353" fmla="*/ 5383830 h 6858000"/>
              <a:gd name="connsiteX354" fmla="*/ 4329927 w 6569477"/>
              <a:gd name="connsiteY354" fmla="*/ 5246195 h 6858000"/>
              <a:gd name="connsiteX355" fmla="*/ 4398800 w 6569477"/>
              <a:gd name="connsiteY355" fmla="*/ 5136086 h 6858000"/>
              <a:gd name="connsiteX356" fmla="*/ 4405686 w 6569477"/>
              <a:gd name="connsiteY356" fmla="*/ 5129203 h 6858000"/>
              <a:gd name="connsiteX357" fmla="*/ 4412575 w 6569477"/>
              <a:gd name="connsiteY357" fmla="*/ 5115438 h 6858000"/>
              <a:gd name="connsiteX358" fmla="*/ 4424641 w 6569477"/>
              <a:gd name="connsiteY358" fmla="*/ 5024444 h 6858000"/>
              <a:gd name="connsiteX359" fmla="*/ 4412574 w 6569477"/>
              <a:gd name="connsiteY359" fmla="*/ 5053506 h 6858000"/>
              <a:gd name="connsiteX360" fmla="*/ 4419461 w 6569477"/>
              <a:gd name="connsiteY360" fmla="*/ 5044121 h 6858000"/>
              <a:gd name="connsiteX361" fmla="*/ 4419461 w 6569477"/>
              <a:gd name="connsiteY361" fmla="*/ 5046624 h 6858000"/>
              <a:gd name="connsiteX362" fmla="*/ 4412574 w 6569477"/>
              <a:gd name="connsiteY362" fmla="*/ 5060387 h 6858000"/>
              <a:gd name="connsiteX363" fmla="*/ 4416932 w 6569477"/>
              <a:gd name="connsiteY363" fmla="*/ 5060387 h 6858000"/>
              <a:gd name="connsiteX364" fmla="*/ 4420817 w 6569477"/>
              <a:gd name="connsiteY364" fmla="*/ 5042274 h 6858000"/>
              <a:gd name="connsiteX365" fmla="*/ 4419461 w 6569477"/>
              <a:gd name="connsiteY365" fmla="*/ 5044121 h 6858000"/>
              <a:gd name="connsiteX366" fmla="*/ 4419462 w 6569477"/>
              <a:gd name="connsiteY366" fmla="*/ 5039742 h 6858000"/>
              <a:gd name="connsiteX367" fmla="*/ 4421877 w 6569477"/>
              <a:gd name="connsiteY367" fmla="*/ 5037328 h 6858000"/>
              <a:gd name="connsiteX368" fmla="*/ 6184910 w 6569477"/>
              <a:gd name="connsiteY368" fmla="*/ 5000207 h 6858000"/>
              <a:gd name="connsiteX369" fmla="*/ 6182308 w 6569477"/>
              <a:gd name="connsiteY369" fmla="*/ 5002382 h 6858000"/>
              <a:gd name="connsiteX370" fmla="*/ 6184369 w 6569477"/>
              <a:gd name="connsiteY370" fmla="*/ 5004325 h 6858000"/>
              <a:gd name="connsiteX371" fmla="*/ 6185038 w 6569477"/>
              <a:gd name="connsiteY371" fmla="*/ 5003800 h 6858000"/>
              <a:gd name="connsiteX372" fmla="*/ 4530169 w 6569477"/>
              <a:gd name="connsiteY372" fmla="*/ 4904952 h 6858000"/>
              <a:gd name="connsiteX373" fmla="*/ 4471060 w 6569477"/>
              <a:gd name="connsiteY373" fmla="*/ 5018446 h 6858000"/>
              <a:gd name="connsiteX374" fmla="*/ 4496083 w 6569477"/>
              <a:gd name="connsiteY374" fmla="*/ 4976946 h 6858000"/>
              <a:gd name="connsiteX375" fmla="*/ 5279291 w 6569477"/>
              <a:gd name="connsiteY375" fmla="*/ 4811201 h 6858000"/>
              <a:gd name="connsiteX376" fmla="*/ 5278126 w 6569477"/>
              <a:gd name="connsiteY376" fmla="*/ 4830398 h 6858000"/>
              <a:gd name="connsiteX377" fmla="*/ 5278126 w 6569477"/>
              <a:gd name="connsiteY377" fmla="*/ 4821965 h 6858000"/>
              <a:gd name="connsiteX378" fmla="*/ 5278125 w 6569477"/>
              <a:gd name="connsiteY378" fmla="*/ 4813529 h 6858000"/>
              <a:gd name="connsiteX379" fmla="*/ 4639857 w 6569477"/>
              <a:gd name="connsiteY379" fmla="*/ 4771353 h 6858000"/>
              <a:gd name="connsiteX380" fmla="*/ 4641578 w 6569477"/>
              <a:gd name="connsiteY380" fmla="*/ 4771353 h 6858000"/>
              <a:gd name="connsiteX381" fmla="*/ 4639859 w 6569477"/>
              <a:gd name="connsiteY381" fmla="*/ 4778235 h 6858000"/>
              <a:gd name="connsiteX382" fmla="*/ 4639857 w 6569477"/>
              <a:gd name="connsiteY382" fmla="*/ 4771353 h 6858000"/>
              <a:gd name="connsiteX383" fmla="*/ 6300040 w 6569477"/>
              <a:gd name="connsiteY383" fmla="*/ 4758666 h 6858000"/>
              <a:gd name="connsiteX384" fmla="*/ 6294570 w 6569477"/>
              <a:gd name="connsiteY384" fmla="*/ 4787455 h 6858000"/>
              <a:gd name="connsiteX385" fmla="*/ 6297038 w 6569477"/>
              <a:gd name="connsiteY385" fmla="*/ 4785392 h 6858000"/>
              <a:gd name="connsiteX386" fmla="*/ 6301896 w 6569477"/>
              <a:gd name="connsiteY386" fmla="*/ 4759338 h 6858000"/>
              <a:gd name="connsiteX387" fmla="*/ 4624114 w 6569477"/>
              <a:gd name="connsiteY387" fmla="*/ 4714333 h 6858000"/>
              <a:gd name="connsiteX388" fmla="*/ 4608083 w 6569477"/>
              <a:gd name="connsiteY388" fmla="*/ 4755346 h 6858000"/>
              <a:gd name="connsiteX389" fmla="*/ 4566989 w 6569477"/>
              <a:gd name="connsiteY389" fmla="*/ 4834251 h 6858000"/>
              <a:gd name="connsiteX390" fmla="*/ 4579591 w 6569477"/>
              <a:gd name="connsiteY390" fmla="*/ 4838449 h 6858000"/>
              <a:gd name="connsiteX391" fmla="*/ 4584759 w 6569477"/>
              <a:gd name="connsiteY391" fmla="*/ 4853934 h 6858000"/>
              <a:gd name="connsiteX392" fmla="*/ 4619195 w 6569477"/>
              <a:gd name="connsiteY392" fmla="*/ 4819526 h 6858000"/>
              <a:gd name="connsiteX393" fmla="*/ 4612310 w 6569477"/>
              <a:gd name="connsiteY393" fmla="*/ 4833285 h 6858000"/>
              <a:gd name="connsiteX394" fmla="*/ 4605419 w 6569477"/>
              <a:gd name="connsiteY394" fmla="*/ 4847052 h 6858000"/>
              <a:gd name="connsiteX395" fmla="*/ 4612308 w 6569477"/>
              <a:gd name="connsiteY395" fmla="*/ 4840169 h 6858000"/>
              <a:gd name="connsiteX396" fmla="*/ 4619195 w 6569477"/>
              <a:gd name="connsiteY396" fmla="*/ 4826408 h 6858000"/>
              <a:gd name="connsiteX397" fmla="*/ 4626081 w 6569477"/>
              <a:gd name="connsiteY397" fmla="*/ 4819526 h 6858000"/>
              <a:gd name="connsiteX398" fmla="*/ 4646742 w 6569477"/>
              <a:gd name="connsiteY398" fmla="*/ 4785116 h 6858000"/>
              <a:gd name="connsiteX399" fmla="*/ 4646742 w 6569477"/>
              <a:gd name="connsiteY399" fmla="*/ 4778236 h 6858000"/>
              <a:gd name="connsiteX400" fmla="*/ 4646742 w 6569477"/>
              <a:gd name="connsiteY400" fmla="*/ 4771353 h 6858000"/>
              <a:gd name="connsiteX401" fmla="*/ 4641578 w 6569477"/>
              <a:gd name="connsiteY401" fmla="*/ 4771353 h 6858000"/>
              <a:gd name="connsiteX402" fmla="*/ 4643300 w 6569477"/>
              <a:gd name="connsiteY402" fmla="*/ 4764470 h 6858000"/>
              <a:gd name="connsiteX403" fmla="*/ 4646744 w 6569477"/>
              <a:gd name="connsiteY403" fmla="*/ 4750706 h 6858000"/>
              <a:gd name="connsiteX404" fmla="*/ 4612308 w 6569477"/>
              <a:gd name="connsiteY404" fmla="*/ 4771353 h 6858000"/>
              <a:gd name="connsiteX405" fmla="*/ 4626081 w 6569477"/>
              <a:gd name="connsiteY405" fmla="*/ 4716301 h 6858000"/>
              <a:gd name="connsiteX406" fmla="*/ 4626083 w 6569477"/>
              <a:gd name="connsiteY406" fmla="*/ 4709296 h 6858000"/>
              <a:gd name="connsiteX407" fmla="*/ 4626036 w 6569477"/>
              <a:gd name="connsiteY407" fmla="*/ 4709417 h 6858000"/>
              <a:gd name="connsiteX408" fmla="*/ 4626083 w 6569477"/>
              <a:gd name="connsiteY408" fmla="*/ 4709417 h 6858000"/>
              <a:gd name="connsiteX409" fmla="*/ 4669890 w 6569477"/>
              <a:gd name="connsiteY409" fmla="*/ 4597214 h 6858000"/>
              <a:gd name="connsiteX410" fmla="*/ 4652597 w 6569477"/>
              <a:gd name="connsiteY410" fmla="*/ 4641464 h 6858000"/>
              <a:gd name="connsiteX411" fmla="*/ 4662239 w 6569477"/>
              <a:gd name="connsiteY411" fmla="*/ 4624254 h 6858000"/>
              <a:gd name="connsiteX412" fmla="*/ 4670635 w 6569477"/>
              <a:gd name="connsiteY412" fmla="*/ 4600705 h 6858000"/>
              <a:gd name="connsiteX413" fmla="*/ 6312651 w 6569477"/>
              <a:gd name="connsiteY413" fmla="*/ 4449732 h 6858000"/>
              <a:gd name="connsiteX414" fmla="*/ 6267859 w 6569477"/>
              <a:gd name="connsiteY414" fmla="*/ 4610691 h 6858000"/>
              <a:gd name="connsiteX415" fmla="*/ 6182372 w 6569477"/>
              <a:gd name="connsiteY415" fmla="*/ 4871073 h 6858000"/>
              <a:gd name="connsiteX416" fmla="*/ 5921253 w 6569477"/>
              <a:gd name="connsiteY416" fmla="*/ 5525765 h 6858000"/>
              <a:gd name="connsiteX417" fmla="*/ 5877945 w 6569477"/>
              <a:gd name="connsiteY417" fmla="*/ 5612921 h 6858000"/>
              <a:gd name="connsiteX418" fmla="*/ 5913709 w 6569477"/>
              <a:gd name="connsiteY418" fmla="*/ 5556906 h 6858000"/>
              <a:gd name="connsiteX419" fmla="*/ 6019724 w 6569477"/>
              <a:gd name="connsiteY419" fmla="*/ 5360027 h 6858000"/>
              <a:gd name="connsiteX420" fmla="*/ 6039225 w 6569477"/>
              <a:gd name="connsiteY420" fmla="*/ 5361777 h 6858000"/>
              <a:gd name="connsiteX421" fmla="*/ 6048547 w 6569477"/>
              <a:gd name="connsiteY421" fmla="*/ 5341824 h 6858000"/>
              <a:gd name="connsiteX422" fmla="*/ 6046345 w 6569477"/>
              <a:gd name="connsiteY422" fmla="*/ 5341588 h 6858000"/>
              <a:gd name="connsiteX423" fmla="*/ 6084294 w 6569477"/>
              <a:gd name="connsiteY423" fmla="*/ 5246712 h 6858000"/>
              <a:gd name="connsiteX424" fmla="*/ 6089991 w 6569477"/>
              <a:gd name="connsiteY424" fmla="*/ 5252078 h 6858000"/>
              <a:gd name="connsiteX425" fmla="*/ 6098822 w 6569477"/>
              <a:gd name="connsiteY425" fmla="*/ 5228225 h 6858000"/>
              <a:gd name="connsiteX426" fmla="*/ 6103633 w 6569477"/>
              <a:gd name="connsiteY426" fmla="*/ 5190650 h 6858000"/>
              <a:gd name="connsiteX427" fmla="*/ 6151332 w 6569477"/>
              <a:gd name="connsiteY427" fmla="*/ 5096646 h 6858000"/>
              <a:gd name="connsiteX428" fmla="*/ 6137143 w 6569477"/>
              <a:gd name="connsiteY428" fmla="*/ 5090460 h 6858000"/>
              <a:gd name="connsiteX429" fmla="*/ 6155791 w 6569477"/>
              <a:gd name="connsiteY429" fmla="*/ 5046678 h 6858000"/>
              <a:gd name="connsiteX430" fmla="*/ 6163274 w 6569477"/>
              <a:gd name="connsiteY430" fmla="*/ 5026869 h 6858000"/>
              <a:gd name="connsiteX431" fmla="*/ 6160038 w 6569477"/>
              <a:gd name="connsiteY431" fmla="*/ 5031146 h 6858000"/>
              <a:gd name="connsiteX432" fmla="*/ 6158362 w 6569477"/>
              <a:gd name="connsiteY432" fmla="*/ 5022395 h 6858000"/>
              <a:gd name="connsiteX433" fmla="*/ 6191781 w 6569477"/>
              <a:gd name="connsiteY433" fmla="*/ 4868143 h 6858000"/>
              <a:gd name="connsiteX434" fmla="*/ 6200750 w 6569477"/>
              <a:gd name="connsiteY434" fmla="*/ 4932832 h 6858000"/>
              <a:gd name="connsiteX435" fmla="*/ 6218420 w 6569477"/>
              <a:gd name="connsiteY435" fmla="*/ 4900018 h 6858000"/>
              <a:gd name="connsiteX436" fmla="*/ 6222771 w 6569477"/>
              <a:gd name="connsiteY436" fmla="*/ 4851267 h 6858000"/>
              <a:gd name="connsiteX437" fmla="*/ 6309018 w 6569477"/>
              <a:gd name="connsiteY437" fmla="*/ 4490449 h 6858000"/>
              <a:gd name="connsiteX438" fmla="*/ 6312390 w 6569477"/>
              <a:gd name="connsiteY438" fmla="*/ 4452667 h 6858000"/>
              <a:gd name="connsiteX439" fmla="*/ 4770714 w 6569477"/>
              <a:gd name="connsiteY439" fmla="*/ 4303393 h 6858000"/>
              <a:gd name="connsiteX440" fmla="*/ 4768098 w 6569477"/>
              <a:gd name="connsiteY440" fmla="*/ 4309185 h 6858000"/>
              <a:gd name="connsiteX441" fmla="*/ 4730786 w 6569477"/>
              <a:gd name="connsiteY441" fmla="*/ 4441413 h 6858000"/>
              <a:gd name="connsiteX442" fmla="*/ 4697881 w 6569477"/>
              <a:gd name="connsiteY442" fmla="*/ 4525604 h 6858000"/>
              <a:gd name="connsiteX443" fmla="*/ 4705286 w 6569477"/>
              <a:gd name="connsiteY443" fmla="*/ 4517587 h 6858000"/>
              <a:gd name="connsiteX444" fmla="*/ 4736280 w 6569477"/>
              <a:gd name="connsiteY444" fmla="*/ 4447908 h 6858000"/>
              <a:gd name="connsiteX445" fmla="*/ 4770714 w 6569477"/>
              <a:gd name="connsiteY445" fmla="*/ 4303393 h 6858000"/>
              <a:gd name="connsiteX446" fmla="*/ 5516941 w 6569477"/>
              <a:gd name="connsiteY446" fmla="*/ 4034216 h 6858000"/>
              <a:gd name="connsiteX447" fmla="*/ 5516585 w 6569477"/>
              <a:gd name="connsiteY447" fmla="*/ 4035638 h 6858000"/>
              <a:gd name="connsiteX448" fmla="*/ 5517415 w 6569477"/>
              <a:gd name="connsiteY448" fmla="*/ 4034843 h 6858000"/>
              <a:gd name="connsiteX449" fmla="*/ 4464361 w 6569477"/>
              <a:gd name="connsiteY449" fmla="*/ 3887629 h 6858000"/>
              <a:gd name="connsiteX450" fmla="*/ 4447219 w 6569477"/>
              <a:gd name="connsiteY450" fmla="*/ 3951032 h 6858000"/>
              <a:gd name="connsiteX451" fmla="*/ 4449788 w 6569477"/>
              <a:gd name="connsiteY451" fmla="*/ 3945610 h 6858000"/>
              <a:gd name="connsiteX452" fmla="*/ 4458042 w 6569477"/>
              <a:gd name="connsiteY452" fmla="*/ 3931642 h 6858000"/>
              <a:gd name="connsiteX453" fmla="*/ 5497455 w 6569477"/>
              <a:gd name="connsiteY453" fmla="*/ 3860297 h 6858000"/>
              <a:gd name="connsiteX454" fmla="*/ 5497454 w 6569477"/>
              <a:gd name="connsiteY454" fmla="*/ 3868735 h 6858000"/>
              <a:gd name="connsiteX455" fmla="*/ 5496941 w 6569477"/>
              <a:gd name="connsiteY455" fmla="*/ 3868220 h 6858000"/>
              <a:gd name="connsiteX456" fmla="*/ 5489018 w 6569477"/>
              <a:gd name="connsiteY456" fmla="*/ 3851862 h 6858000"/>
              <a:gd name="connsiteX457" fmla="*/ 5489416 w 6569477"/>
              <a:gd name="connsiteY457" fmla="*/ 3851862 h 6858000"/>
              <a:gd name="connsiteX458" fmla="*/ 5489019 w 6569477"/>
              <a:gd name="connsiteY458" fmla="*/ 3860299 h 6858000"/>
              <a:gd name="connsiteX459" fmla="*/ 5911079 w 6569477"/>
              <a:gd name="connsiteY459" fmla="*/ 3772494 h 6858000"/>
              <a:gd name="connsiteX460" fmla="*/ 5910807 w 6569477"/>
              <a:gd name="connsiteY460" fmla="*/ 3775940 h 6858000"/>
              <a:gd name="connsiteX461" fmla="*/ 5911685 w 6569477"/>
              <a:gd name="connsiteY461" fmla="*/ 3774713 h 6858000"/>
              <a:gd name="connsiteX462" fmla="*/ 6449798 w 6569477"/>
              <a:gd name="connsiteY462" fmla="*/ 3769517 h 6858000"/>
              <a:gd name="connsiteX463" fmla="*/ 6435579 w 6569477"/>
              <a:gd name="connsiteY463" fmla="*/ 3779144 h 6858000"/>
              <a:gd name="connsiteX464" fmla="*/ 6426392 w 6569477"/>
              <a:gd name="connsiteY464" fmla="*/ 3784213 h 6858000"/>
              <a:gd name="connsiteX465" fmla="*/ 6421513 w 6569477"/>
              <a:gd name="connsiteY465" fmla="*/ 3924977 h 6858000"/>
              <a:gd name="connsiteX466" fmla="*/ 6405797 w 6569477"/>
              <a:gd name="connsiteY466" fmla="*/ 4066691 h 6858000"/>
              <a:gd name="connsiteX467" fmla="*/ 6410326 w 6569477"/>
              <a:gd name="connsiteY467" fmla="*/ 4126067 h 6858000"/>
              <a:gd name="connsiteX468" fmla="*/ 6395881 w 6569477"/>
              <a:gd name="connsiteY468" fmla="*/ 4232882 h 6858000"/>
              <a:gd name="connsiteX469" fmla="*/ 6391736 w 6569477"/>
              <a:gd name="connsiteY469" fmla="*/ 4265027 h 6858000"/>
              <a:gd name="connsiteX470" fmla="*/ 6399816 w 6569477"/>
              <a:gd name="connsiteY470" fmla="*/ 4239321 h 6858000"/>
              <a:gd name="connsiteX471" fmla="*/ 6405907 w 6569477"/>
              <a:gd name="connsiteY471" fmla="*/ 4171069 h 6858000"/>
              <a:gd name="connsiteX472" fmla="*/ 6428796 w 6569477"/>
              <a:gd name="connsiteY472" fmla="*/ 4079755 h 6858000"/>
              <a:gd name="connsiteX473" fmla="*/ 6419916 w 6569477"/>
              <a:gd name="connsiteY473" fmla="*/ 4069130 h 6858000"/>
              <a:gd name="connsiteX474" fmla="*/ 6433836 w 6569477"/>
              <a:gd name="connsiteY474" fmla="*/ 3913127 h 6858000"/>
              <a:gd name="connsiteX475" fmla="*/ 6455766 w 6569477"/>
              <a:gd name="connsiteY475" fmla="*/ 3777500 h 6858000"/>
              <a:gd name="connsiteX476" fmla="*/ 6449798 w 6569477"/>
              <a:gd name="connsiteY476" fmla="*/ 3769517 h 6858000"/>
              <a:gd name="connsiteX477" fmla="*/ 6431269 w 6569477"/>
              <a:gd name="connsiteY477" fmla="*/ 3677444 h 6858000"/>
              <a:gd name="connsiteX478" fmla="*/ 6429099 w 6569477"/>
              <a:gd name="connsiteY478" fmla="*/ 3684082 h 6858000"/>
              <a:gd name="connsiteX479" fmla="*/ 6428712 w 6569477"/>
              <a:gd name="connsiteY479" fmla="*/ 3698653 h 6858000"/>
              <a:gd name="connsiteX480" fmla="*/ 6430840 w 6569477"/>
              <a:gd name="connsiteY480" fmla="*/ 3685964 h 6858000"/>
              <a:gd name="connsiteX481" fmla="*/ 6441196 w 6569477"/>
              <a:gd name="connsiteY481" fmla="*/ 3504743 h 6858000"/>
              <a:gd name="connsiteX482" fmla="*/ 6440326 w 6569477"/>
              <a:gd name="connsiteY482" fmla="*/ 3514494 h 6858000"/>
              <a:gd name="connsiteX483" fmla="*/ 6440393 w 6569477"/>
              <a:gd name="connsiteY483" fmla="*/ 3514771 h 6858000"/>
              <a:gd name="connsiteX484" fmla="*/ 6438704 w 6569477"/>
              <a:gd name="connsiteY484" fmla="*/ 3535807 h 6858000"/>
              <a:gd name="connsiteX485" fmla="*/ 6440401 w 6569477"/>
              <a:gd name="connsiteY485" fmla="*/ 3531965 h 6858000"/>
              <a:gd name="connsiteX486" fmla="*/ 6441548 w 6569477"/>
              <a:gd name="connsiteY486" fmla="*/ 3519646 h 6858000"/>
              <a:gd name="connsiteX487" fmla="*/ 6440393 w 6569477"/>
              <a:gd name="connsiteY487" fmla="*/ 3514771 h 6858000"/>
              <a:gd name="connsiteX488" fmla="*/ 6458019 w 6569477"/>
              <a:gd name="connsiteY488" fmla="*/ 3495196 h 6858000"/>
              <a:gd name="connsiteX489" fmla="*/ 6453910 w 6569477"/>
              <a:gd name="connsiteY489" fmla="*/ 3495641 h 6858000"/>
              <a:gd name="connsiteX490" fmla="*/ 6451579 w 6569477"/>
              <a:gd name="connsiteY490" fmla="*/ 3538789 h 6858000"/>
              <a:gd name="connsiteX491" fmla="*/ 6438544 w 6569477"/>
              <a:gd name="connsiteY491" fmla="*/ 3621912 h 6858000"/>
              <a:gd name="connsiteX492" fmla="*/ 6434839 w 6569477"/>
              <a:gd name="connsiteY492" fmla="*/ 3651648 h 6858000"/>
              <a:gd name="connsiteX493" fmla="*/ 6440156 w 6569477"/>
              <a:gd name="connsiteY493" fmla="*/ 3649560 h 6858000"/>
              <a:gd name="connsiteX494" fmla="*/ 6448445 w 6569477"/>
              <a:gd name="connsiteY494" fmla="*/ 3639248 h 6858000"/>
              <a:gd name="connsiteX495" fmla="*/ 6452125 w 6569477"/>
              <a:gd name="connsiteY495" fmla="*/ 3653091 h 6858000"/>
              <a:gd name="connsiteX496" fmla="*/ 6452316 w 6569477"/>
              <a:gd name="connsiteY496" fmla="*/ 3654200 h 6858000"/>
              <a:gd name="connsiteX497" fmla="*/ 6453358 w 6569477"/>
              <a:gd name="connsiteY497" fmla="*/ 3623160 h 6858000"/>
              <a:gd name="connsiteX498" fmla="*/ 6456256 w 6569477"/>
              <a:gd name="connsiteY498" fmla="*/ 3501181 h 6858000"/>
              <a:gd name="connsiteX499" fmla="*/ 6458019 w 6569477"/>
              <a:gd name="connsiteY499" fmla="*/ 3495196 h 6858000"/>
              <a:gd name="connsiteX500" fmla="*/ 5472148 w 6569477"/>
              <a:gd name="connsiteY500" fmla="*/ 3455387 h 6858000"/>
              <a:gd name="connsiteX501" fmla="*/ 5480584 w 6569477"/>
              <a:gd name="connsiteY501" fmla="*/ 3463821 h 6858000"/>
              <a:gd name="connsiteX502" fmla="*/ 5472148 w 6569477"/>
              <a:gd name="connsiteY502" fmla="*/ 3463821 h 6858000"/>
              <a:gd name="connsiteX503" fmla="*/ 5489019 w 6569477"/>
              <a:gd name="connsiteY503" fmla="*/ 3362594 h 6858000"/>
              <a:gd name="connsiteX504" fmla="*/ 5497455 w 6569477"/>
              <a:gd name="connsiteY504" fmla="*/ 3514435 h 6858000"/>
              <a:gd name="connsiteX505" fmla="*/ 5522761 w 6569477"/>
              <a:gd name="connsiteY505" fmla="*/ 3581921 h 6858000"/>
              <a:gd name="connsiteX506" fmla="*/ 5531197 w 6569477"/>
              <a:gd name="connsiteY506" fmla="*/ 3666278 h 6858000"/>
              <a:gd name="connsiteX507" fmla="*/ 5514328 w 6569477"/>
              <a:gd name="connsiteY507" fmla="*/ 3809685 h 6858000"/>
              <a:gd name="connsiteX508" fmla="*/ 5505888 w 6569477"/>
              <a:gd name="connsiteY508" fmla="*/ 3801249 h 6858000"/>
              <a:gd name="connsiteX509" fmla="*/ 5505890 w 6569477"/>
              <a:gd name="connsiteY509" fmla="*/ 3809685 h 6858000"/>
              <a:gd name="connsiteX510" fmla="*/ 5497454 w 6569477"/>
              <a:gd name="connsiteY510" fmla="*/ 3843426 h 6858000"/>
              <a:gd name="connsiteX511" fmla="*/ 5497455 w 6569477"/>
              <a:gd name="connsiteY511" fmla="*/ 3851862 h 6858000"/>
              <a:gd name="connsiteX512" fmla="*/ 5489416 w 6569477"/>
              <a:gd name="connsiteY512" fmla="*/ 3851862 h 6858000"/>
              <a:gd name="connsiteX513" fmla="*/ 5490073 w 6569477"/>
              <a:gd name="connsiteY513" fmla="*/ 3838023 h 6858000"/>
              <a:gd name="connsiteX514" fmla="*/ 5480584 w 6569477"/>
              <a:gd name="connsiteY514" fmla="*/ 3801246 h 6858000"/>
              <a:gd name="connsiteX515" fmla="*/ 5489019 w 6569477"/>
              <a:gd name="connsiteY515" fmla="*/ 3792812 h 6858000"/>
              <a:gd name="connsiteX516" fmla="*/ 5489019 w 6569477"/>
              <a:gd name="connsiteY516" fmla="*/ 3784378 h 6858000"/>
              <a:gd name="connsiteX517" fmla="*/ 5497455 w 6569477"/>
              <a:gd name="connsiteY517" fmla="*/ 3775942 h 6858000"/>
              <a:gd name="connsiteX518" fmla="*/ 5497455 w 6569477"/>
              <a:gd name="connsiteY518" fmla="*/ 3767506 h 6858000"/>
              <a:gd name="connsiteX519" fmla="*/ 5489019 w 6569477"/>
              <a:gd name="connsiteY519" fmla="*/ 3767506 h 6858000"/>
              <a:gd name="connsiteX520" fmla="*/ 5480584 w 6569477"/>
              <a:gd name="connsiteY520" fmla="*/ 3700021 h 6858000"/>
              <a:gd name="connsiteX521" fmla="*/ 5489019 w 6569477"/>
              <a:gd name="connsiteY521" fmla="*/ 3700021 h 6858000"/>
              <a:gd name="connsiteX522" fmla="*/ 5489018 w 6569477"/>
              <a:gd name="connsiteY522" fmla="*/ 3683147 h 6858000"/>
              <a:gd name="connsiteX523" fmla="*/ 5489019 w 6569477"/>
              <a:gd name="connsiteY523" fmla="*/ 3674714 h 6858000"/>
              <a:gd name="connsiteX524" fmla="*/ 5497455 w 6569477"/>
              <a:gd name="connsiteY524" fmla="*/ 3590358 h 6858000"/>
              <a:gd name="connsiteX525" fmla="*/ 5489019 w 6569477"/>
              <a:gd name="connsiteY525" fmla="*/ 3590355 h 6858000"/>
              <a:gd name="connsiteX526" fmla="*/ 5497454 w 6569477"/>
              <a:gd name="connsiteY526" fmla="*/ 3581921 h 6858000"/>
              <a:gd name="connsiteX527" fmla="*/ 5489016 w 6569477"/>
              <a:gd name="connsiteY527" fmla="*/ 3573485 h 6858000"/>
              <a:gd name="connsiteX528" fmla="*/ 5489019 w 6569477"/>
              <a:gd name="connsiteY528" fmla="*/ 3522871 h 6858000"/>
              <a:gd name="connsiteX529" fmla="*/ 5480583 w 6569477"/>
              <a:gd name="connsiteY529" fmla="*/ 3497564 h 6858000"/>
              <a:gd name="connsiteX530" fmla="*/ 5489019 w 6569477"/>
              <a:gd name="connsiteY530" fmla="*/ 3489128 h 6858000"/>
              <a:gd name="connsiteX531" fmla="*/ 5472148 w 6569477"/>
              <a:gd name="connsiteY531" fmla="*/ 3480692 h 6858000"/>
              <a:gd name="connsiteX532" fmla="*/ 5480583 w 6569477"/>
              <a:gd name="connsiteY532" fmla="*/ 3480694 h 6858000"/>
              <a:gd name="connsiteX533" fmla="*/ 5480584 w 6569477"/>
              <a:gd name="connsiteY533" fmla="*/ 3472258 h 6858000"/>
              <a:gd name="connsiteX534" fmla="*/ 5480584 w 6569477"/>
              <a:gd name="connsiteY534" fmla="*/ 3463821 h 6858000"/>
              <a:gd name="connsiteX535" fmla="*/ 5480583 w 6569477"/>
              <a:gd name="connsiteY535" fmla="*/ 3455387 h 6858000"/>
              <a:gd name="connsiteX536" fmla="*/ 5480584 w 6569477"/>
              <a:gd name="connsiteY536" fmla="*/ 3446949 h 6858000"/>
              <a:gd name="connsiteX537" fmla="*/ 5489018 w 6569477"/>
              <a:gd name="connsiteY537" fmla="*/ 3430080 h 6858000"/>
              <a:gd name="connsiteX538" fmla="*/ 5480583 w 6569477"/>
              <a:gd name="connsiteY538" fmla="*/ 3413208 h 6858000"/>
              <a:gd name="connsiteX539" fmla="*/ 5489019 w 6569477"/>
              <a:gd name="connsiteY539" fmla="*/ 3362594 h 6858000"/>
              <a:gd name="connsiteX540" fmla="*/ 6476672 w 6569477"/>
              <a:gd name="connsiteY540" fmla="*/ 3330681 h 6858000"/>
              <a:gd name="connsiteX541" fmla="*/ 6474216 w 6569477"/>
              <a:gd name="connsiteY541" fmla="*/ 3344735 h 6858000"/>
              <a:gd name="connsiteX542" fmla="*/ 6474237 w 6569477"/>
              <a:gd name="connsiteY542" fmla="*/ 3389156 h 6858000"/>
              <a:gd name="connsiteX543" fmla="*/ 6473057 w 6569477"/>
              <a:gd name="connsiteY543" fmla="*/ 3436128 h 6858000"/>
              <a:gd name="connsiteX544" fmla="*/ 6474117 w 6569477"/>
              <a:gd name="connsiteY544" fmla="*/ 3429860 h 6858000"/>
              <a:gd name="connsiteX545" fmla="*/ 6484385 w 6569477"/>
              <a:gd name="connsiteY545" fmla="*/ 3401681 h 6858000"/>
              <a:gd name="connsiteX546" fmla="*/ 6476754 w 6569477"/>
              <a:gd name="connsiteY546" fmla="*/ 3334041 h 6858000"/>
              <a:gd name="connsiteX547" fmla="*/ 4591997 w 6569477"/>
              <a:gd name="connsiteY547" fmla="*/ 3197452 h 6858000"/>
              <a:gd name="connsiteX548" fmla="*/ 4573874 w 6569477"/>
              <a:gd name="connsiteY548" fmla="*/ 3239660 h 6858000"/>
              <a:gd name="connsiteX549" fmla="*/ 4466612 w 6569477"/>
              <a:gd name="connsiteY549" fmla="*/ 4099989 h 6858000"/>
              <a:gd name="connsiteX550" fmla="*/ 4461265 w 6569477"/>
              <a:gd name="connsiteY550" fmla="*/ 4132980 h 6858000"/>
              <a:gd name="connsiteX551" fmla="*/ 4451817 w 6569477"/>
              <a:gd name="connsiteY551" fmla="*/ 4150441 h 6858000"/>
              <a:gd name="connsiteX552" fmla="*/ 4445021 w 6569477"/>
              <a:gd name="connsiteY552" fmla="*/ 4150252 h 6858000"/>
              <a:gd name="connsiteX553" fmla="*/ 4440617 w 6569477"/>
              <a:gd name="connsiteY553" fmla="*/ 4171396 h 6858000"/>
              <a:gd name="connsiteX554" fmla="*/ 4419203 w 6569477"/>
              <a:gd name="connsiteY554" fmla="*/ 4256889 h 6858000"/>
              <a:gd name="connsiteX555" fmla="*/ 4407405 w 6569477"/>
              <a:gd name="connsiteY555" fmla="*/ 4258040 h 6858000"/>
              <a:gd name="connsiteX556" fmla="*/ 4396892 w 6569477"/>
              <a:gd name="connsiteY556" fmla="*/ 4321021 h 6858000"/>
              <a:gd name="connsiteX557" fmla="*/ 4369578 w 6569477"/>
              <a:gd name="connsiteY557" fmla="*/ 4407090 h 6858000"/>
              <a:gd name="connsiteX558" fmla="*/ 4333800 w 6569477"/>
              <a:gd name="connsiteY558" fmla="*/ 4479686 h 6858000"/>
              <a:gd name="connsiteX559" fmla="*/ 4325334 w 6569477"/>
              <a:gd name="connsiteY559" fmla="*/ 4466213 h 6858000"/>
              <a:gd name="connsiteX560" fmla="*/ 4280710 w 6569477"/>
              <a:gd name="connsiteY560" fmla="*/ 4594480 h 6858000"/>
              <a:gd name="connsiteX561" fmla="*/ 4225440 w 6569477"/>
              <a:gd name="connsiteY561" fmla="*/ 4735700 h 6858000"/>
              <a:gd name="connsiteX562" fmla="*/ 4207997 w 6569477"/>
              <a:gd name="connsiteY562" fmla="*/ 4727870 h 6858000"/>
              <a:gd name="connsiteX563" fmla="*/ 4197352 w 6569477"/>
              <a:gd name="connsiteY563" fmla="*/ 4740823 h 6858000"/>
              <a:gd name="connsiteX564" fmla="*/ 4196197 w 6569477"/>
              <a:gd name="connsiteY564" fmla="*/ 4729021 h 6858000"/>
              <a:gd name="connsiteX565" fmla="*/ 4197864 w 6569477"/>
              <a:gd name="connsiteY565" fmla="*/ 4721710 h 6858000"/>
              <a:gd name="connsiteX566" fmla="*/ 4198377 w 6569477"/>
              <a:gd name="connsiteY566" fmla="*/ 4702596 h 6858000"/>
              <a:gd name="connsiteX567" fmla="*/ 4205687 w 6569477"/>
              <a:gd name="connsiteY567" fmla="*/ 4704265 h 6858000"/>
              <a:gd name="connsiteX568" fmla="*/ 4211842 w 6569477"/>
              <a:gd name="connsiteY568" fmla="*/ 4694134 h 6858000"/>
              <a:gd name="connsiteX569" fmla="*/ 4212998 w 6569477"/>
              <a:gd name="connsiteY569" fmla="*/ 4705936 h 6858000"/>
              <a:gd name="connsiteX570" fmla="*/ 4211331 w 6569477"/>
              <a:gd name="connsiteY570" fmla="*/ 4713247 h 6858000"/>
              <a:gd name="connsiteX571" fmla="*/ 4241466 w 6569477"/>
              <a:gd name="connsiteY571" fmla="*/ 4631670 h 6858000"/>
              <a:gd name="connsiteX572" fmla="*/ 4288913 w 6569477"/>
              <a:gd name="connsiteY572" fmla="*/ 4507894 h 6858000"/>
              <a:gd name="connsiteX573" fmla="*/ 4316357 w 6569477"/>
              <a:gd name="connsiteY573" fmla="*/ 4471856 h 6858000"/>
              <a:gd name="connsiteX574" fmla="*/ 4320714 w 6569477"/>
              <a:gd name="connsiteY574" fmla="*/ 4419005 h 6858000"/>
              <a:gd name="connsiteX575" fmla="*/ 4355338 w 6569477"/>
              <a:gd name="connsiteY575" fmla="*/ 4334607 h 6858000"/>
              <a:gd name="connsiteX576" fmla="*/ 4378161 w 6569477"/>
              <a:gd name="connsiteY576" fmla="*/ 4251360 h 6858000"/>
              <a:gd name="connsiteX577" fmla="*/ 4394450 w 6569477"/>
              <a:gd name="connsiteY577" fmla="*/ 4247389 h 6858000"/>
              <a:gd name="connsiteX578" fmla="*/ 4413578 w 6569477"/>
              <a:gd name="connsiteY578" fmla="*/ 4184571 h 6858000"/>
              <a:gd name="connsiteX579" fmla="*/ 4421652 w 6569477"/>
              <a:gd name="connsiteY579" fmla="*/ 4146369 h 6858000"/>
              <a:gd name="connsiteX580" fmla="*/ 4419667 w 6569477"/>
              <a:gd name="connsiteY580" fmla="*/ 4145669 h 6858000"/>
              <a:gd name="connsiteX581" fmla="*/ 4417525 w 6569477"/>
              <a:gd name="connsiteY581" fmla="*/ 4118952 h 6858000"/>
              <a:gd name="connsiteX582" fmla="*/ 4441264 w 6569477"/>
              <a:gd name="connsiteY582" fmla="*/ 4013294 h 6858000"/>
              <a:gd name="connsiteX583" fmla="*/ 4436422 w 6569477"/>
              <a:gd name="connsiteY583" fmla="*/ 4018999 h 6858000"/>
              <a:gd name="connsiteX584" fmla="*/ 4431567 w 6569477"/>
              <a:gd name="connsiteY584" fmla="*/ 4022637 h 6858000"/>
              <a:gd name="connsiteX585" fmla="*/ 4428326 w 6569477"/>
              <a:gd name="connsiteY585" fmla="*/ 4020913 h 6858000"/>
              <a:gd name="connsiteX586" fmla="*/ 4391474 w 6569477"/>
              <a:gd name="connsiteY586" fmla="*/ 4157215 h 6858000"/>
              <a:gd name="connsiteX587" fmla="*/ 3740297 w 6569477"/>
              <a:gd name="connsiteY587" fmla="*/ 5325287 h 6858000"/>
              <a:gd name="connsiteX588" fmla="*/ 3673269 w 6569477"/>
              <a:gd name="connsiteY588" fmla="*/ 5399037 h 6858000"/>
              <a:gd name="connsiteX589" fmla="*/ 3669727 w 6569477"/>
              <a:gd name="connsiteY589" fmla="*/ 5403831 h 6858000"/>
              <a:gd name="connsiteX590" fmla="*/ 3640004 w 6569477"/>
              <a:gd name="connsiteY590" fmla="*/ 5455366 h 6858000"/>
              <a:gd name="connsiteX591" fmla="*/ 3518669 w 6569477"/>
              <a:gd name="connsiteY591" fmla="*/ 5580675 h 6858000"/>
              <a:gd name="connsiteX592" fmla="*/ 3333378 w 6569477"/>
              <a:gd name="connsiteY592" fmla="*/ 5787546 h 6858000"/>
              <a:gd name="connsiteX593" fmla="*/ 2632692 w 6569477"/>
              <a:gd name="connsiteY593" fmla="*/ 6357958 h 6858000"/>
              <a:gd name="connsiteX594" fmla="*/ 2932959 w 6569477"/>
              <a:gd name="connsiteY594" fmla="*/ 6170259 h 6858000"/>
              <a:gd name="connsiteX595" fmla="*/ 3209727 w 6569477"/>
              <a:gd name="connsiteY595" fmla="*/ 5975694 h 6858000"/>
              <a:gd name="connsiteX596" fmla="*/ 3479318 w 6569477"/>
              <a:gd name="connsiteY596" fmla="*/ 5724393 h 6858000"/>
              <a:gd name="connsiteX597" fmla="*/ 3630789 w 6569477"/>
              <a:gd name="connsiteY597" fmla="*/ 5574052 h 6858000"/>
              <a:gd name="connsiteX598" fmla="*/ 3641784 w 6569477"/>
              <a:gd name="connsiteY598" fmla="*/ 5558498 h 6858000"/>
              <a:gd name="connsiteX599" fmla="*/ 3648847 w 6569477"/>
              <a:gd name="connsiteY599" fmla="*/ 5558267 h 6858000"/>
              <a:gd name="connsiteX600" fmla="*/ 3723992 w 6569477"/>
              <a:gd name="connsiteY600" fmla="*/ 5473810 h 6858000"/>
              <a:gd name="connsiteX601" fmla="*/ 3661585 w 6569477"/>
              <a:gd name="connsiteY601" fmla="*/ 5560315 h 6858000"/>
              <a:gd name="connsiteX602" fmla="*/ 3668289 w 6569477"/>
              <a:gd name="connsiteY602" fmla="*/ 5568400 h 6858000"/>
              <a:gd name="connsiteX603" fmla="*/ 3671349 w 6569477"/>
              <a:gd name="connsiteY603" fmla="*/ 5565159 h 6858000"/>
              <a:gd name="connsiteX604" fmla="*/ 3704743 w 6569477"/>
              <a:gd name="connsiteY604" fmla="*/ 5518593 h 6858000"/>
              <a:gd name="connsiteX605" fmla="*/ 3742448 w 6569477"/>
              <a:gd name="connsiteY605" fmla="*/ 5493487 h 6858000"/>
              <a:gd name="connsiteX606" fmla="*/ 3763817 w 6569477"/>
              <a:gd name="connsiteY606" fmla="*/ 5444954 h 6858000"/>
              <a:gd name="connsiteX607" fmla="*/ 3824093 w 6569477"/>
              <a:gd name="connsiteY607" fmla="*/ 5376481 h 6858000"/>
              <a:gd name="connsiteX608" fmla="*/ 3872840 w 6569477"/>
              <a:gd name="connsiteY608" fmla="*/ 5305243 h 6858000"/>
              <a:gd name="connsiteX609" fmla="*/ 3889533 w 6569477"/>
              <a:gd name="connsiteY609" fmla="*/ 5306806 h 6858000"/>
              <a:gd name="connsiteX610" fmla="*/ 4015119 w 6569477"/>
              <a:gd name="connsiteY610" fmla="*/ 5097899 h 6858000"/>
              <a:gd name="connsiteX611" fmla="*/ 3994464 w 6569477"/>
              <a:gd name="connsiteY611" fmla="*/ 5102704 h 6858000"/>
              <a:gd name="connsiteX612" fmla="*/ 4092802 w 6569477"/>
              <a:gd name="connsiteY612" fmla="*/ 4987260 h 6858000"/>
              <a:gd name="connsiteX613" fmla="*/ 4080850 w 6569477"/>
              <a:gd name="connsiteY613" fmla="*/ 5021436 h 6858000"/>
              <a:gd name="connsiteX614" fmla="*/ 4078382 w 6569477"/>
              <a:gd name="connsiteY614" fmla="*/ 5029071 h 6858000"/>
              <a:gd name="connsiteX615" fmla="*/ 4076190 w 6569477"/>
              <a:gd name="connsiteY615" fmla="*/ 5029922 h 6858000"/>
              <a:gd name="connsiteX616" fmla="*/ 4076596 w 6569477"/>
              <a:gd name="connsiteY616" fmla="*/ 5034592 h 6858000"/>
              <a:gd name="connsiteX617" fmla="*/ 4078382 w 6569477"/>
              <a:gd name="connsiteY617" fmla="*/ 5029071 h 6858000"/>
              <a:gd name="connsiteX618" fmla="*/ 4080559 w 6569477"/>
              <a:gd name="connsiteY618" fmla="*/ 5028225 h 6858000"/>
              <a:gd name="connsiteX619" fmla="*/ 4085722 w 6569477"/>
              <a:gd name="connsiteY619" fmla="*/ 5027024 h 6858000"/>
              <a:gd name="connsiteX620" fmla="*/ 4077797 w 6569477"/>
              <a:gd name="connsiteY620" fmla="*/ 5039757 h 6858000"/>
              <a:gd name="connsiteX621" fmla="*/ 4079000 w 6569477"/>
              <a:gd name="connsiteY621" fmla="*/ 5044924 h 6858000"/>
              <a:gd name="connsiteX622" fmla="*/ 4073836 w 6569477"/>
              <a:gd name="connsiteY622" fmla="*/ 5046125 h 6858000"/>
              <a:gd name="connsiteX623" fmla="*/ 3990632 w 6569477"/>
              <a:gd name="connsiteY623" fmla="*/ 5179830 h 6858000"/>
              <a:gd name="connsiteX624" fmla="*/ 3909830 w 6569477"/>
              <a:gd name="connsiteY624" fmla="*/ 5323866 h 6858000"/>
              <a:gd name="connsiteX625" fmla="*/ 3898301 w 6569477"/>
              <a:gd name="connsiteY625" fmla="*/ 5321102 h 6858000"/>
              <a:gd name="connsiteX626" fmla="*/ 3867806 w 6569477"/>
              <a:gd name="connsiteY626" fmla="*/ 5377204 h 6858000"/>
              <a:gd name="connsiteX627" fmla="*/ 3813895 w 6569477"/>
              <a:gd name="connsiteY627" fmla="*/ 5449641 h 6858000"/>
              <a:gd name="connsiteX628" fmla="*/ 3756379 w 6569477"/>
              <a:gd name="connsiteY628" fmla="*/ 5506583 h 6858000"/>
              <a:gd name="connsiteX629" fmla="*/ 3752775 w 6569477"/>
              <a:gd name="connsiteY629" fmla="*/ 5491084 h 6858000"/>
              <a:gd name="connsiteX630" fmla="*/ 3709265 w 6569477"/>
              <a:gd name="connsiteY630" fmla="*/ 5546809 h 6858000"/>
              <a:gd name="connsiteX631" fmla="*/ 3669885 w 6569477"/>
              <a:gd name="connsiteY631" fmla="*/ 5596303 h 6858000"/>
              <a:gd name="connsiteX632" fmla="*/ 3646499 w 6569477"/>
              <a:gd name="connsiteY632" fmla="*/ 5639958 h 6858000"/>
              <a:gd name="connsiteX633" fmla="*/ 3613620 w 6569477"/>
              <a:gd name="connsiteY633" fmla="*/ 5675270 h 6858000"/>
              <a:gd name="connsiteX634" fmla="*/ 3413507 w 6569477"/>
              <a:gd name="connsiteY634" fmla="*/ 5872624 h 6858000"/>
              <a:gd name="connsiteX635" fmla="*/ 3322805 w 6569477"/>
              <a:gd name="connsiteY635" fmla="*/ 5952776 h 6858000"/>
              <a:gd name="connsiteX636" fmla="*/ 3320558 w 6569477"/>
              <a:gd name="connsiteY636" fmla="*/ 5955085 h 6858000"/>
              <a:gd name="connsiteX637" fmla="*/ 3314757 w 6569477"/>
              <a:gd name="connsiteY637" fmla="*/ 5959888 h 6858000"/>
              <a:gd name="connsiteX638" fmla="*/ 3307300 w 6569477"/>
              <a:gd name="connsiteY638" fmla="*/ 5966478 h 6858000"/>
              <a:gd name="connsiteX639" fmla="*/ 3303928 w 6569477"/>
              <a:gd name="connsiteY639" fmla="*/ 5968852 h 6858000"/>
              <a:gd name="connsiteX640" fmla="*/ 3201349 w 6569477"/>
              <a:gd name="connsiteY640" fmla="*/ 6053762 h 6858000"/>
              <a:gd name="connsiteX641" fmla="*/ 3207992 w 6569477"/>
              <a:gd name="connsiteY641" fmla="*/ 6056670 h 6858000"/>
              <a:gd name="connsiteX642" fmla="*/ 3225724 w 6569477"/>
              <a:gd name="connsiteY642" fmla="*/ 6055701 h 6858000"/>
              <a:gd name="connsiteX643" fmla="*/ 3234055 w 6569477"/>
              <a:gd name="connsiteY643" fmla="*/ 6055584 h 6858000"/>
              <a:gd name="connsiteX644" fmla="*/ 3383085 w 6569477"/>
              <a:gd name="connsiteY644" fmla="*/ 5947757 h 6858000"/>
              <a:gd name="connsiteX645" fmla="*/ 3692178 w 6569477"/>
              <a:gd name="connsiteY645" fmla="*/ 5663100 h 6858000"/>
              <a:gd name="connsiteX646" fmla="*/ 3726668 w 6569477"/>
              <a:gd name="connsiteY646" fmla="*/ 5628774 h 6858000"/>
              <a:gd name="connsiteX647" fmla="*/ 3751517 w 6569477"/>
              <a:gd name="connsiteY647" fmla="*/ 5601329 h 6858000"/>
              <a:gd name="connsiteX648" fmla="*/ 3758066 w 6569477"/>
              <a:gd name="connsiteY648" fmla="*/ 5598201 h 6858000"/>
              <a:gd name="connsiteX649" fmla="*/ 4021526 w 6569477"/>
              <a:gd name="connsiteY649" fmla="*/ 5278330 h 6858000"/>
              <a:gd name="connsiteX650" fmla="*/ 4018741 w 6569477"/>
              <a:gd name="connsiteY650" fmla="*/ 5279415 h 6858000"/>
              <a:gd name="connsiteX651" fmla="*/ 4005846 w 6569477"/>
              <a:gd name="connsiteY651" fmla="*/ 5290131 h 6858000"/>
              <a:gd name="connsiteX652" fmla="*/ 4006936 w 6569477"/>
              <a:gd name="connsiteY652" fmla="*/ 5278323 h 6858000"/>
              <a:gd name="connsiteX653" fmla="*/ 4009950 w 6569477"/>
              <a:gd name="connsiteY653" fmla="*/ 5271457 h 6858000"/>
              <a:gd name="connsiteX654" fmla="*/ 4014054 w 6569477"/>
              <a:gd name="connsiteY654" fmla="*/ 5252781 h 6858000"/>
              <a:gd name="connsiteX655" fmla="*/ 4020918 w 6569477"/>
              <a:gd name="connsiteY655" fmla="*/ 5255799 h 6858000"/>
              <a:gd name="connsiteX656" fmla="*/ 4028873 w 6569477"/>
              <a:gd name="connsiteY656" fmla="*/ 5247008 h 6858000"/>
              <a:gd name="connsiteX657" fmla="*/ 4027784 w 6569477"/>
              <a:gd name="connsiteY657" fmla="*/ 5258816 h 6858000"/>
              <a:gd name="connsiteX658" fmla="*/ 4024769 w 6569477"/>
              <a:gd name="connsiteY658" fmla="*/ 5265682 h 6858000"/>
              <a:gd name="connsiteX659" fmla="*/ 4069734 w 6569477"/>
              <a:gd name="connsiteY659" fmla="*/ 5191244 h 6858000"/>
              <a:gd name="connsiteX660" fmla="*/ 4139652 w 6569477"/>
              <a:gd name="connsiteY660" fmla="*/ 5078624 h 6858000"/>
              <a:gd name="connsiteX661" fmla="*/ 4173395 w 6569477"/>
              <a:gd name="connsiteY661" fmla="*/ 5048402 h 6858000"/>
              <a:gd name="connsiteX662" fmla="*/ 4187632 w 6569477"/>
              <a:gd name="connsiteY662" fmla="*/ 4997320 h 6858000"/>
              <a:gd name="connsiteX663" fmla="*/ 4237537 w 6569477"/>
              <a:gd name="connsiteY663" fmla="*/ 4920957 h 6858000"/>
              <a:gd name="connsiteX664" fmla="*/ 4275637 w 6569477"/>
              <a:gd name="connsiteY664" fmla="*/ 4843501 h 6858000"/>
              <a:gd name="connsiteX665" fmla="*/ 4292382 w 6569477"/>
              <a:gd name="connsiteY665" fmla="*/ 4842669 h 6858000"/>
              <a:gd name="connsiteX666" fmla="*/ 4386922 w 6569477"/>
              <a:gd name="connsiteY666" fmla="*/ 4618000 h 6858000"/>
              <a:gd name="connsiteX667" fmla="*/ 4367162 w 6569477"/>
              <a:gd name="connsiteY667" fmla="*/ 4625699 h 6858000"/>
              <a:gd name="connsiteX668" fmla="*/ 4425731 w 6569477"/>
              <a:gd name="connsiteY668" fmla="*/ 4531642 h 6858000"/>
              <a:gd name="connsiteX669" fmla="*/ 4440463 w 6569477"/>
              <a:gd name="connsiteY669" fmla="*/ 4509053 h 6858000"/>
              <a:gd name="connsiteX670" fmla="*/ 4496479 w 6569477"/>
              <a:gd name="connsiteY670" fmla="*/ 4324901 h 6858000"/>
              <a:gd name="connsiteX671" fmla="*/ 4558379 w 6569477"/>
              <a:gd name="connsiteY671" fmla="*/ 4048002 h 6858000"/>
              <a:gd name="connsiteX672" fmla="*/ 4558015 w 6569477"/>
              <a:gd name="connsiteY672" fmla="*/ 3905566 h 6858000"/>
              <a:gd name="connsiteX673" fmla="*/ 4557679 w 6569477"/>
              <a:gd name="connsiteY673" fmla="*/ 3800467 h 6858000"/>
              <a:gd name="connsiteX674" fmla="*/ 4604555 w 6569477"/>
              <a:gd name="connsiteY674" fmla="*/ 3232475 h 6858000"/>
              <a:gd name="connsiteX675" fmla="*/ 4591997 w 6569477"/>
              <a:gd name="connsiteY675" fmla="*/ 3197452 h 6858000"/>
              <a:gd name="connsiteX676" fmla="*/ 6452746 w 6569477"/>
              <a:gd name="connsiteY676" fmla="*/ 3122946 h 6858000"/>
              <a:gd name="connsiteX677" fmla="*/ 6453162 w 6569477"/>
              <a:gd name="connsiteY677" fmla="*/ 3130579 h 6858000"/>
              <a:gd name="connsiteX678" fmla="*/ 6456587 w 6569477"/>
              <a:gd name="connsiteY678" fmla="*/ 3167050 h 6858000"/>
              <a:gd name="connsiteX679" fmla="*/ 6461451 w 6569477"/>
              <a:gd name="connsiteY679" fmla="*/ 3181937 h 6858000"/>
              <a:gd name="connsiteX680" fmla="*/ 6467043 w 6569477"/>
              <a:gd name="connsiteY680" fmla="*/ 3130919 h 6858000"/>
              <a:gd name="connsiteX681" fmla="*/ 6466334 w 6569477"/>
              <a:gd name="connsiteY681" fmla="*/ 3130706 h 6858000"/>
              <a:gd name="connsiteX682" fmla="*/ 6458257 w 6569477"/>
              <a:gd name="connsiteY682" fmla="*/ 3143801 h 6858000"/>
              <a:gd name="connsiteX683" fmla="*/ 6455200 w 6569477"/>
              <a:gd name="connsiteY683" fmla="*/ 3129015 h 6858000"/>
              <a:gd name="connsiteX684" fmla="*/ 5899755 w 6569477"/>
              <a:gd name="connsiteY684" fmla="*/ 3090904 h 6858000"/>
              <a:gd name="connsiteX685" fmla="*/ 5899749 w 6569477"/>
              <a:gd name="connsiteY685" fmla="*/ 3090971 h 6858000"/>
              <a:gd name="connsiteX686" fmla="*/ 5913876 w 6569477"/>
              <a:gd name="connsiteY686" fmla="*/ 3255517 h 6858000"/>
              <a:gd name="connsiteX687" fmla="*/ 5902787 w 6569477"/>
              <a:gd name="connsiteY687" fmla="*/ 3259712 h 6858000"/>
              <a:gd name="connsiteX688" fmla="*/ 5909097 w 6569477"/>
              <a:gd name="connsiteY688" fmla="*/ 3323253 h 6858000"/>
              <a:gd name="connsiteX689" fmla="*/ 5905223 w 6569477"/>
              <a:gd name="connsiteY689" fmla="*/ 3413467 h 6858000"/>
              <a:gd name="connsiteX690" fmla="*/ 5889655 w 6569477"/>
              <a:gd name="connsiteY690" fmla="*/ 3492889 h 6858000"/>
              <a:gd name="connsiteX691" fmla="*/ 5877964 w 6569477"/>
              <a:gd name="connsiteY691" fmla="*/ 3482098 h 6858000"/>
              <a:gd name="connsiteX692" fmla="*/ 5873297 w 6569477"/>
              <a:gd name="connsiteY692" fmla="*/ 3552644 h 6858000"/>
              <a:gd name="connsiteX693" fmla="*/ 5868721 w 6569477"/>
              <a:gd name="connsiteY693" fmla="*/ 3613366 h 6858000"/>
              <a:gd name="connsiteX694" fmla="*/ 5868626 w 6569477"/>
              <a:gd name="connsiteY694" fmla="*/ 3615664 h 6858000"/>
              <a:gd name="connsiteX695" fmla="*/ 5902370 w 6569477"/>
              <a:gd name="connsiteY695" fmla="*/ 3649406 h 6858000"/>
              <a:gd name="connsiteX696" fmla="*/ 5893933 w 6569477"/>
              <a:gd name="connsiteY696" fmla="*/ 3759069 h 6858000"/>
              <a:gd name="connsiteX697" fmla="*/ 5910807 w 6569477"/>
              <a:gd name="connsiteY697" fmla="*/ 3708454 h 6858000"/>
              <a:gd name="connsiteX698" fmla="*/ 5913969 w 6569477"/>
              <a:gd name="connsiteY698" fmla="*/ 3735871 h 6858000"/>
              <a:gd name="connsiteX699" fmla="*/ 5913771 w 6569477"/>
              <a:gd name="connsiteY699" fmla="*/ 3738386 h 6858000"/>
              <a:gd name="connsiteX700" fmla="*/ 5919568 w 6569477"/>
              <a:gd name="connsiteY700" fmla="*/ 3702380 h 6858000"/>
              <a:gd name="connsiteX701" fmla="*/ 5920803 w 6569477"/>
              <a:gd name="connsiteY701" fmla="*/ 3653480 h 6858000"/>
              <a:gd name="connsiteX702" fmla="*/ 5935379 w 6569477"/>
              <a:gd name="connsiteY702" fmla="*/ 3617663 h 6858000"/>
              <a:gd name="connsiteX703" fmla="*/ 5927180 w 6569477"/>
              <a:gd name="connsiteY703" fmla="*/ 3573144 h 6858000"/>
              <a:gd name="connsiteX704" fmla="*/ 5936885 w 6569477"/>
              <a:gd name="connsiteY704" fmla="*/ 3495878 h 6858000"/>
              <a:gd name="connsiteX705" fmla="*/ 5937123 w 6569477"/>
              <a:gd name="connsiteY705" fmla="*/ 3422193 h 6858000"/>
              <a:gd name="connsiteX706" fmla="*/ 5949659 w 6569477"/>
              <a:gd name="connsiteY706" fmla="*/ 3415287 h 6858000"/>
              <a:gd name="connsiteX707" fmla="*/ 5948577 w 6569477"/>
              <a:gd name="connsiteY707" fmla="*/ 3308820 h 6858000"/>
              <a:gd name="connsiteX708" fmla="*/ 5940173 w 6569477"/>
              <a:gd name="connsiteY708" fmla="*/ 3227623 h 6858000"/>
              <a:gd name="connsiteX709" fmla="*/ 5936112 w 6569477"/>
              <a:gd name="connsiteY709" fmla="*/ 3227623 h 6858000"/>
              <a:gd name="connsiteX710" fmla="*/ 5934113 w 6569477"/>
              <a:gd name="connsiteY710" fmla="*/ 3216005 h 6858000"/>
              <a:gd name="connsiteX711" fmla="*/ 5933300 w 6569477"/>
              <a:gd name="connsiteY711" fmla="*/ 3217735 h 6858000"/>
              <a:gd name="connsiteX712" fmla="*/ 5925816 w 6569477"/>
              <a:gd name="connsiteY712" fmla="*/ 3220835 h 6858000"/>
              <a:gd name="connsiteX713" fmla="*/ 5922789 w 6569477"/>
              <a:gd name="connsiteY713" fmla="*/ 3182917 h 6858000"/>
              <a:gd name="connsiteX714" fmla="*/ 5925668 w 6569477"/>
              <a:gd name="connsiteY714" fmla="*/ 3166923 h 6858000"/>
              <a:gd name="connsiteX715" fmla="*/ 5922799 w 6569477"/>
              <a:gd name="connsiteY715" fmla="*/ 3150253 h 6858000"/>
              <a:gd name="connsiteX716" fmla="*/ 6470079 w 6569477"/>
              <a:gd name="connsiteY716" fmla="*/ 2971783 h 6858000"/>
              <a:gd name="connsiteX717" fmla="*/ 6459848 w 6569477"/>
              <a:gd name="connsiteY717" fmla="*/ 2985189 h 6858000"/>
              <a:gd name="connsiteX718" fmla="*/ 6446665 w 6569477"/>
              <a:gd name="connsiteY718" fmla="*/ 2989730 h 6858000"/>
              <a:gd name="connsiteX719" fmla="*/ 6447438 w 6569477"/>
              <a:gd name="connsiteY719" fmla="*/ 2994236 h 6858000"/>
              <a:gd name="connsiteX720" fmla="*/ 6440386 w 6569477"/>
              <a:gd name="connsiteY720" fmla="*/ 3018174 h 6858000"/>
              <a:gd name="connsiteX721" fmla="*/ 6450805 w 6569477"/>
              <a:gd name="connsiteY721" fmla="*/ 3087293 h 6858000"/>
              <a:gd name="connsiteX722" fmla="*/ 6451373 w 6569477"/>
              <a:gd name="connsiteY722" fmla="*/ 3097752 h 6858000"/>
              <a:gd name="connsiteX723" fmla="*/ 6456557 w 6569477"/>
              <a:gd name="connsiteY723" fmla="*/ 3096583 h 6858000"/>
              <a:gd name="connsiteX724" fmla="*/ 6467490 w 6569477"/>
              <a:gd name="connsiteY724" fmla="*/ 3085383 h 6858000"/>
              <a:gd name="connsiteX725" fmla="*/ 6469775 w 6569477"/>
              <a:gd name="connsiteY725" fmla="*/ 3085600 h 6858000"/>
              <a:gd name="connsiteX726" fmla="*/ 6473655 w 6569477"/>
              <a:gd name="connsiteY726" fmla="*/ 3017169 h 6858000"/>
              <a:gd name="connsiteX727" fmla="*/ 6473968 w 6569477"/>
              <a:gd name="connsiteY727" fmla="*/ 2994029 h 6858000"/>
              <a:gd name="connsiteX728" fmla="*/ 5796128 w 6569477"/>
              <a:gd name="connsiteY728" fmla="*/ 2808658 h 6858000"/>
              <a:gd name="connsiteX729" fmla="*/ 5796854 w 6569477"/>
              <a:gd name="connsiteY729" fmla="*/ 2813211 h 6858000"/>
              <a:gd name="connsiteX730" fmla="*/ 5790016 w 6569477"/>
              <a:gd name="connsiteY730" fmla="*/ 2888065 h 6858000"/>
              <a:gd name="connsiteX731" fmla="*/ 5804143 w 6569477"/>
              <a:gd name="connsiteY731" fmla="*/ 3052612 h 6858000"/>
              <a:gd name="connsiteX732" fmla="*/ 5793054 w 6569477"/>
              <a:gd name="connsiteY732" fmla="*/ 3056806 h 6858000"/>
              <a:gd name="connsiteX733" fmla="*/ 5799363 w 6569477"/>
              <a:gd name="connsiteY733" fmla="*/ 3120348 h 6858000"/>
              <a:gd name="connsiteX734" fmla="*/ 5795489 w 6569477"/>
              <a:gd name="connsiteY734" fmla="*/ 3210561 h 6858000"/>
              <a:gd name="connsiteX735" fmla="*/ 5779922 w 6569477"/>
              <a:gd name="connsiteY735" fmla="*/ 3289984 h 6858000"/>
              <a:gd name="connsiteX736" fmla="*/ 5768230 w 6569477"/>
              <a:gd name="connsiteY736" fmla="*/ 3279192 h 6858000"/>
              <a:gd name="connsiteX737" fmla="*/ 5758672 w 6569477"/>
              <a:gd name="connsiteY737" fmla="*/ 3414663 h 6858000"/>
              <a:gd name="connsiteX738" fmla="*/ 5755841 w 6569477"/>
              <a:gd name="connsiteY738" fmla="*/ 3484197 h 6858000"/>
              <a:gd name="connsiteX739" fmla="*/ 5751250 w 6569477"/>
              <a:gd name="connsiteY739" fmla="*/ 3511578 h 6858000"/>
              <a:gd name="connsiteX740" fmla="*/ 5753689 w 6569477"/>
              <a:gd name="connsiteY740" fmla="*/ 3558722 h 6858000"/>
              <a:gd name="connsiteX741" fmla="*/ 5750526 w 6569477"/>
              <a:gd name="connsiteY741" fmla="*/ 3632535 h 6858000"/>
              <a:gd name="connsiteX742" fmla="*/ 5834884 w 6569477"/>
              <a:gd name="connsiteY742" fmla="*/ 3413208 h 6858000"/>
              <a:gd name="connsiteX743" fmla="*/ 5868624 w 6569477"/>
              <a:gd name="connsiteY743" fmla="*/ 3387901 h 6858000"/>
              <a:gd name="connsiteX744" fmla="*/ 5866517 w 6569477"/>
              <a:gd name="connsiteY744" fmla="*/ 3410045 h 6858000"/>
              <a:gd name="connsiteX745" fmla="*/ 5867131 w 6569477"/>
              <a:gd name="connsiteY745" fmla="*/ 3410229 h 6858000"/>
              <a:gd name="connsiteX746" fmla="*/ 5872246 w 6569477"/>
              <a:gd name="connsiteY746" fmla="*/ 3386637 h 6858000"/>
              <a:gd name="connsiteX747" fmla="*/ 5872535 w 6569477"/>
              <a:gd name="connsiteY747" fmla="*/ 3347224 h 6858000"/>
              <a:gd name="connsiteX748" fmla="*/ 5872815 w 6569477"/>
              <a:gd name="connsiteY748" fmla="*/ 3260906 h 6858000"/>
              <a:gd name="connsiteX749" fmla="*/ 5887499 w 6569477"/>
              <a:gd name="connsiteY749" fmla="*/ 3252816 h 6858000"/>
              <a:gd name="connsiteX750" fmla="*/ 5880163 w 6569477"/>
              <a:gd name="connsiteY750" fmla="*/ 3070525 h 6858000"/>
              <a:gd name="connsiteX751" fmla="*/ 5878087 w 6569477"/>
              <a:gd name="connsiteY751" fmla="*/ 3050101 h 6858000"/>
              <a:gd name="connsiteX752" fmla="*/ 5870867 w 6569477"/>
              <a:gd name="connsiteY752" fmla="*/ 3036635 h 6858000"/>
              <a:gd name="connsiteX753" fmla="*/ 5865140 w 6569477"/>
              <a:gd name="connsiteY753" fmla="*/ 3025482 h 6858000"/>
              <a:gd name="connsiteX754" fmla="*/ 5864600 w 6569477"/>
              <a:gd name="connsiteY754" fmla="*/ 3026174 h 6858000"/>
              <a:gd name="connsiteX755" fmla="*/ 5859570 w 6569477"/>
              <a:gd name="connsiteY755" fmla="*/ 3025027 h 6858000"/>
              <a:gd name="connsiteX756" fmla="*/ 5858588 w 6569477"/>
              <a:gd name="connsiteY756" fmla="*/ 3012722 h 6858000"/>
              <a:gd name="connsiteX757" fmla="*/ 5843319 w 6569477"/>
              <a:gd name="connsiteY757" fmla="*/ 2982990 h 6858000"/>
              <a:gd name="connsiteX758" fmla="*/ 5834884 w 6569477"/>
              <a:gd name="connsiteY758" fmla="*/ 3016734 h 6858000"/>
              <a:gd name="connsiteX759" fmla="*/ 5818012 w 6569477"/>
              <a:gd name="connsiteY759" fmla="*/ 2864891 h 6858000"/>
              <a:gd name="connsiteX760" fmla="*/ 5804304 w 6569477"/>
              <a:gd name="connsiteY760" fmla="*/ 2829962 h 6858000"/>
              <a:gd name="connsiteX761" fmla="*/ 6508420 w 6569477"/>
              <a:gd name="connsiteY761" fmla="*/ 2779156 h 6858000"/>
              <a:gd name="connsiteX762" fmla="*/ 6507136 w 6569477"/>
              <a:gd name="connsiteY762" fmla="*/ 2780799 h 6858000"/>
              <a:gd name="connsiteX763" fmla="*/ 6500134 w 6569477"/>
              <a:gd name="connsiteY763" fmla="*/ 2779246 h 6858000"/>
              <a:gd name="connsiteX764" fmla="*/ 6502399 w 6569477"/>
              <a:gd name="connsiteY764" fmla="*/ 2890359 h 6858000"/>
              <a:gd name="connsiteX765" fmla="*/ 6505686 w 6569477"/>
              <a:gd name="connsiteY765" fmla="*/ 2887611 h 6858000"/>
              <a:gd name="connsiteX766" fmla="*/ 6511866 w 6569477"/>
              <a:gd name="connsiteY766" fmla="*/ 2873422 h 6858000"/>
              <a:gd name="connsiteX767" fmla="*/ 6513497 w 6569477"/>
              <a:gd name="connsiteY767" fmla="*/ 2877577 h 6858000"/>
              <a:gd name="connsiteX768" fmla="*/ 6514565 w 6569477"/>
              <a:gd name="connsiteY768" fmla="*/ 2898237 h 6858000"/>
              <a:gd name="connsiteX769" fmla="*/ 6519875 w 6569477"/>
              <a:gd name="connsiteY769" fmla="*/ 2893798 h 6858000"/>
              <a:gd name="connsiteX770" fmla="*/ 6513497 w 6569477"/>
              <a:gd name="connsiteY770" fmla="*/ 2877577 h 6858000"/>
              <a:gd name="connsiteX771" fmla="*/ 5404661 w 6569477"/>
              <a:gd name="connsiteY771" fmla="*/ 2763661 h 6858000"/>
              <a:gd name="connsiteX772" fmla="*/ 5413098 w 6569477"/>
              <a:gd name="connsiteY772" fmla="*/ 2788968 h 6858000"/>
              <a:gd name="connsiteX773" fmla="*/ 5413098 w 6569477"/>
              <a:gd name="connsiteY773" fmla="*/ 2797406 h 6858000"/>
              <a:gd name="connsiteX774" fmla="*/ 5413098 w 6569477"/>
              <a:gd name="connsiteY774" fmla="*/ 2805841 h 6858000"/>
              <a:gd name="connsiteX775" fmla="*/ 5413098 w 6569477"/>
              <a:gd name="connsiteY775" fmla="*/ 2814276 h 6858000"/>
              <a:gd name="connsiteX776" fmla="*/ 5404662 w 6569477"/>
              <a:gd name="connsiteY776" fmla="*/ 2797406 h 6858000"/>
              <a:gd name="connsiteX777" fmla="*/ 6368014 w 6569477"/>
              <a:gd name="connsiteY777" fmla="*/ 2752114 h 6858000"/>
              <a:gd name="connsiteX778" fmla="*/ 6354550 w 6569477"/>
              <a:gd name="connsiteY778" fmla="*/ 2796770 h 6858000"/>
              <a:gd name="connsiteX779" fmla="*/ 6353593 w 6569477"/>
              <a:gd name="connsiteY779" fmla="*/ 2805446 h 6858000"/>
              <a:gd name="connsiteX780" fmla="*/ 6374570 w 6569477"/>
              <a:gd name="connsiteY780" fmla="*/ 2874671 h 6858000"/>
              <a:gd name="connsiteX781" fmla="*/ 6409578 w 6569477"/>
              <a:gd name="connsiteY781" fmla="*/ 3143175 h 6858000"/>
              <a:gd name="connsiteX782" fmla="*/ 6414888 w 6569477"/>
              <a:gd name="connsiteY782" fmla="*/ 3138739 h 6858000"/>
              <a:gd name="connsiteX783" fmla="*/ 6421068 w 6569477"/>
              <a:gd name="connsiteY783" fmla="*/ 3124551 h 6858000"/>
              <a:gd name="connsiteX784" fmla="*/ 6422700 w 6569477"/>
              <a:gd name="connsiteY784" fmla="*/ 3128706 h 6858000"/>
              <a:gd name="connsiteX785" fmla="*/ 6423768 w 6569477"/>
              <a:gd name="connsiteY785" fmla="*/ 3149362 h 6858000"/>
              <a:gd name="connsiteX786" fmla="*/ 6429077 w 6569477"/>
              <a:gd name="connsiteY786" fmla="*/ 3144926 h 6858000"/>
              <a:gd name="connsiteX787" fmla="*/ 6422700 w 6569477"/>
              <a:gd name="connsiteY787" fmla="*/ 3128706 h 6858000"/>
              <a:gd name="connsiteX788" fmla="*/ 6417015 w 6569477"/>
              <a:gd name="connsiteY788" fmla="*/ 3018534 h 6858000"/>
              <a:gd name="connsiteX789" fmla="*/ 6414015 w 6569477"/>
              <a:gd name="connsiteY789" fmla="*/ 2972866 h 6858000"/>
              <a:gd name="connsiteX790" fmla="*/ 6406544 w 6569477"/>
              <a:gd name="connsiteY790" fmla="*/ 2951752 h 6858000"/>
              <a:gd name="connsiteX791" fmla="*/ 6389030 w 6569477"/>
              <a:gd name="connsiteY791" fmla="*/ 2804652 h 6858000"/>
              <a:gd name="connsiteX792" fmla="*/ 6368014 w 6569477"/>
              <a:gd name="connsiteY792" fmla="*/ 2752114 h 6858000"/>
              <a:gd name="connsiteX793" fmla="*/ 6478241 w 6569477"/>
              <a:gd name="connsiteY793" fmla="*/ 2723750 h 6858000"/>
              <a:gd name="connsiteX794" fmla="*/ 6481412 w 6569477"/>
              <a:gd name="connsiteY794" fmla="*/ 2772854 h 6858000"/>
              <a:gd name="connsiteX795" fmla="*/ 6481359 w 6569477"/>
              <a:gd name="connsiteY795" fmla="*/ 2778262 h 6858000"/>
              <a:gd name="connsiteX796" fmla="*/ 6492255 w 6569477"/>
              <a:gd name="connsiteY796" fmla="*/ 2843453 h 6858000"/>
              <a:gd name="connsiteX797" fmla="*/ 6492103 w 6569477"/>
              <a:gd name="connsiteY797" fmla="*/ 2836567 h 6858000"/>
              <a:gd name="connsiteX798" fmla="*/ 6487688 w 6569477"/>
              <a:gd name="connsiteY798" fmla="*/ 2751180 h 6858000"/>
              <a:gd name="connsiteX799" fmla="*/ 6471948 w 6569477"/>
              <a:gd name="connsiteY799" fmla="*/ 2602764 h 6858000"/>
              <a:gd name="connsiteX800" fmla="*/ 6470476 w 6569477"/>
              <a:gd name="connsiteY800" fmla="*/ 2603507 h 6858000"/>
              <a:gd name="connsiteX801" fmla="*/ 6474714 w 6569477"/>
              <a:gd name="connsiteY801" fmla="*/ 2669154 h 6858000"/>
              <a:gd name="connsiteX802" fmla="*/ 6474578 w 6569477"/>
              <a:gd name="connsiteY802" fmla="*/ 2659237 h 6858000"/>
              <a:gd name="connsiteX803" fmla="*/ 6476460 w 6569477"/>
              <a:gd name="connsiteY803" fmla="*/ 2609956 h 6858000"/>
              <a:gd name="connsiteX804" fmla="*/ 6471948 w 6569477"/>
              <a:gd name="connsiteY804" fmla="*/ 2602764 h 6858000"/>
              <a:gd name="connsiteX805" fmla="*/ 6458450 w 6569477"/>
              <a:gd name="connsiteY805" fmla="*/ 2239645 h 6858000"/>
              <a:gd name="connsiteX806" fmla="*/ 6450161 w 6569477"/>
              <a:gd name="connsiteY806" fmla="*/ 2257976 h 6858000"/>
              <a:gd name="connsiteX807" fmla="*/ 6433952 w 6569477"/>
              <a:gd name="connsiteY807" fmla="*/ 2243260 h 6858000"/>
              <a:gd name="connsiteX808" fmla="*/ 6419984 w 6569477"/>
              <a:gd name="connsiteY808" fmla="*/ 2274915 h 6858000"/>
              <a:gd name="connsiteX809" fmla="*/ 6412070 w 6569477"/>
              <a:gd name="connsiteY809" fmla="*/ 2253880 h 6858000"/>
              <a:gd name="connsiteX810" fmla="*/ 6438066 w 6569477"/>
              <a:gd name="connsiteY810" fmla="*/ 2377354 h 6858000"/>
              <a:gd name="connsiteX811" fmla="*/ 6458698 w 6569477"/>
              <a:gd name="connsiteY811" fmla="*/ 2510576 h 6858000"/>
              <a:gd name="connsiteX812" fmla="*/ 6465170 w 6569477"/>
              <a:gd name="connsiteY812" fmla="*/ 2512554 h 6858000"/>
              <a:gd name="connsiteX813" fmla="*/ 6466949 w 6569477"/>
              <a:gd name="connsiteY813" fmla="*/ 2477172 h 6858000"/>
              <a:gd name="connsiteX814" fmla="*/ 6512779 w 6569477"/>
              <a:gd name="connsiteY814" fmla="*/ 2527655 h 6858000"/>
              <a:gd name="connsiteX815" fmla="*/ 6482025 w 6569477"/>
              <a:gd name="connsiteY815" fmla="*/ 2340112 h 6858000"/>
              <a:gd name="connsiteX816" fmla="*/ 6479231 w 6569477"/>
              <a:gd name="connsiteY816" fmla="*/ 2346442 h 6858000"/>
              <a:gd name="connsiteX817" fmla="*/ 6476437 w 6569477"/>
              <a:gd name="connsiteY817" fmla="*/ 2352774 h 6858000"/>
              <a:gd name="connsiteX818" fmla="*/ 6472897 w 6569477"/>
              <a:gd name="connsiteY818" fmla="*/ 2343650 h 6858000"/>
              <a:gd name="connsiteX819" fmla="*/ 6472151 w 6569477"/>
              <a:gd name="connsiteY819" fmla="*/ 2328192 h 6858000"/>
              <a:gd name="connsiteX820" fmla="*/ 6469356 w 6569477"/>
              <a:gd name="connsiteY820" fmla="*/ 2334523 h 6858000"/>
              <a:gd name="connsiteX821" fmla="*/ 6467117 w 6569477"/>
              <a:gd name="connsiteY821" fmla="*/ 2288151 h 6858000"/>
              <a:gd name="connsiteX822" fmla="*/ 6460782 w 6569477"/>
              <a:gd name="connsiteY822" fmla="*/ 2285355 h 6858000"/>
              <a:gd name="connsiteX823" fmla="*/ 6457242 w 6569477"/>
              <a:gd name="connsiteY823" fmla="*/ 2276229 h 6858000"/>
              <a:gd name="connsiteX824" fmla="*/ 6460035 w 6569477"/>
              <a:gd name="connsiteY824" fmla="*/ 2269898 h 6858000"/>
              <a:gd name="connsiteX825" fmla="*/ 6462830 w 6569477"/>
              <a:gd name="connsiteY825" fmla="*/ 2263567 h 6858000"/>
              <a:gd name="connsiteX826" fmla="*/ 6466369 w 6569477"/>
              <a:gd name="connsiteY826" fmla="*/ 2272693 h 6858000"/>
              <a:gd name="connsiteX827" fmla="*/ 6469164 w 6569477"/>
              <a:gd name="connsiteY827" fmla="*/ 2266362 h 6858000"/>
              <a:gd name="connsiteX828" fmla="*/ 6461975 w 6569477"/>
              <a:gd name="connsiteY828" fmla="*/ 2240852 h 6858000"/>
              <a:gd name="connsiteX829" fmla="*/ 6458450 w 6569477"/>
              <a:gd name="connsiteY829" fmla="*/ 2239645 h 6858000"/>
              <a:gd name="connsiteX830" fmla="*/ 6119324 w 6569477"/>
              <a:gd name="connsiteY830" fmla="*/ 1470230 h 6858000"/>
              <a:gd name="connsiteX831" fmla="*/ 6182372 w 6569477"/>
              <a:gd name="connsiteY831" fmla="*/ 1708395 h 6858000"/>
              <a:gd name="connsiteX832" fmla="*/ 6213896 w 6569477"/>
              <a:gd name="connsiteY832" fmla="*/ 1718901 h 6858000"/>
              <a:gd name="connsiteX833" fmla="*/ 6230856 w 6569477"/>
              <a:gd name="connsiteY833" fmla="*/ 1709003 h 6858000"/>
              <a:gd name="connsiteX834" fmla="*/ 6226890 w 6569477"/>
              <a:gd name="connsiteY834" fmla="*/ 1691895 h 6858000"/>
              <a:gd name="connsiteX835" fmla="*/ 6185731 w 6569477"/>
              <a:gd name="connsiteY835" fmla="*/ 1576670 h 6858000"/>
              <a:gd name="connsiteX836" fmla="*/ 6173508 w 6569477"/>
              <a:gd name="connsiteY836" fmla="*/ 1521886 h 6858000"/>
              <a:gd name="connsiteX837" fmla="*/ 6172469 w 6569477"/>
              <a:gd name="connsiteY837" fmla="*/ 1515742 h 6858000"/>
              <a:gd name="connsiteX838" fmla="*/ 6170551 w 6569477"/>
              <a:gd name="connsiteY838" fmla="*/ 1514447 h 6858000"/>
              <a:gd name="connsiteX839" fmla="*/ 6119324 w 6569477"/>
              <a:gd name="connsiteY839" fmla="*/ 1470230 h 6858000"/>
              <a:gd name="connsiteX840" fmla="*/ 6220785 w 6569477"/>
              <a:gd name="connsiteY840" fmla="*/ 1467284 h 6858000"/>
              <a:gd name="connsiteX841" fmla="*/ 6224419 w 6569477"/>
              <a:gd name="connsiteY841" fmla="*/ 1484860 h 6858000"/>
              <a:gd name="connsiteX842" fmla="*/ 6221902 w 6569477"/>
              <a:gd name="connsiteY842" fmla="*/ 1506545 h 6858000"/>
              <a:gd name="connsiteX843" fmla="*/ 6228674 w 6569477"/>
              <a:gd name="connsiteY843" fmla="*/ 1507988 h 6858000"/>
              <a:gd name="connsiteX844" fmla="*/ 6234004 w 6569477"/>
              <a:gd name="connsiteY844" fmla="*/ 1516199 h 6858000"/>
              <a:gd name="connsiteX845" fmla="*/ 6229680 w 6569477"/>
              <a:gd name="connsiteY845" fmla="*/ 1536503 h 6858000"/>
              <a:gd name="connsiteX846" fmla="*/ 6224350 w 6569477"/>
              <a:gd name="connsiteY846" fmla="*/ 1528292 h 6858000"/>
              <a:gd name="connsiteX847" fmla="*/ 6223684 w 6569477"/>
              <a:gd name="connsiteY847" fmla="*/ 1527266 h 6858000"/>
              <a:gd name="connsiteX848" fmla="*/ 6220817 w 6569477"/>
              <a:gd name="connsiteY848" fmla="*/ 1522851 h 6858000"/>
              <a:gd name="connsiteX849" fmla="*/ 6221874 w 6569477"/>
              <a:gd name="connsiteY849" fmla="*/ 1531073 h 6858000"/>
              <a:gd name="connsiteX850" fmla="*/ 6242353 w 6569477"/>
              <a:gd name="connsiteY850" fmla="*/ 1609953 h 6858000"/>
              <a:gd name="connsiteX851" fmla="*/ 6223042 w 6569477"/>
              <a:gd name="connsiteY851" fmla="*/ 1634143 h 6858000"/>
              <a:gd name="connsiteX852" fmla="*/ 6239473 w 6569477"/>
              <a:gd name="connsiteY852" fmla="*/ 1705560 h 6858000"/>
              <a:gd name="connsiteX853" fmla="*/ 6250673 w 6569477"/>
              <a:gd name="connsiteY853" fmla="*/ 1702375 h 6858000"/>
              <a:gd name="connsiteX854" fmla="*/ 6297961 w 6569477"/>
              <a:gd name="connsiteY854" fmla="*/ 1764435 h 6858000"/>
              <a:gd name="connsiteX855" fmla="*/ 6373267 w 6569477"/>
              <a:gd name="connsiteY855" fmla="*/ 2069581 h 6858000"/>
              <a:gd name="connsiteX856" fmla="*/ 6384393 w 6569477"/>
              <a:gd name="connsiteY856" fmla="*/ 2122429 h 6858000"/>
              <a:gd name="connsiteX857" fmla="*/ 6393144 w 6569477"/>
              <a:gd name="connsiteY857" fmla="*/ 2124321 h 6858000"/>
              <a:gd name="connsiteX858" fmla="*/ 6418298 w 6569477"/>
              <a:gd name="connsiteY858" fmla="*/ 2175842 h 6858000"/>
              <a:gd name="connsiteX859" fmla="*/ 6419599 w 6569477"/>
              <a:gd name="connsiteY859" fmla="*/ 2138595 h 6858000"/>
              <a:gd name="connsiteX860" fmla="*/ 6401898 w 6569477"/>
              <a:gd name="connsiteY860" fmla="*/ 2092964 h 6858000"/>
              <a:gd name="connsiteX861" fmla="*/ 6319338 w 6569477"/>
              <a:gd name="connsiteY861" fmla="*/ 1731284 h 6858000"/>
              <a:gd name="connsiteX862" fmla="*/ 6294555 w 6569477"/>
              <a:gd name="connsiteY862" fmla="*/ 1667400 h 6858000"/>
              <a:gd name="connsiteX863" fmla="*/ 6274614 w 6569477"/>
              <a:gd name="connsiteY863" fmla="*/ 1575398 h 6858000"/>
              <a:gd name="connsiteX864" fmla="*/ 6261945 w 6569477"/>
              <a:gd name="connsiteY864" fmla="*/ 1569807 h 6858000"/>
              <a:gd name="connsiteX865" fmla="*/ 6227264 w 6569477"/>
              <a:gd name="connsiteY865" fmla="*/ 1485482 h 6858000"/>
              <a:gd name="connsiteX866" fmla="*/ 6163232 w 6569477"/>
              <a:gd name="connsiteY866" fmla="*/ 1291657 h 6858000"/>
              <a:gd name="connsiteX867" fmla="*/ 6169423 w 6569477"/>
              <a:gd name="connsiteY867" fmla="*/ 1308672 h 6858000"/>
              <a:gd name="connsiteX868" fmla="*/ 6164862 w 6569477"/>
              <a:gd name="connsiteY868" fmla="*/ 1292485 h 6858000"/>
              <a:gd name="connsiteX869" fmla="*/ 4999747 w 6569477"/>
              <a:gd name="connsiteY869" fmla="*/ 1084964 h 6858000"/>
              <a:gd name="connsiteX870" fmla="*/ 5004170 w 6569477"/>
              <a:gd name="connsiteY870" fmla="*/ 1092826 h 6858000"/>
              <a:gd name="connsiteX871" fmla="*/ 5000801 w 6569477"/>
              <a:gd name="connsiteY871" fmla="*/ 1092344 h 6858000"/>
              <a:gd name="connsiteX872" fmla="*/ 4999747 w 6569477"/>
              <a:gd name="connsiteY872" fmla="*/ 1084964 h 6858000"/>
              <a:gd name="connsiteX873" fmla="*/ 4933923 w 6569477"/>
              <a:gd name="connsiteY873" fmla="*/ 1003153 h 6858000"/>
              <a:gd name="connsiteX874" fmla="*/ 4947450 w 6569477"/>
              <a:gd name="connsiteY874" fmla="*/ 1028780 h 6858000"/>
              <a:gd name="connsiteX875" fmla="*/ 4940697 w 6569477"/>
              <a:gd name="connsiteY875" fmla="*/ 1009043 h 6858000"/>
              <a:gd name="connsiteX876" fmla="*/ 4932262 w 6569477"/>
              <a:gd name="connsiteY876" fmla="*/ 644497 h 6858000"/>
              <a:gd name="connsiteX877" fmla="*/ 4940697 w 6569477"/>
              <a:gd name="connsiteY877" fmla="*/ 654745 h 6858000"/>
              <a:gd name="connsiteX878" fmla="*/ 4932262 w 6569477"/>
              <a:gd name="connsiteY878" fmla="*/ 646309 h 6858000"/>
              <a:gd name="connsiteX879" fmla="*/ 5581482 w 6569477"/>
              <a:gd name="connsiteY879" fmla="*/ 244629 h 6858000"/>
              <a:gd name="connsiteX880" fmla="*/ 5577991 w 6569477"/>
              <a:gd name="connsiteY880" fmla="*/ 250629 h 6858000"/>
              <a:gd name="connsiteX881" fmla="*/ 5577495 w 6569477"/>
              <a:gd name="connsiteY881" fmla="*/ 252297 h 6858000"/>
              <a:gd name="connsiteX882" fmla="*/ 5647778 w 6569477"/>
              <a:gd name="connsiteY882" fmla="*/ 373537 h 6858000"/>
              <a:gd name="connsiteX883" fmla="*/ 5709512 w 6569477"/>
              <a:gd name="connsiteY883" fmla="*/ 510569 h 6858000"/>
              <a:gd name="connsiteX884" fmla="*/ 5951197 w 6569477"/>
              <a:gd name="connsiteY884" fmla="*/ 1025425 h 6858000"/>
              <a:gd name="connsiteX885" fmla="*/ 5942878 w 6569477"/>
              <a:gd name="connsiteY885" fmla="*/ 913784 h 6858000"/>
              <a:gd name="connsiteX886" fmla="*/ 5930115 w 6569477"/>
              <a:gd name="connsiteY886" fmla="*/ 859785 h 6858000"/>
              <a:gd name="connsiteX887" fmla="*/ 5902782 w 6569477"/>
              <a:gd name="connsiteY887" fmla="*/ 807112 h 6858000"/>
              <a:gd name="connsiteX888" fmla="*/ 5831966 w 6569477"/>
              <a:gd name="connsiteY888" fmla="*/ 645218 h 6858000"/>
              <a:gd name="connsiteX889" fmla="*/ 5794655 w 6569477"/>
              <a:gd name="connsiteY889" fmla="*/ 587744 h 6858000"/>
              <a:gd name="connsiteX890" fmla="*/ 5756339 w 6569477"/>
              <a:gd name="connsiteY890" fmla="*/ 501756 h 6858000"/>
              <a:gd name="connsiteX891" fmla="*/ 5742795 w 6569477"/>
              <a:gd name="connsiteY891" fmla="*/ 498872 h 6858000"/>
              <a:gd name="connsiteX892" fmla="*/ 5657513 w 6569477"/>
              <a:gd name="connsiteY892" fmla="*/ 367504 h 6858000"/>
              <a:gd name="connsiteX893" fmla="*/ 5591104 w 6569477"/>
              <a:gd name="connsiteY893" fmla="*/ 247231 h 6858000"/>
              <a:gd name="connsiteX894" fmla="*/ 5581482 w 6569477"/>
              <a:gd name="connsiteY894" fmla="*/ 244629 h 6858000"/>
              <a:gd name="connsiteX895" fmla="*/ 4684964 w 6569477"/>
              <a:gd name="connsiteY895" fmla="*/ 0 h 6858000"/>
              <a:gd name="connsiteX896" fmla="*/ 5380578 w 6569477"/>
              <a:gd name="connsiteY896" fmla="*/ 0 h 6858000"/>
              <a:gd name="connsiteX897" fmla="*/ 5478611 w 6569477"/>
              <a:gd name="connsiteY897" fmla="*/ 117479 h 6858000"/>
              <a:gd name="connsiteX898" fmla="*/ 5500013 w 6569477"/>
              <a:gd name="connsiteY898" fmla="*/ 146283 h 6858000"/>
              <a:gd name="connsiteX899" fmla="*/ 5500055 w 6569477"/>
              <a:gd name="connsiteY899" fmla="*/ 142937 h 6858000"/>
              <a:gd name="connsiteX900" fmla="*/ 5534919 w 6569477"/>
              <a:gd name="connsiteY900" fmla="*/ 178662 h 6858000"/>
              <a:gd name="connsiteX901" fmla="*/ 5448194 w 6569477"/>
              <a:gd name="connsiteY901" fmla="*/ 54062 h 6858000"/>
              <a:gd name="connsiteX902" fmla="*/ 5412460 w 6569477"/>
              <a:gd name="connsiteY902" fmla="*/ 0 h 6858000"/>
              <a:gd name="connsiteX903" fmla="*/ 5476134 w 6569477"/>
              <a:gd name="connsiteY903" fmla="*/ 0 h 6858000"/>
              <a:gd name="connsiteX904" fmla="*/ 5485373 w 6569477"/>
              <a:gd name="connsiteY904" fmla="*/ 12455 h 6858000"/>
              <a:gd name="connsiteX905" fmla="*/ 5571665 w 6569477"/>
              <a:gd name="connsiteY905" fmla="*/ 130771 h 6858000"/>
              <a:gd name="connsiteX906" fmla="*/ 5619902 w 6569477"/>
              <a:gd name="connsiteY906" fmla="*/ 208686 h 6858000"/>
              <a:gd name="connsiteX907" fmla="*/ 5662149 w 6569477"/>
              <a:gd name="connsiteY907" fmla="*/ 253738 h 6858000"/>
              <a:gd name="connsiteX908" fmla="*/ 5686327 w 6569477"/>
              <a:gd name="connsiteY908" fmla="*/ 295355 h 6858000"/>
              <a:gd name="connsiteX909" fmla="*/ 5686913 w 6569477"/>
              <a:gd name="connsiteY909" fmla="*/ 295939 h 6858000"/>
              <a:gd name="connsiteX910" fmla="*/ 5696157 w 6569477"/>
              <a:gd name="connsiteY910" fmla="*/ 311903 h 6858000"/>
              <a:gd name="connsiteX911" fmla="*/ 5731531 w 6569477"/>
              <a:gd name="connsiteY911" fmla="*/ 366614 h 6858000"/>
              <a:gd name="connsiteX912" fmla="*/ 5812509 w 6569477"/>
              <a:gd name="connsiteY912" fmla="*/ 478933 h 6858000"/>
              <a:gd name="connsiteX913" fmla="*/ 5815302 w 6569477"/>
              <a:gd name="connsiteY913" fmla="*/ 472602 h 6858000"/>
              <a:gd name="connsiteX914" fmla="*/ 5814555 w 6569477"/>
              <a:gd name="connsiteY914" fmla="*/ 457145 h 6858000"/>
              <a:gd name="connsiteX915" fmla="*/ 5817860 w 6569477"/>
              <a:gd name="connsiteY915" fmla="*/ 460147 h 6858000"/>
              <a:gd name="connsiteX916" fmla="*/ 5827972 w 6569477"/>
              <a:gd name="connsiteY916" fmla="*/ 478193 h 6858000"/>
              <a:gd name="connsiteX917" fmla="*/ 5830766 w 6569477"/>
              <a:gd name="connsiteY917" fmla="*/ 471862 h 6858000"/>
              <a:gd name="connsiteX918" fmla="*/ 5817860 w 6569477"/>
              <a:gd name="connsiteY918" fmla="*/ 460147 h 6858000"/>
              <a:gd name="connsiteX919" fmla="*/ 5763946 w 6569477"/>
              <a:gd name="connsiteY919" fmla="*/ 363899 h 6858000"/>
              <a:gd name="connsiteX920" fmla="*/ 5712077 w 6569477"/>
              <a:gd name="connsiteY920" fmla="*/ 260643 h 6858000"/>
              <a:gd name="connsiteX921" fmla="*/ 5647795 w 6569477"/>
              <a:gd name="connsiteY921" fmla="*/ 149075 h 6858000"/>
              <a:gd name="connsiteX922" fmla="*/ 5750084 w 6569477"/>
              <a:gd name="connsiteY922" fmla="*/ 277415 h 6858000"/>
              <a:gd name="connsiteX923" fmla="*/ 5737415 w 6569477"/>
              <a:gd name="connsiteY923" fmla="*/ 271824 h 6858000"/>
              <a:gd name="connsiteX924" fmla="*/ 5780454 w 6569477"/>
              <a:gd name="connsiteY924" fmla="*/ 328637 h 6858000"/>
              <a:gd name="connsiteX925" fmla="*/ 5784739 w 6569477"/>
              <a:gd name="connsiteY925" fmla="*/ 353221 h 6858000"/>
              <a:gd name="connsiteX926" fmla="*/ 5865230 w 6569477"/>
              <a:gd name="connsiteY926" fmla="*/ 479507 h 6858000"/>
              <a:gd name="connsiteX927" fmla="*/ 5891313 w 6569477"/>
              <a:gd name="connsiteY927" fmla="*/ 506145 h 6858000"/>
              <a:gd name="connsiteX928" fmla="*/ 6056025 w 6569477"/>
              <a:gd name="connsiteY928" fmla="*/ 836005 h 6858000"/>
              <a:gd name="connsiteX929" fmla="*/ 6104098 w 6569477"/>
              <a:gd name="connsiteY929" fmla="*/ 932857 h 6858000"/>
              <a:gd name="connsiteX930" fmla="*/ 6138008 w 6569477"/>
              <a:gd name="connsiteY930" fmla="*/ 993205 h 6858000"/>
              <a:gd name="connsiteX931" fmla="*/ 6123293 w 6569477"/>
              <a:gd name="connsiteY931" fmla="*/ 1009405 h 6858000"/>
              <a:gd name="connsiteX932" fmla="*/ 6012986 w 6569477"/>
              <a:gd name="connsiteY932" fmla="*/ 779192 h 6858000"/>
              <a:gd name="connsiteX933" fmla="*/ 6006652 w 6569477"/>
              <a:gd name="connsiteY933" fmla="*/ 776396 h 6858000"/>
              <a:gd name="connsiteX934" fmla="*/ 6010193 w 6569477"/>
              <a:gd name="connsiteY934" fmla="*/ 785523 h 6858000"/>
              <a:gd name="connsiteX935" fmla="*/ 6014480 w 6569477"/>
              <a:gd name="connsiteY935" fmla="*/ 810107 h 6858000"/>
              <a:gd name="connsiteX936" fmla="*/ 6004788 w 6569477"/>
              <a:gd name="connsiteY936" fmla="*/ 798404 h 6858000"/>
              <a:gd name="connsiteX937" fmla="*/ 6001064 w 6569477"/>
              <a:gd name="connsiteY937" fmla="*/ 789058 h 6858000"/>
              <a:gd name="connsiteX938" fmla="*/ 6004605 w 6569477"/>
              <a:gd name="connsiteY938" fmla="*/ 798185 h 6858000"/>
              <a:gd name="connsiteX939" fmla="*/ 6004788 w 6569477"/>
              <a:gd name="connsiteY939" fmla="*/ 798404 h 6858000"/>
              <a:gd name="connsiteX940" fmla="*/ 6051771 w 6569477"/>
              <a:gd name="connsiteY940" fmla="*/ 916385 h 6858000"/>
              <a:gd name="connsiteX941" fmla="*/ 6109323 w 6569477"/>
              <a:gd name="connsiteY941" fmla="*/ 1041059 h 6858000"/>
              <a:gd name="connsiteX942" fmla="*/ 6218330 w 6569477"/>
              <a:gd name="connsiteY942" fmla="*/ 1308516 h 6858000"/>
              <a:gd name="connsiteX943" fmla="*/ 6248699 w 6569477"/>
              <a:gd name="connsiteY943" fmla="*/ 1359737 h 6858000"/>
              <a:gd name="connsiteX944" fmla="*/ 6317460 w 6569477"/>
              <a:gd name="connsiteY944" fmla="*/ 1564049 h 6858000"/>
              <a:gd name="connsiteX945" fmla="*/ 6327364 w 6569477"/>
              <a:gd name="connsiteY945" fmla="*/ 1565758 h 6858000"/>
              <a:gd name="connsiteX946" fmla="*/ 6405224 w 6569477"/>
              <a:gd name="connsiteY946" fmla="*/ 1840478 h 6858000"/>
              <a:gd name="connsiteX947" fmla="*/ 6402944 w 6569477"/>
              <a:gd name="connsiteY947" fmla="*/ 1841928 h 6858000"/>
              <a:gd name="connsiteX948" fmla="*/ 6401876 w 6569477"/>
              <a:gd name="connsiteY948" fmla="*/ 1835782 h 6858000"/>
              <a:gd name="connsiteX949" fmla="*/ 6399693 w 6569477"/>
              <a:gd name="connsiteY949" fmla="*/ 1834088 h 6858000"/>
              <a:gd name="connsiteX950" fmla="*/ 6398335 w 6569477"/>
              <a:gd name="connsiteY950" fmla="*/ 1826656 h 6858000"/>
              <a:gd name="connsiteX951" fmla="*/ 6399057 w 6569477"/>
              <a:gd name="connsiteY951" fmla="*/ 1833594 h 6858000"/>
              <a:gd name="connsiteX952" fmla="*/ 6399693 w 6569477"/>
              <a:gd name="connsiteY952" fmla="*/ 1834088 h 6858000"/>
              <a:gd name="connsiteX953" fmla="*/ 6403601 w 6569477"/>
              <a:gd name="connsiteY953" fmla="*/ 1855454 h 6858000"/>
              <a:gd name="connsiteX954" fmla="*/ 6404114 w 6569477"/>
              <a:gd name="connsiteY954" fmla="*/ 1882153 h 6858000"/>
              <a:gd name="connsiteX955" fmla="*/ 6473067 w 6569477"/>
              <a:gd name="connsiteY955" fmla="*/ 2154626 h 6858000"/>
              <a:gd name="connsiteX956" fmla="*/ 6483134 w 6569477"/>
              <a:gd name="connsiteY956" fmla="*/ 2234707 h 6858000"/>
              <a:gd name="connsiteX957" fmla="*/ 6520415 w 6569477"/>
              <a:gd name="connsiteY957" fmla="*/ 2493203 h 6858000"/>
              <a:gd name="connsiteX958" fmla="*/ 6531980 w 6569477"/>
              <a:gd name="connsiteY958" fmla="*/ 2633394 h 6858000"/>
              <a:gd name="connsiteX959" fmla="*/ 6527593 w 6569477"/>
              <a:gd name="connsiteY959" fmla="*/ 2646575 h 6858000"/>
              <a:gd name="connsiteX960" fmla="*/ 6529126 w 6569477"/>
              <a:gd name="connsiteY960" fmla="*/ 2655889 h 6858000"/>
              <a:gd name="connsiteX961" fmla="*/ 6530629 w 6569477"/>
              <a:gd name="connsiteY961" fmla="*/ 2656552 h 6858000"/>
              <a:gd name="connsiteX962" fmla="*/ 6531421 w 6569477"/>
              <a:gd name="connsiteY962" fmla="*/ 2656903 h 6858000"/>
              <a:gd name="connsiteX963" fmla="*/ 6534962 w 6569477"/>
              <a:gd name="connsiteY963" fmla="*/ 2666028 h 6858000"/>
              <a:gd name="connsiteX964" fmla="*/ 6531926 w 6569477"/>
              <a:gd name="connsiteY964" fmla="*/ 2672908 h 6858000"/>
              <a:gd name="connsiteX965" fmla="*/ 6533706 w 6569477"/>
              <a:gd name="connsiteY965" fmla="*/ 2683731 h 6858000"/>
              <a:gd name="connsiteX966" fmla="*/ 6528462 w 6569477"/>
              <a:gd name="connsiteY966" fmla="*/ 2680756 h 6858000"/>
              <a:gd name="connsiteX967" fmla="*/ 6526580 w 6569477"/>
              <a:gd name="connsiteY967" fmla="*/ 2685022 h 6858000"/>
              <a:gd name="connsiteX968" fmla="*/ 6526136 w 6569477"/>
              <a:gd name="connsiteY968" fmla="*/ 2683881 h 6858000"/>
              <a:gd name="connsiteX969" fmla="*/ 6524812 w 6569477"/>
              <a:gd name="connsiteY969" fmla="*/ 2680466 h 6858000"/>
              <a:gd name="connsiteX970" fmla="*/ 6524804 w 6569477"/>
              <a:gd name="connsiteY970" fmla="*/ 2684545 h 6858000"/>
              <a:gd name="connsiteX971" fmla="*/ 6538236 w 6569477"/>
              <a:gd name="connsiteY971" fmla="*/ 2743109 h 6858000"/>
              <a:gd name="connsiteX972" fmla="*/ 6531185 w 6569477"/>
              <a:gd name="connsiteY972" fmla="*/ 2767044 h 6858000"/>
              <a:gd name="connsiteX973" fmla="*/ 6547385 w 6569477"/>
              <a:gd name="connsiteY973" fmla="*/ 2915923 h 6858000"/>
              <a:gd name="connsiteX974" fmla="*/ 6558964 w 6569477"/>
              <a:gd name="connsiteY974" fmla="*/ 2951360 h 6858000"/>
              <a:gd name="connsiteX975" fmla="*/ 6560463 w 6569477"/>
              <a:gd name="connsiteY975" fmla="*/ 3320054 h 6858000"/>
              <a:gd name="connsiteX976" fmla="*/ 6560643 w 6569477"/>
              <a:gd name="connsiteY976" fmla="*/ 3428182 h 6858000"/>
              <a:gd name="connsiteX977" fmla="*/ 6564303 w 6569477"/>
              <a:gd name="connsiteY977" fmla="*/ 3497307 h 6858000"/>
              <a:gd name="connsiteX978" fmla="*/ 6543934 w 6569477"/>
              <a:gd name="connsiteY978" fmla="*/ 3505308 h 6858000"/>
              <a:gd name="connsiteX979" fmla="*/ 6547053 w 6569477"/>
              <a:gd name="connsiteY979" fmla="*/ 3250053 h 6858000"/>
              <a:gd name="connsiteX980" fmla="*/ 6542614 w 6569477"/>
              <a:gd name="connsiteY980" fmla="*/ 3244740 h 6858000"/>
              <a:gd name="connsiteX981" fmla="*/ 6541744 w 6569477"/>
              <a:gd name="connsiteY981" fmla="*/ 3254490 h 6858000"/>
              <a:gd name="connsiteX982" fmla="*/ 6534694 w 6569477"/>
              <a:gd name="connsiteY982" fmla="*/ 3278429 h 6858000"/>
              <a:gd name="connsiteX983" fmla="*/ 6531190 w 6569477"/>
              <a:gd name="connsiteY983" fmla="*/ 3263643 h 6858000"/>
              <a:gd name="connsiteX984" fmla="*/ 6531994 w 6569477"/>
              <a:gd name="connsiteY984" fmla="*/ 3253615 h 6858000"/>
              <a:gd name="connsiteX985" fmla="*/ 6531124 w 6569477"/>
              <a:gd name="connsiteY985" fmla="*/ 3263366 h 6858000"/>
              <a:gd name="connsiteX986" fmla="*/ 6531190 w 6569477"/>
              <a:gd name="connsiteY986" fmla="*/ 3263643 h 6858000"/>
              <a:gd name="connsiteX987" fmla="*/ 6521033 w 6569477"/>
              <a:gd name="connsiteY987" fmla="*/ 3390229 h 6858000"/>
              <a:gd name="connsiteX988" fmla="*/ 6517384 w 6569477"/>
              <a:gd name="connsiteY988" fmla="*/ 3527497 h 6858000"/>
              <a:gd name="connsiteX989" fmla="*/ 6496595 w 6569477"/>
              <a:gd name="connsiteY989" fmla="*/ 3815563 h 6858000"/>
              <a:gd name="connsiteX990" fmla="*/ 6501124 w 6569477"/>
              <a:gd name="connsiteY990" fmla="*/ 3874940 h 6858000"/>
              <a:gd name="connsiteX991" fmla="*/ 6472234 w 6569477"/>
              <a:gd name="connsiteY991" fmla="*/ 4088567 h 6858000"/>
              <a:gd name="connsiteX992" fmla="*/ 6480357 w 6569477"/>
              <a:gd name="connsiteY992" fmla="*/ 4094487 h 6858000"/>
              <a:gd name="connsiteX993" fmla="*/ 6428427 w 6569477"/>
              <a:gd name="connsiteY993" fmla="*/ 4375267 h 6858000"/>
              <a:gd name="connsiteX994" fmla="*/ 6425741 w 6569477"/>
              <a:gd name="connsiteY994" fmla="*/ 4375556 h 6858000"/>
              <a:gd name="connsiteX995" fmla="*/ 6427506 w 6569477"/>
              <a:gd name="connsiteY995" fmla="*/ 4369573 h 6858000"/>
              <a:gd name="connsiteX996" fmla="*/ 6426300 w 6569477"/>
              <a:gd name="connsiteY996" fmla="*/ 4367087 h 6858000"/>
              <a:gd name="connsiteX997" fmla="*/ 6428376 w 6569477"/>
              <a:gd name="connsiteY997" fmla="*/ 4359822 h 6858000"/>
              <a:gd name="connsiteX998" fmla="*/ 6425949 w 6569477"/>
              <a:gd name="connsiteY998" fmla="*/ 4366362 h 6858000"/>
              <a:gd name="connsiteX999" fmla="*/ 6426300 w 6569477"/>
              <a:gd name="connsiteY999" fmla="*/ 4367087 h 6858000"/>
              <a:gd name="connsiteX1000" fmla="*/ 6420336 w 6569477"/>
              <a:gd name="connsiteY1000" fmla="*/ 4387972 h 6858000"/>
              <a:gd name="connsiteX1001" fmla="*/ 6408966 w 6569477"/>
              <a:gd name="connsiteY1001" fmla="*/ 4412135 h 6858000"/>
              <a:gd name="connsiteX1002" fmla="*/ 6350047 w 6569477"/>
              <a:gd name="connsiteY1002" fmla="*/ 4686953 h 6858000"/>
              <a:gd name="connsiteX1003" fmla="*/ 6323588 w 6569477"/>
              <a:gd name="connsiteY1003" fmla="*/ 4763203 h 6858000"/>
              <a:gd name="connsiteX1004" fmla="*/ 6242470 w 6569477"/>
              <a:gd name="connsiteY1004" fmla="*/ 5011457 h 6858000"/>
              <a:gd name="connsiteX1005" fmla="*/ 6206632 w 6569477"/>
              <a:gd name="connsiteY1005" fmla="*/ 5110210 h 6858000"/>
              <a:gd name="connsiteX1006" fmla="*/ 6191507 w 6569477"/>
              <a:gd name="connsiteY1006" fmla="*/ 5140673 h 6858000"/>
              <a:gd name="connsiteX1007" fmla="*/ 6172300 w 6569477"/>
              <a:gd name="connsiteY1007" fmla="*/ 5199455 h 6858000"/>
              <a:gd name="connsiteX1008" fmla="*/ 6156345 w 6569477"/>
              <a:gd name="connsiteY1008" fmla="*/ 5277115 h 6858000"/>
              <a:gd name="connsiteX1009" fmla="*/ 6059140 w 6569477"/>
              <a:gd name="connsiteY1009" fmla="*/ 5529842 h 6858000"/>
              <a:gd name="connsiteX1010" fmla="*/ 6065922 w 6569477"/>
              <a:gd name="connsiteY1010" fmla="*/ 5528472 h 6858000"/>
              <a:gd name="connsiteX1011" fmla="*/ 6078119 w 6569477"/>
              <a:gd name="connsiteY1011" fmla="*/ 5518945 h 6858000"/>
              <a:gd name="connsiteX1012" fmla="*/ 6077573 w 6569477"/>
              <a:gd name="connsiteY1012" fmla="*/ 5523376 h 6858000"/>
              <a:gd name="connsiteX1013" fmla="*/ 6068664 w 6569477"/>
              <a:gd name="connsiteY1013" fmla="*/ 5542046 h 6858000"/>
              <a:gd name="connsiteX1014" fmla="*/ 6075448 w 6569477"/>
              <a:gd name="connsiteY1014" fmla="*/ 5540675 h 6858000"/>
              <a:gd name="connsiteX1015" fmla="*/ 6077573 w 6569477"/>
              <a:gd name="connsiteY1015" fmla="*/ 5523376 h 6858000"/>
              <a:gd name="connsiteX1016" fmla="*/ 6125089 w 6569477"/>
              <a:gd name="connsiteY1016" fmla="*/ 5423814 h 6858000"/>
              <a:gd name="connsiteX1017" fmla="*/ 6179507 w 6569477"/>
              <a:gd name="connsiteY1017" fmla="*/ 5321879 h 6858000"/>
              <a:gd name="connsiteX1018" fmla="*/ 6233557 w 6569477"/>
              <a:gd name="connsiteY1018" fmla="*/ 5205010 h 6858000"/>
              <a:gd name="connsiteX1019" fmla="*/ 6187733 w 6569477"/>
              <a:gd name="connsiteY1019" fmla="*/ 5362599 h 6858000"/>
              <a:gd name="connsiteX1020" fmla="*/ 6184992 w 6569477"/>
              <a:gd name="connsiteY1020" fmla="*/ 5349026 h 6858000"/>
              <a:gd name="connsiteX1021" fmla="*/ 6163414 w 6569477"/>
              <a:gd name="connsiteY1021" fmla="*/ 5416956 h 6858000"/>
              <a:gd name="connsiteX1022" fmla="*/ 6145805 w 6569477"/>
              <a:gd name="connsiteY1022" fmla="*/ 5434638 h 6858000"/>
              <a:gd name="connsiteX1023" fmla="*/ 6089085 w 6569477"/>
              <a:gd name="connsiteY1023" fmla="*/ 5573237 h 6858000"/>
              <a:gd name="connsiteX1024" fmla="*/ 6082373 w 6569477"/>
              <a:gd name="connsiteY1024" fmla="*/ 5609909 h 6858000"/>
              <a:gd name="connsiteX1025" fmla="*/ 5907955 w 6569477"/>
              <a:gd name="connsiteY1025" fmla="*/ 5934742 h 6858000"/>
              <a:gd name="connsiteX1026" fmla="*/ 5856575 w 6569477"/>
              <a:gd name="connsiteY1026" fmla="*/ 6029882 h 6858000"/>
              <a:gd name="connsiteX1027" fmla="*/ 5826843 w 6569477"/>
              <a:gd name="connsiteY1027" fmla="*/ 6092393 h 6858000"/>
              <a:gd name="connsiteX1028" fmla="*/ 5805124 w 6569477"/>
              <a:gd name="connsiteY1028" fmla="*/ 6089719 h 6858000"/>
              <a:gd name="connsiteX1029" fmla="*/ 5929533 w 6569477"/>
              <a:gd name="connsiteY1029" fmla="*/ 5866812 h 6858000"/>
              <a:gd name="connsiteX1030" fmla="*/ 5928163 w 6569477"/>
              <a:gd name="connsiteY1030" fmla="*/ 5860025 h 6858000"/>
              <a:gd name="connsiteX1031" fmla="*/ 5922749 w 6569477"/>
              <a:gd name="connsiteY1031" fmla="*/ 5868182 h 6858000"/>
              <a:gd name="connsiteX1032" fmla="*/ 5905143 w 6569477"/>
              <a:gd name="connsiteY1032" fmla="*/ 5885866 h 6858000"/>
              <a:gd name="connsiteX1033" fmla="*/ 5909110 w 6569477"/>
              <a:gd name="connsiteY1033" fmla="*/ 5871199 h 6858000"/>
              <a:gd name="connsiteX1034" fmla="*/ 5914596 w 6569477"/>
              <a:gd name="connsiteY1034" fmla="*/ 5862765 h 6858000"/>
              <a:gd name="connsiteX1035" fmla="*/ 5909184 w 6569477"/>
              <a:gd name="connsiteY1035" fmla="*/ 5870922 h 6858000"/>
              <a:gd name="connsiteX1036" fmla="*/ 5909110 w 6569477"/>
              <a:gd name="connsiteY1036" fmla="*/ 5871199 h 6858000"/>
              <a:gd name="connsiteX1037" fmla="*/ 5839843 w 6569477"/>
              <a:gd name="connsiteY1037" fmla="*/ 5977637 h 6858000"/>
              <a:gd name="connsiteX1038" fmla="*/ 5771208 w 6569477"/>
              <a:gd name="connsiteY1038" fmla="*/ 6096571 h 6858000"/>
              <a:gd name="connsiteX1039" fmla="*/ 5615626 w 6569477"/>
              <a:gd name="connsiteY1039" fmla="*/ 6339899 h 6858000"/>
              <a:gd name="connsiteX1040" fmla="*/ 5591306 w 6569477"/>
              <a:gd name="connsiteY1040" fmla="*/ 6394255 h 6858000"/>
              <a:gd name="connsiteX1041" fmla="*/ 5464086 w 6569477"/>
              <a:gd name="connsiteY1041" fmla="*/ 6568285 h 6858000"/>
              <a:gd name="connsiteX1042" fmla="*/ 5468405 w 6569477"/>
              <a:gd name="connsiteY1042" fmla="*/ 6577359 h 6858000"/>
              <a:gd name="connsiteX1043" fmla="*/ 5288922 w 6569477"/>
              <a:gd name="connsiteY1043" fmla="*/ 6799441 h 6858000"/>
              <a:gd name="connsiteX1044" fmla="*/ 5286422 w 6569477"/>
              <a:gd name="connsiteY1044" fmla="*/ 6798415 h 6858000"/>
              <a:gd name="connsiteX1045" fmla="*/ 5290826 w 6569477"/>
              <a:gd name="connsiteY1045" fmla="*/ 6793995 h 6858000"/>
              <a:gd name="connsiteX1046" fmla="*/ 5290950 w 6569477"/>
              <a:gd name="connsiteY1046" fmla="*/ 6791235 h 6858000"/>
              <a:gd name="connsiteX1047" fmla="*/ 5296238 w 6569477"/>
              <a:gd name="connsiteY1047" fmla="*/ 6785838 h 6858000"/>
              <a:gd name="connsiteX1048" fmla="*/ 5290987 w 6569477"/>
              <a:gd name="connsiteY1048" fmla="*/ 6790431 h 6858000"/>
              <a:gd name="connsiteX1049" fmla="*/ 5290950 w 6569477"/>
              <a:gd name="connsiteY1049" fmla="*/ 6791235 h 6858000"/>
              <a:gd name="connsiteX1050" fmla="*/ 5275753 w 6569477"/>
              <a:gd name="connsiteY1050" fmla="*/ 6806752 h 6858000"/>
              <a:gd name="connsiteX1051" fmla="*/ 5254239 w 6569477"/>
              <a:gd name="connsiteY1051" fmla="*/ 6822575 h 6858000"/>
              <a:gd name="connsiteX1052" fmla="*/ 5225321 w 6569477"/>
              <a:gd name="connsiteY1052" fmla="*/ 6858000 h 6858000"/>
              <a:gd name="connsiteX1053" fmla="*/ 5157501 w 6569477"/>
              <a:gd name="connsiteY1053" fmla="*/ 6858000 h 6858000"/>
              <a:gd name="connsiteX1054" fmla="*/ 5208211 w 6569477"/>
              <a:gd name="connsiteY1054" fmla="*/ 6795673 h 6858000"/>
              <a:gd name="connsiteX1055" fmla="*/ 5328568 w 6569477"/>
              <a:gd name="connsiteY1055" fmla="*/ 6666293 h 6858000"/>
              <a:gd name="connsiteX1056" fmla="*/ 5366453 w 6569477"/>
              <a:gd name="connsiteY1056" fmla="*/ 6609197 h 6858000"/>
              <a:gd name="connsiteX1057" fmla="*/ 5430099 w 6569477"/>
              <a:gd name="connsiteY1057" fmla="*/ 6539833 h 6858000"/>
              <a:gd name="connsiteX1058" fmla="*/ 5427358 w 6569477"/>
              <a:gd name="connsiteY1058" fmla="*/ 6526259 h 6858000"/>
              <a:gd name="connsiteX1059" fmla="*/ 5513952 w 6569477"/>
              <a:gd name="connsiteY1059" fmla="*/ 6395753 h 6858000"/>
              <a:gd name="connsiteX1060" fmla="*/ 5597877 w 6569477"/>
              <a:gd name="connsiteY1060" fmla="*/ 6286977 h 6858000"/>
              <a:gd name="connsiteX1061" fmla="*/ 5589542 w 6569477"/>
              <a:gd name="connsiteY1061" fmla="*/ 6276299 h 6858000"/>
              <a:gd name="connsiteX1062" fmla="*/ 5579347 w 6569477"/>
              <a:gd name="connsiteY1062" fmla="*/ 6278801 h 6858000"/>
              <a:gd name="connsiteX1063" fmla="*/ 5572013 w 6569477"/>
              <a:gd name="connsiteY1063" fmla="*/ 6278854 h 6858000"/>
              <a:gd name="connsiteX1064" fmla="*/ 5561199 w 6569477"/>
              <a:gd name="connsiteY1064" fmla="*/ 6297181 h 6858000"/>
              <a:gd name="connsiteX1065" fmla="*/ 5561199 w 6569477"/>
              <a:gd name="connsiteY1065" fmla="*/ 6283333 h 6858000"/>
              <a:gd name="connsiteX1066" fmla="*/ 5526598 w 6569477"/>
              <a:gd name="connsiteY1066" fmla="*/ 6345645 h 6858000"/>
              <a:gd name="connsiteX1067" fmla="*/ 5505837 w 6569477"/>
              <a:gd name="connsiteY1067" fmla="*/ 6359491 h 6858000"/>
              <a:gd name="connsiteX1068" fmla="*/ 5422797 w 6569477"/>
              <a:gd name="connsiteY1068" fmla="*/ 6484116 h 6858000"/>
              <a:gd name="connsiteX1069" fmla="*/ 5408957 w 6569477"/>
              <a:gd name="connsiteY1069" fmla="*/ 6518733 h 6858000"/>
              <a:gd name="connsiteX1070" fmla="*/ 5173676 w 6569477"/>
              <a:gd name="connsiteY1070" fmla="*/ 6802601 h 6858000"/>
              <a:gd name="connsiteX1071" fmla="*/ 5153132 w 6569477"/>
              <a:gd name="connsiteY1071" fmla="*/ 6832134 h 6858000"/>
              <a:gd name="connsiteX1072" fmla="*/ 5136638 w 6569477"/>
              <a:gd name="connsiteY1072" fmla="*/ 6858000 h 6858000"/>
              <a:gd name="connsiteX1073" fmla="*/ 5106051 w 6569477"/>
              <a:gd name="connsiteY1073" fmla="*/ 6858000 h 6858000"/>
              <a:gd name="connsiteX1074" fmla="*/ 5127832 w 6569477"/>
              <a:gd name="connsiteY1074" fmla="*/ 6832026 h 6858000"/>
              <a:gd name="connsiteX1075" fmla="*/ 5208277 w 6569477"/>
              <a:gd name="connsiteY1075" fmla="*/ 6740288 h 6858000"/>
              <a:gd name="connsiteX1076" fmla="*/ 5208277 w 6569477"/>
              <a:gd name="connsiteY1076" fmla="*/ 6733364 h 6858000"/>
              <a:gd name="connsiteX1077" fmla="*/ 5201357 w 6569477"/>
              <a:gd name="connsiteY1077" fmla="*/ 6740288 h 6858000"/>
              <a:gd name="connsiteX1078" fmla="*/ 5180596 w 6569477"/>
              <a:gd name="connsiteY1078" fmla="*/ 6754136 h 6858000"/>
              <a:gd name="connsiteX1079" fmla="*/ 5187389 w 6569477"/>
              <a:gd name="connsiteY1079" fmla="*/ 6740544 h 6858000"/>
              <a:gd name="connsiteX1080" fmla="*/ 5194437 w 6569477"/>
              <a:gd name="connsiteY1080" fmla="*/ 6733364 h 6858000"/>
              <a:gd name="connsiteX1081" fmla="*/ 5187516 w 6569477"/>
              <a:gd name="connsiteY1081" fmla="*/ 6740288 h 6858000"/>
              <a:gd name="connsiteX1082" fmla="*/ 5187389 w 6569477"/>
              <a:gd name="connsiteY1082" fmla="*/ 6740544 h 6858000"/>
              <a:gd name="connsiteX1083" fmla="*/ 5098421 w 6569477"/>
              <a:gd name="connsiteY1083" fmla="*/ 6831161 h 6858000"/>
              <a:gd name="connsiteX1084" fmla="*/ 5074751 w 6569477"/>
              <a:gd name="connsiteY1084" fmla="*/ 6858000 h 6858000"/>
              <a:gd name="connsiteX1085" fmla="*/ 4627783 w 6569477"/>
              <a:gd name="connsiteY1085" fmla="*/ 6858000 h 6858000"/>
              <a:gd name="connsiteX1086" fmla="*/ 4759894 w 6569477"/>
              <a:gd name="connsiteY1086" fmla="*/ 6716663 h 6858000"/>
              <a:gd name="connsiteX1087" fmla="*/ 5986727 w 6569477"/>
              <a:gd name="connsiteY1087" fmla="*/ 3868735 h 6858000"/>
              <a:gd name="connsiteX1088" fmla="*/ 6003597 w 6569477"/>
              <a:gd name="connsiteY1088" fmla="*/ 3548178 h 6858000"/>
              <a:gd name="connsiteX1089" fmla="*/ 6012034 w 6569477"/>
              <a:gd name="connsiteY1089" fmla="*/ 3539742 h 6858000"/>
              <a:gd name="connsiteX1090" fmla="*/ 6012033 w 6569477"/>
              <a:gd name="connsiteY1090" fmla="*/ 3514433 h 6858000"/>
              <a:gd name="connsiteX1091" fmla="*/ 6003597 w 6569477"/>
              <a:gd name="connsiteY1091" fmla="*/ 3506001 h 6858000"/>
              <a:gd name="connsiteX1092" fmla="*/ 6003597 w 6569477"/>
              <a:gd name="connsiteY1092" fmla="*/ 3269799 h 6858000"/>
              <a:gd name="connsiteX1093" fmla="*/ 5952984 w 6569477"/>
              <a:gd name="connsiteY1093" fmla="*/ 2721484 h 6858000"/>
              <a:gd name="connsiteX1094" fmla="*/ 5404662 w 6569477"/>
              <a:gd name="connsiteY1094" fmla="*/ 1051221 h 6858000"/>
              <a:gd name="connsiteX1095" fmla="*/ 4873211 w 6569477"/>
              <a:gd name="connsiteY1095" fmla="*/ 224525 h 6858000"/>
              <a:gd name="connsiteX1096" fmla="*/ 4890083 w 6569477"/>
              <a:gd name="connsiteY1096" fmla="*/ 232961 h 6858000"/>
              <a:gd name="connsiteX1097" fmla="*/ 4797289 w 6569477"/>
              <a:gd name="connsiteY1097" fmla="*/ 114861 h 6858000"/>
              <a:gd name="connsiteX1098" fmla="*/ 4738239 w 6569477"/>
              <a:gd name="connsiteY1098" fmla="*/ 55811 h 6858000"/>
              <a:gd name="connsiteX1099" fmla="*/ 0 w 6569477"/>
              <a:gd name="connsiteY1099" fmla="*/ 0 h 6858000"/>
              <a:gd name="connsiteX1100" fmla="*/ 4229922 w 6569477"/>
              <a:gd name="connsiteY1100" fmla="*/ 0 h 6858000"/>
              <a:gd name="connsiteX1101" fmla="*/ 4372273 w 6569477"/>
              <a:gd name="connsiteY1101" fmla="*/ 157015 h 6858000"/>
              <a:gd name="connsiteX1102" fmla="*/ 4543809 w 6569477"/>
              <a:gd name="connsiteY1102" fmla="*/ 370769 h 6858000"/>
              <a:gd name="connsiteX1103" fmla="*/ 4849592 w 6569477"/>
              <a:gd name="connsiteY1103" fmla="*/ 843375 h 6858000"/>
              <a:gd name="connsiteX1104" fmla="*/ 4914877 w 6569477"/>
              <a:gd name="connsiteY1104" fmla="*/ 967066 h 6858000"/>
              <a:gd name="connsiteX1105" fmla="*/ 4925933 w 6569477"/>
              <a:gd name="connsiteY1105" fmla="*/ 979122 h 6858000"/>
              <a:gd name="connsiteX1106" fmla="*/ 4982878 w 6569477"/>
              <a:gd name="connsiteY1106" fmla="*/ 1068093 h 6858000"/>
              <a:gd name="connsiteX1107" fmla="*/ 4982876 w 6569477"/>
              <a:gd name="connsiteY1107" fmla="*/ 1076527 h 6858000"/>
              <a:gd name="connsiteX1108" fmla="*/ 4982876 w 6569477"/>
              <a:gd name="connsiteY1108" fmla="*/ 1084962 h 6858000"/>
              <a:gd name="connsiteX1109" fmla="*/ 4991312 w 6569477"/>
              <a:gd name="connsiteY1109" fmla="*/ 1084964 h 6858000"/>
              <a:gd name="connsiteX1110" fmla="*/ 5008183 w 6569477"/>
              <a:gd name="connsiteY1110" fmla="*/ 1127139 h 6858000"/>
              <a:gd name="connsiteX1111" fmla="*/ 5008183 w 6569477"/>
              <a:gd name="connsiteY1111" fmla="*/ 1135577 h 6858000"/>
              <a:gd name="connsiteX1112" fmla="*/ 5016618 w 6569477"/>
              <a:gd name="connsiteY1112" fmla="*/ 1144015 h 6858000"/>
              <a:gd name="connsiteX1113" fmla="*/ 5016619 w 6569477"/>
              <a:gd name="connsiteY1113" fmla="*/ 1135576 h 6858000"/>
              <a:gd name="connsiteX1114" fmla="*/ 5075670 w 6569477"/>
              <a:gd name="connsiteY1114" fmla="*/ 1228369 h 6858000"/>
              <a:gd name="connsiteX1115" fmla="*/ 5067232 w 6569477"/>
              <a:gd name="connsiteY1115" fmla="*/ 1228371 h 6858000"/>
              <a:gd name="connsiteX1116" fmla="*/ 5067232 w 6569477"/>
              <a:gd name="connsiteY1116" fmla="*/ 1236805 h 6858000"/>
              <a:gd name="connsiteX1117" fmla="*/ 5075669 w 6569477"/>
              <a:gd name="connsiteY1117" fmla="*/ 1245241 h 6858000"/>
              <a:gd name="connsiteX1118" fmla="*/ 5084105 w 6569477"/>
              <a:gd name="connsiteY1118" fmla="*/ 1245241 h 6858000"/>
              <a:gd name="connsiteX1119" fmla="*/ 5084107 w 6569477"/>
              <a:gd name="connsiteY1119" fmla="*/ 1253677 h 6858000"/>
              <a:gd name="connsiteX1120" fmla="*/ 5100976 w 6569477"/>
              <a:gd name="connsiteY1120" fmla="*/ 1304291 h 6858000"/>
              <a:gd name="connsiteX1121" fmla="*/ 5117847 w 6569477"/>
              <a:gd name="connsiteY1121" fmla="*/ 1312726 h 6858000"/>
              <a:gd name="connsiteX1122" fmla="*/ 5126282 w 6569477"/>
              <a:gd name="connsiteY1122" fmla="*/ 1329598 h 6858000"/>
              <a:gd name="connsiteX1123" fmla="*/ 5117847 w 6569477"/>
              <a:gd name="connsiteY1123" fmla="*/ 1338033 h 6858000"/>
              <a:gd name="connsiteX1124" fmla="*/ 5126283 w 6569477"/>
              <a:gd name="connsiteY1124" fmla="*/ 1346469 h 6858000"/>
              <a:gd name="connsiteX1125" fmla="*/ 5134719 w 6569477"/>
              <a:gd name="connsiteY1125" fmla="*/ 1354905 h 6858000"/>
              <a:gd name="connsiteX1126" fmla="*/ 5176898 w 6569477"/>
              <a:gd name="connsiteY1126" fmla="*/ 1430824 h 6858000"/>
              <a:gd name="connsiteX1127" fmla="*/ 5168461 w 6569477"/>
              <a:gd name="connsiteY1127" fmla="*/ 1397082 h 6858000"/>
              <a:gd name="connsiteX1128" fmla="*/ 5143155 w 6569477"/>
              <a:gd name="connsiteY1128" fmla="*/ 1363341 h 6858000"/>
              <a:gd name="connsiteX1129" fmla="*/ 5143154 w 6569477"/>
              <a:gd name="connsiteY1129" fmla="*/ 1354903 h 6858000"/>
              <a:gd name="connsiteX1130" fmla="*/ 5143155 w 6569477"/>
              <a:gd name="connsiteY1130" fmla="*/ 1346469 h 6858000"/>
              <a:gd name="connsiteX1131" fmla="*/ 5134719 w 6569477"/>
              <a:gd name="connsiteY1131" fmla="*/ 1329598 h 6858000"/>
              <a:gd name="connsiteX1132" fmla="*/ 5092539 w 6569477"/>
              <a:gd name="connsiteY1132" fmla="*/ 1262112 h 6858000"/>
              <a:gd name="connsiteX1133" fmla="*/ 5092540 w 6569477"/>
              <a:gd name="connsiteY1133" fmla="*/ 1245241 h 6858000"/>
              <a:gd name="connsiteX1134" fmla="*/ 5092539 w 6569477"/>
              <a:gd name="connsiteY1134" fmla="*/ 1236803 h 6858000"/>
              <a:gd name="connsiteX1135" fmla="*/ 5092539 w 6569477"/>
              <a:gd name="connsiteY1135" fmla="*/ 1219933 h 6858000"/>
              <a:gd name="connsiteX1136" fmla="*/ 5084107 w 6569477"/>
              <a:gd name="connsiteY1136" fmla="*/ 1219935 h 6858000"/>
              <a:gd name="connsiteX1137" fmla="*/ 5075668 w 6569477"/>
              <a:gd name="connsiteY1137" fmla="*/ 1219935 h 6858000"/>
              <a:gd name="connsiteX1138" fmla="*/ 5050362 w 6569477"/>
              <a:gd name="connsiteY1138" fmla="*/ 1186189 h 6858000"/>
              <a:gd name="connsiteX1139" fmla="*/ 5025055 w 6569477"/>
              <a:gd name="connsiteY1139" fmla="*/ 1135578 h 6858000"/>
              <a:gd name="connsiteX1140" fmla="*/ 5025054 w 6569477"/>
              <a:gd name="connsiteY1140" fmla="*/ 1127141 h 6858000"/>
              <a:gd name="connsiteX1141" fmla="*/ 5025055 w 6569477"/>
              <a:gd name="connsiteY1141" fmla="*/ 1118707 h 6858000"/>
              <a:gd name="connsiteX1142" fmla="*/ 5009238 w 6569477"/>
              <a:gd name="connsiteY1142" fmla="*/ 1101833 h 6858000"/>
              <a:gd name="connsiteX1143" fmla="*/ 5004170 w 6569477"/>
              <a:gd name="connsiteY1143" fmla="*/ 1092826 h 6858000"/>
              <a:gd name="connsiteX1144" fmla="*/ 5008183 w 6569477"/>
              <a:gd name="connsiteY1144" fmla="*/ 1093400 h 6858000"/>
              <a:gd name="connsiteX1145" fmla="*/ 5008182 w 6569477"/>
              <a:gd name="connsiteY1145" fmla="*/ 1084964 h 6858000"/>
              <a:gd name="connsiteX1146" fmla="*/ 4999746 w 6569477"/>
              <a:gd name="connsiteY1146" fmla="*/ 1076527 h 6858000"/>
              <a:gd name="connsiteX1147" fmla="*/ 4991312 w 6569477"/>
              <a:gd name="connsiteY1147" fmla="*/ 1068091 h 6858000"/>
              <a:gd name="connsiteX1148" fmla="*/ 4982876 w 6569477"/>
              <a:gd name="connsiteY1148" fmla="*/ 1042786 h 6858000"/>
              <a:gd name="connsiteX1149" fmla="*/ 4966004 w 6569477"/>
              <a:gd name="connsiteY1149" fmla="*/ 1025912 h 6858000"/>
              <a:gd name="connsiteX1150" fmla="*/ 4982876 w 6569477"/>
              <a:gd name="connsiteY1150" fmla="*/ 1034349 h 6858000"/>
              <a:gd name="connsiteX1151" fmla="*/ 4957571 w 6569477"/>
              <a:gd name="connsiteY1151" fmla="*/ 1009043 h 6858000"/>
              <a:gd name="connsiteX1152" fmla="*/ 4932262 w 6569477"/>
              <a:gd name="connsiteY1152" fmla="*/ 966864 h 6858000"/>
              <a:gd name="connsiteX1153" fmla="*/ 4957569 w 6569477"/>
              <a:gd name="connsiteY1153" fmla="*/ 966864 h 6858000"/>
              <a:gd name="connsiteX1154" fmla="*/ 4923825 w 6569477"/>
              <a:gd name="connsiteY1154" fmla="*/ 933123 h 6858000"/>
              <a:gd name="connsiteX1155" fmla="*/ 4932261 w 6569477"/>
              <a:gd name="connsiteY1155" fmla="*/ 933122 h 6858000"/>
              <a:gd name="connsiteX1156" fmla="*/ 4932262 w 6569477"/>
              <a:gd name="connsiteY1156" fmla="*/ 924686 h 6858000"/>
              <a:gd name="connsiteX1157" fmla="*/ 4923825 w 6569477"/>
              <a:gd name="connsiteY1157" fmla="*/ 916250 h 6858000"/>
              <a:gd name="connsiteX1158" fmla="*/ 4898518 w 6569477"/>
              <a:gd name="connsiteY1158" fmla="*/ 890943 h 6858000"/>
              <a:gd name="connsiteX1159" fmla="*/ 4890083 w 6569477"/>
              <a:gd name="connsiteY1159" fmla="*/ 874073 h 6858000"/>
              <a:gd name="connsiteX1160" fmla="*/ 4881646 w 6569477"/>
              <a:gd name="connsiteY1160" fmla="*/ 865638 h 6858000"/>
              <a:gd name="connsiteX1161" fmla="*/ 4881647 w 6569477"/>
              <a:gd name="connsiteY1161" fmla="*/ 874073 h 6858000"/>
              <a:gd name="connsiteX1162" fmla="*/ 4881647 w 6569477"/>
              <a:gd name="connsiteY1162" fmla="*/ 882507 h 6858000"/>
              <a:gd name="connsiteX1163" fmla="*/ 4839470 w 6569477"/>
              <a:gd name="connsiteY1163" fmla="*/ 815023 h 6858000"/>
              <a:gd name="connsiteX1164" fmla="*/ 4864776 w 6569477"/>
              <a:gd name="connsiteY1164" fmla="*/ 823459 h 6858000"/>
              <a:gd name="connsiteX1165" fmla="*/ 4814160 w 6569477"/>
              <a:gd name="connsiteY1165" fmla="*/ 772843 h 6858000"/>
              <a:gd name="connsiteX1166" fmla="*/ 4771982 w 6569477"/>
              <a:gd name="connsiteY1166" fmla="*/ 705360 h 6858000"/>
              <a:gd name="connsiteX1167" fmla="*/ 4780419 w 6569477"/>
              <a:gd name="connsiteY1167" fmla="*/ 713795 h 6858000"/>
              <a:gd name="connsiteX1168" fmla="*/ 4788853 w 6569477"/>
              <a:gd name="connsiteY1168" fmla="*/ 713795 h 6858000"/>
              <a:gd name="connsiteX1169" fmla="*/ 4797292 w 6569477"/>
              <a:gd name="connsiteY1169" fmla="*/ 713795 h 6858000"/>
              <a:gd name="connsiteX1170" fmla="*/ 4788854 w 6569477"/>
              <a:gd name="connsiteY1170" fmla="*/ 696923 h 6858000"/>
              <a:gd name="connsiteX1171" fmla="*/ 4797290 w 6569477"/>
              <a:gd name="connsiteY1171" fmla="*/ 696923 h 6858000"/>
              <a:gd name="connsiteX1172" fmla="*/ 4805728 w 6569477"/>
              <a:gd name="connsiteY1172" fmla="*/ 705359 h 6858000"/>
              <a:gd name="connsiteX1173" fmla="*/ 4805726 w 6569477"/>
              <a:gd name="connsiteY1173" fmla="*/ 713795 h 6858000"/>
              <a:gd name="connsiteX1174" fmla="*/ 4814160 w 6569477"/>
              <a:gd name="connsiteY1174" fmla="*/ 722229 h 6858000"/>
              <a:gd name="connsiteX1175" fmla="*/ 4822596 w 6569477"/>
              <a:gd name="connsiteY1175" fmla="*/ 730666 h 6858000"/>
              <a:gd name="connsiteX1176" fmla="*/ 4991311 w 6569477"/>
              <a:gd name="connsiteY1176" fmla="*/ 1000607 h 6858000"/>
              <a:gd name="connsiteX1177" fmla="*/ 4991312 w 6569477"/>
              <a:gd name="connsiteY1177" fmla="*/ 1009043 h 6858000"/>
              <a:gd name="connsiteX1178" fmla="*/ 4999746 w 6569477"/>
              <a:gd name="connsiteY1178" fmla="*/ 1017476 h 6858000"/>
              <a:gd name="connsiteX1179" fmla="*/ 5033490 w 6569477"/>
              <a:gd name="connsiteY1179" fmla="*/ 1068093 h 6858000"/>
              <a:gd name="connsiteX1180" fmla="*/ 5041925 w 6569477"/>
              <a:gd name="connsiteY1180" fmla="*/ 1093401 h 6858000"/>
              <a:gd name="connsiteX1181" fmla="*/ 5050362 w 6569477"/>
              <a:gd name="connsiteY1181" fmla="*/ 1101835 h 6858000"/>
              <a:gd name="connsiteX1182" fmla="*/ 5092540 w 6569477"/>
              <a:gd name="connsiteY1182" fmla="*/ 1160885 h 6858000"/>
              <a:gd name="connsiteX1183" fmla="*/ 5100975 w 6569477"/>
              <a:gd name="connsiteY1183" fmla="*/ 1169321 h 6858000"/>
              <a:gd name="connsiteX1184" fmla="*/ 5100976 w 6569477"/>
              <a:gd name="connsiteY1184" fmla="*/ 1194627 h 6858000"/>
              <a:gd name="connsiteX1185" fmla="*/ 5143155 w 6569477"/>
              <a:gd name="connsiteY1185" fmla="*/ 1253676 h 6858000"/>
              <a:gd name="connsiteX1186" fmla="*/ 5151590 w 6569477"/>
              <a:gd name="connsiteY1186" fmla="*/ 1262112 h 6858000"/>
              <a:gd name="connsiteX1187" fmla="*/ 5151590 w 6569477"/>
              <a:gd name="connsiteY1187" fmla="*/ 1270548 h 6858000"/>
              <a:gd name="connsiteX1188" fmla="*/ 5261254 w 6569477"/>
              <a:gd name="connsiteY1188" fmla="*/ 1506748 h 6858000"/>
              <a:gd name="connsiteX1189" fmla="*/ 5278126 w 6569477"/>
              <a:gd name="connsiteY1189" fmla="*/ 1532055 h 6858000"/>
              <a:gd name="connsiteX1190" fmla="*/ 5278128 w 6569477"/>
              <a:gd name="connsiteY1190" fmla="*/ 1557362 h 6858000"/>
              <a:gd name="connsiteX1191" fmla="*/ 5294998 w 6569477"/>
              <a:gd name="connsiteY1191" fmla="*/ 1557362 h 6858000"/>
              <a:gd name="connsiteX1192" fmla="*/ 5303433 w 6569477"/>
              <a:gd name="connsiteY1192" fmla="*/ 1574233 h 6858000"/>
              <a:gd name="connsiteX1193" fmla="*/ 5345614 w 6569477"/>
              <a:gd name="connsiteY1193" fmla="*/ 1692332 h 6858000"/>
              <a:gd name="connsiteX1194" fmla="*/ 5345612 w 6569477"/>
              <a:gd name="connsiteY1194" fmla="*/ 1700767 h 6858000"/>
              <a:gd name="connsiteX1195" fmla="*/ 5345612 w 6569477"/>
              <a:gd name="connsiteY1195" fmla="*/ 1717637 h 6858000"/>
              <a:gd name="connsiteX1196" fmla="*/ 5354048 w 6569477"/>
              <a:gd name="connsiteY1196" fmla="*/ 1717639 h 6858000"/>
              <a:gd name="connsiteX1197" fmla="*/ 5413098 w 6569477"/>
              <a:gd name="connsiteY1197" fmla="*/ 1844173 h 6858000"/>
              <a:gd name="connsiteX1198" fmla="*/ 5480584 w 6569477"/>
              <a:gd name="connsiteY1198" fmla="*/ 2012887 h 6858000"/>
              <a:gd name="connsiteX1199" fmla="*/ 5514328 w 6569477"/>
              <a:gd name="connsiteY1199" fmla="*/ 2105680 h 6858000"/>
              <a:gd name="connsiteX1200" fmla="*/ 5514328 w 6569477"/>
              <a:gd name="connsiteY1200" fmla="*/ 2114117 h 6858000"/>
              <a:gd name="connsiteX1201" fmla="*/ 5514327 w 6569477"/>
              <a:gd name="connsiteY1201" fmla="*/ 2122551 h 6858000"/>
              <a:gd name="connsiteX1202" fmla="*/ 5514328 w 6569477"/>
              <a:gd name="connsiteY1202" fmla="*/ 2130987 h 6858000"/>
              <a:gd name="connsiteX1203" fmla="*/ 5522762 w 6569477"/>
              <a:gd name="connsiteY1203" fmla="*/ 2130987 h 6858000"/>
              <a:gd name="connsiteX1204" fmla="*/ 5539633 w 6569477"/>
              <a:gd name="connsiteY1204" fmla="*/ 2139424 h 6858000"/>
              <a:gd name="connsiteX1205" fmla="*/ 5556503 w 6569477"/>
              <a:gd name="connsiteY1205" fmla="*/ 2198472 h 6858000"/>
              <a:gd name="connsiteX1206" fmla="*/ 5573376 w 6569477"/>
              <a:gd name="connsiteY1206" fmla="*/ 2215344 h 6858000"/>
              <a:gd name="connsiteX1207" fmla="*/ 5531197 w 6569477"/>
              <a:gd name="connsiteY1207" fmla="*/ 2114117 h 6858000"/>
              <a:gd name="connsiteX1208" fmla="*/ 5531198 w 6569477"/>
              <a:gd name="connsiteY1208" fmla="*/ 2097245 h 6858000"/>
              <a:gd name="connsiteX1209" fmla="*/ 5522762 w 6569477"/>
              <a:gd name="connsiteY1209" fmla="*/ 2088808 h 6858000"/>
              <a:gd name="connsiteX1210" fmla="*/ 5480583 w 6569477"/>
              <a:gd name="connsiteY1210" fmla="*/ 1953837 h 6858000"/>
              <a:gd name="connsiteX1211" fmla="*/ 5362484 w 6569477"/>
              <a:gd name="connsiteY1211" fmla="*/ 1641717 h 6858000"/>
              <a:gd name="connsiteX1212" fmla="*/ 5235948 w 6569477"/>
              <a:gd name="connsiteY1212" fmla="*/ 1346470 h 6858000"/>
              <a:gd name="connsiteX1213" fmla="*/ 5210643 w 6569477"/>
              <a:gd name="connsiteY1213" fmla="*/ 1304291 h 6858000"/>
              <a:gd name="connsiteX1214" fmla="*/ 5109412 w 6569477"/>
              <a:gd name="connsiteY1214" fmla="*/ 1093400 h 6858000"/>
              <a:gd name="connsiteX1215" fmla="*/ 5067234 w 6569477"/>
              <a:gd name="connsiteY1215" fmla="*/ 1025914 h 6858000"/>
              <a:gd name="connsiteX1216" fmla="*/ 4974440 w 6569477"/>
              <a:gd name="connsiteY1216" fmla="*/ 882507 h 6858000"/>
              <a:gd name="connsiteX1217" fmla="*/ 4814162 w 6569477"/>
              <a:gd name="connsiteY1217" fmla="*/ 637873 h 6858000"/>
              <a:gd name="connsiteX1218" fmla="*/ 4771983 w 6569477"/>
              <a:gd name="connsiteY1218" fmla="*/ 595695 h 6858000"/>
              <a:gd name="connsiteX1219" fmla="*/ 4729804 w 6569477"/>
              <a:gd name="connsiteY1219" fmla="*/ 519774 h 6858000"/>
              <a:gd name="connsiteX1220" fmla="*/ 4712933 w 6569477"/>
              <a:gd name="connsiteY1220" fmla="*/ 511338 h 6858000"/>
              <a:gd name="connsiteX1221" fmla="*/ 4628576 w 6569477"/>
              <a:gd name="connsiteY1221" fmla="*/ 393238 h 6858000"/>
              <a:gd name="connsiteX1222" fmla="*/ 4594833 w 6569477"/>
              <a:gd name="connsiteY1222" fmla="*/ 376368 h 6858000"/>
              <a:gd name="connsiteX1223" fmla="*/ 4577960 w 6569477"/>
              <a:gd name="connsiteY1223" fmla="*/ 342623 h 6858000"/>
              <a:gd name="connsiteX1224" fmla="*/ 4324890 w 6569477"/>
              <a:gd name="connsiteY1224" fmla="*/ 72683 h 6858000"/>
              <a:gd name="connsiteX1225" fmla="*/ 4273221 w 6569477"/>
              <a:gd name="connsiteY1225" fmla="*/ 16797 h 6858000"/>
              <a:gd name="connsiteX1226" fmla="*/ 4257562 w 6569477"/>
              <a:gd name="connsiteY1226" fmla="*/ 0 h 6858000"/>
              <a:gd name="connsiteX1227" fmla="*/ 4303981 w 6569477"/>
              <a:gd name="connsiteY1227" fmla="*/ 0 h 6858000"/>
              <a:gd name="connsiteX1228" fmla="*/ 4319485 w 6569477"/>
              <a:gd name="connsiteY1228" fmla="*/ 14161 h 6858000"/>
              <a:gd name="connsiteX1229" fmla="*/ 4341761 w 6569477"/>
              <a:gd name="connsiteY1229" fmla="*/ 38940 h 6858000"/>
              <a:gd name="connsiteX1230" fmla="*/ 4333323 w 6569477"/>
              <a:gd name="connsiteY1230" fmla="*/ 38940 h 6858000"/>
              <a:gd name="connsiteX1231" fmla="*/ 4341761 w 6569477"/>
              <a:gd name="connsiteY1231" fmla="*/ 47377 h 6858000"/>
              <a:gd name="connsiteX1232" fmla="*/ 4316454 w 6569477"/>
              <a:gd name="connsiteY1232" fmla="*/ 38940 h 6858000"/>
              <a:gd name="connsiteX1233" fmla="*/ 4358630 w 6569477"/>
              <a:gd name="connsiteY1233" fmla="*/ 64247 h 6858000"/>
              <a:gd name="connsiteX1234" fmla="*/ 4367067 w 6569477"/>
              <a:gd name="connsiteY1234" fmla="*/ 81121 h 6858000"/>
              <a:gd name="connsiteX1235" fmla="*/ 4375504 w 6569477"/>
              <a:gd name="connsiteY1235" fmla="*/ 89556 h 6858000"/>
              <a:gd name="connsiteX1236" fmla="*/ 4383940 w 6569477"/>
              <a:gd name="connsiteY1236" fmla="*/ 81120 h 6858000"/>
              <a:gd name="connsiteX1237" fmla="*/ 4434553 w 6569477"/>
              <a:gd name="connsiteY1237" fmla="*/ 131733 h 6858000"/>
              <a:gd name="connsiteX1238" fmla="*/ 4442990 w 6569477"/>
              <a:gd name="connsiteY1238" fmla="*/ 140168 h 6858000"/>
              <a:gd name="connsiteX1239" fmla="*/ 4451426 w 6569477"/>
              <a:gd name="connsiteY1239" fmla="*/ 140168 h 6858000"/>
              <a:gd name="connsiteX1240" fmla="*/ 4611704 w 6569477"/>
              <a:gd name="connsiteY1240" fmla="*/ 300447 h 6858000"/>
              <a:gd name="connsiteX1241" fmla="*/ 4620140 w 6569477"/>
              <a:gd name="connsiteY1241" fmla="*/ 325755 h 6858000"/>
              <a:gd name="connsiteX1242" fmla="*/ 4637011 w 6569477"/>
              <a:gd name="connsiteY1242" fmla="*/ 334188 h 6858000"/>
              <a:gd name="connsiteX1243" fmla="*/ 4755110 w 6569477"/>
              <a:gd name="connsiteY1243" fmla="*/ 477595 h 6858000"/>
              <a:gd name="connsiteX1244" fmla="*/ 4873211 w 6569477"/>
              <a:gd name="connsiteY1244" fmla="*/ 629438 h 6858000"/>
              <a:gd name="connsiteX1245" fmla="*/ 4881646 w 6569477"/>
              <a:gd name="connsiteY1245" fmla="*/ 654745 h 6858000"/>
              <a:gd name="connsiteX1246" fmla="*/ 4890082 w 6569477"/>
              <a:gd name="connsiteY1246" fmla="*/ 646309 h 6858000"/>
              <a:gd name="connsiteX1247" fmla="*/ 4949133 w 6569477"/>
              <a:gd name="connsiteY1247" fmla="*/ 739102 h 6858000"/>
              <a:gd name="connsiteX1248" fmla="*/ 4991312 w 6569477"/>
              <a:gd name="connsiteY1248" fmla="*/ 798150 h 6858000"/>
              <a:gd name="connsiteX1249" fmla="*/ 5058797 w 6569477"/>
              <a:gd name="connsiteY1249" fmla="*/ 899380 h 6858000"/>
              <a:gd name="connsiteX1250" fmla="*/ 5143155 w 6569477"/>
              <a:gd name="connsiteY1250" fmla="*/ 1034350 h 6858000"/>
              <a:gd name="connsiteX1251" fmla="*/ 5143154 w 6569477"/>
              <a:gd name="connsiteY1251" fmla="*/ 1051222 h 6858000"/>
              <a:gd name="connsiteX1252" fmla="*/ 5227512 w 6569477"/>
              <a:gd name="connsiteY1252" fmla="*/ 1203064 h 6858000"/>
              <a:gd name="connsiteX1253" fmla="*/ 5244383 w 6569477"/>
              <a:gd name="connsiteY1253" fmla="*/ 1219935 h 6858000"/>
              <a:gd name="connsiteX1254" fmla="*/ 5278126 w 6569477"/>
              <a:gd name="connsiteY1254" fmla="*/ 1295855 h 6858000"/>
              <a:gd name="connsiteX1255" fmla="*/ 5311869 w 6569477"/>
              <a:gd name="connsiteY1255" fmla="*/ 1338033 h 6858000"/>
              <a:gd name="connsiteX1256" fmla="*/ 5379354 w 6569477"/>
              <a:gd name="connsiteY1256" fmla="*/ 1523620 h 6858000"/>
              <a:gd name="connsiteX1257" fmla="*/ 5480584 w 6569477"/>
              <a:gd name="connsiteY1257" fmla="*/ 1768253 h 6858000"/>
              <a:gd name="connsiteX1258" fmla="*/ 5514328 w 6569477"/>
              <a:gd name="connsiteY1258" fmla="*/ 1835738 h 6858000"/>
              <a:gd name="connsiteX1259" fmla="*/ 5505890 w 6569477"/>
              <a:gd name="connsiteY1259" fmla="*/ 1827301 h 6858000"/>
              <a:gd name="connsiteX1260" fmla="*/ 5539634 w 6569477"/>
              <a:gd name="connsiteY1260" fmla="*/ 1920094 h 6858000"/>
              <a:gd name="connsiteX1261" fmla="*/ 5539634 w 6569477"/>
              <a:gd name="connsiteY1261" fmla="*/ 1945401 h 6858000"/>
              <a:gd name="connsiteX1262" fmla="*/ 5623989 w 6569477"/>
              <a:gd name="connsiteY1262" fmla="*/ 2215343 h 6858000"/>
              <a:gd name="connsiteX1263" fmla="*/ 5615554 w 6569477"/>
              <a:gd name="connsiteY1263" fmla="*/ 2215342 h 6858000"/>
              <a:gd name="connsiteX1264" fmla="*/ 5615555 w 6569477"/>
              <a:gd name="connsiteY1264" fmla="*/ 2223779 h 6858000"/>
              <a:gd name="connsiteX1265" fmla="*/ 5623988 w 6569477"/>
              <a:gd name="connsiteY1265" fmla="*/ 2232216 h 6858000"/>
              <a:gd name="connsiteX1266" fmla="*/ 5649298 w 6569477"/>
              <a:gd name="connsiteY1266" fmla="*/ 2325008 h 6858000"/>
              <a:gd name="connsiteX1267" fmla="*/ 5649298 w 6569477"/>
              <a:gd name="connsiteY1267" fmla="*/ 2333444 h 6858000"/>
              <a:gd name="connsiteX1268" fmla="*/ 5649298 w 6569477"/>
              <a:gd name="connsiteY1268" fmla="*/ 2341878 h 6858000"/>
              <a:gd name="connsiteX1269" fmla="*/ 5657733 w 6569477"/>
              <a:gd name="connsiteY1269" fmla="*/ 2341879 h 6858000"/>
              <a:gd name="connsiteX1270" fmla="*/ 5657733 w 6569477"/>
              <a:gd name="connsiteY1270" fmla="*/ 2333443 h 6858000"/>
              <a:gd name="connsiteX1271" fmla="*/ 5666169 w 6569477"/>
              <a:gd name="connsiteY1271" fmla="*/ 2367185 h 6858000"/>
              <a:gd name="connsiteX1272" fmla="*/ 5683040 w 6569477"/>
              <a:gd name="connsiteY1272" fmla="*/ 2367183 h 6858000"/>
              <a:gd name="connsiteX1273" fmla="*/ 5674605 w 6569477"/>
              <a:gd name="connsiteY1273" fmla="*/ 2341878 h 6858000"/>
              <a:gd name="connsiteX1274" fmla="*/ 5683040 w 6569477"/>
              <a:gd name="connsiteY1274" fmla="*/ 2341879 h 6858000"/>
              <a:gd name="connsiteX1275" fmla="*/ 5649298 w 6569477"/>
              <a:gd name="connsiteY1275" fmla="*/ 2274394 h 6858000"/>
              <a:gd name="connsiteX1276" fmla="*/ 5649298 w 6569477"/>
              <a:gd name="connsiteY1276" fmla="*/ 2257524 h 6858000"/>
              <a:gd name="connsiteX1277" fmla="*/ 5649298 w 6569477"/>
              <a:gd name="connsiteY1277" fmla="*/ 2249087 h 6858000"/>
              <a:gd name="connsiteX1278" fmla="*/ 5649297 w 6569477"/>
              <a:gd name="connsiteY1278" fmla="*/ 2240649 h 6858000"/>
              <a:gd name="connsiteX1279" fmla="*/ 5640860 w 6569477"/>
              <a:gd name="connsiteY1279" fmla="*/ 2240651 h 6858000"/>
              <a:gd name="connsiteX1280" fmla="*/ 5640862 w 6569477"/>
              <a:gd name="connsiteY1280" fmla="*/ 2223779 h 6858000"/>
              <a:gd name="connsiteX1281" fmla="*/ 5657734 w 6569477"/>
              <a:gd name="connsiteY1281" fmla="*/ 2232217 h 6858000"/>
              <a:gd name="connsiteX1282" fmla="*/ 5649298 w 6569477"/>
              <a:gd name="connsiteY1282" fmla="*/ 2206908 h 6858000"/>
              <a:gd name="connsiteX1283" fmla="*/ 5649298 w 6569477"/>
              <a:gd name="connsiteY1283" fmla="*/ 2198470 h 6858000"/>
              <a:gd name="connsiteX1284" fmla="*/ 5649297 w 6569477"/>
              <a:gd name="connsiteY1284" fmla="*/ 2190035 h 6858000"/>
              <a:gd name="connsiteX1285" fmla="*/ 5649298 w 6569477"/>
              <a:gd name="connsiteY1285" fmla="*/ 2181601 h 6858000"/>
              <a:gd name="connsiteX1286" fmla="*/ 5640859 w 6569477"/>
              <a:gd name="connsiteY1286" fmla="*/ 2147859 h 6858000"/>
              <a:gd name="connsiteX1287" fmla="*/ 5632426 w 6569477"/>
              <a:gd name="connsiteY1287" fmla="*/ 2139423 h 6858000"/>
              <a:gd name="connsiteX1288" fmla="*/ 5607121 w 6569477"/>
              <a:gd name="connsiteY1288" fmla="*/ 2055067 h 6858000"/>
              <a:gd name="connsiteX1289" fmla="*/ 5607118 w 6569477"/>
              <a:gd name="connsiteY1289" fmla="*/ 2038194 h 6858000"/>
              <a:gd name="connsiteX1290" fmla="*/ 5598684 w 6569477"/>
              <a:gd name="connsiteY1290" fmla="*/ 2038192 h 6858000"/>
              <a:gd name="connsiteX1291" fmla="*/ 5573377 w 6569477"/>
              <a:gd name="connsiteY1291" fmla="*/ 1962273 h 6858000"/>
              <a:gd name="connsiteX1292" fmla="*/ 5564941 w 6569477"/>
              <a:gd name="connsiteY1292" fmla="*/ 1962273 h 6858000"/>
              <a:gd name="connsiteX1293" fmla="*/ 5564941 w 6569477"/>
              <a:gd name="connsiteY1293" fmla="*/ 1953837 h 6858000"/>
              <a:gd name="connsiteX1294" fmla="*/ 5573376 w 6569477"/>
              <a:gd name="connsiteY1294" fmla="*/ 1953838 h 6858000"/>
              <a:gd name="connsiteX1295" fmla="*/ 5573377 w 6569477"/>
              <a:gd name="connsiteY1295" fmla="*/ 1945401 h 6858000"/>
              <a:gd name="connsiteX1296" fmla="*/ 5564941 w 6569477"/>
              <a:gd name="connsiteY1296" fmla="*/ 1936967 h 6858000"/>
              <a:gd name="connsiteX1297" fmla="*/ 5489019 w 6569477"/>
              <a:gd name="connsiteY1297" fmla="*/ 1700769 h 6858000"/>
              <a:gd name="connsiteX1298" fmla="*/ 5472148 w 6569477"/>
              <a:gd name="connsiteY1298" fmla="*/ 1633282 h 6858000"/>
              <a:gd name="connsiteX1299" fmla="*/ 5446841 w 6569477"/>
              <a:gd name="connsiteY1299" fmla="*/ 1591103 h 6858000"/>
              <a:gd name="connsiteX1300" fmla="*/ 5413098 w 6569477"/>
              <a:gd name="connsiteY1300" fmla="*/ 1523619 h 6858000"/>
              <a:gd name="connsiteX1301" fmla="*/ 5176900 w 6569477"/>
              <a:gd name="connsiteY1301" fmla="*/ 1034350 h 6858000"/>
              <a:gd name="connsiteX1302" fmla="*/ 5185333 w 6569477"/>
              <a:gd name="connsiteY1302" fmla="*/ 1017477 h 6858000"/>
              <a:gd name="connsiteX1303" fmla="*/ 5185335 w 6569477"/>
              <a:gd name="connsiteY1303" fmla="*/ 1025912 h 6858000"/>
              <a:gd name="connsiteX1304" fmla="*/ 5193769 w 6569477"/>
              <a:gd name="connsiteY1304" fmla="*/ 1025914 h 6858000"/>
              <a:gd name="connsiteX1305" fmla="*/ 5185332 w 6569477"/>
              <a:gd name="connsiteY1305" fmla="*/ 1009044 h 6858000"/>
              <a:gd name="connsiteX1306" fmla="*/ 5185332 w 6569477"/>
              <a:gd name="connsiteY1306" fmla="*/ 983737 h 6858000"/>
              <a:gd name="connsiteX1307" fmla="*/ 5151590 w 6569477"/>
              <a:gd name="connsiteY1307" fmla="*/ 958427 h 6858000"/>
              <a:gd name="connsiteX1308" fmla="*/ 5151589 w 6569477"/>
              <a:gd name="connsiteY1308" fmla="*/ 949995 h 6858000"/>
              <a:gd name="connsiteX1309" fmla="*/ 5143155 w 6569477"/>
              <a:gd name="connsiteY1309" fmla="*/ 941557 h 6858000"/>
              <a:gd name="connsiteX1310" fmla="*/ 5143155 w 6569477"/>
              <a:gd name="connsiteY1310" fmla="*/ 933122 h 6858000"/>
              <a:gd name="connsiteX1311" fmla="*/ 5134718 w 6569477"/>
              <a:gd name="connsiteY1311" fmla="*/ 933123 h 6858000"/>
              <a:gd name="connsiteX1312" fmla="*/ 5126283 w 6569477"/>
              <a:gd name="connsiteY1312" fmla="*/ 916250 h 6858000"/>
              <a:gd name="connsiteX1313" fmla="*/ 5109414 w 6569477"/>
              <a:gd name="connsiteY1313" fmla="*/ 874074 h 6858000"/>
              <a:gd name="connsiteX1314" fmla="*/ 5117847 w 6569477"/>
              <a:gd name="connsiteY1314" fmla="*/ 874073 h 6858000"/>
              <a:gd name="connsiteX1315" fmla="*/ 5126285 w 6569477"/>
              <a:gd name="connsiteY1315" fmla="*/ 882507 h 6858000"/>
              <a:gd name="connsiteX1316" fmla="*/ 5117848 w 6569477"/>
              <a:gd name="connsiteY1316" fmla="*/ 865636 h 6858000"/>
              <a:gd name="connsiteX1317" fmla="*/ 5109412 w 6569477"/>
              <a:gd name="connsiteY1317" fmla="*/ 857200 h 6858000"/>
              <a:gd name="connsiteX1318" fmla="*/ 5084104 w 6569477"/>
              <a:gd name="connsiteY1318" fmla="*/ 823460 h 6858000"/>
              <a:gd name="connsiteX1319" fmla="*/ 5084105 w 6569477"/>
              <a:gd name="connsiteY1319" fmla="*/ 815023 h 6858000"/>
              <a:gd name="connsiteX1320" fmla="*/ 5075670 w 6569477"/>
              <a:gd name="connsiteY1320" fmla="*/ 798150 h 6858000"/>
              <a:gd name="connsiteX1321" fmla="*/ 5067233 w 6569477"/>
              <a:gd name="connsiteY1321" fmla="*/ 798150 h 6858000"/>
              <a:gd name="connsiteX1322" fmla="*/ 5067232 w 6569477"/>
              <a:gd name="connsiteY1322" fmla="*/ 806587 h 6858000"/>
              <a:gd name="connsiteX1323" fmla="*/ 5058798 w 6569477"/>
              <a:gd name="connsiteY1323" fmla="*/ 781279 h 6858000"/>
              <a:gd name="connsiteX1324" fmla="*/ 5041925 w 6569477"/>
              <a:gd name="connsiteY1324" fmla="*/ 781279 h 6858000"/>
              <a:gd name="connsiteX1325" fmla="*/ 5041926 w 6569477"/>
              <a:gd name="connsiteY1325" fmla="*/ 764409 h 6858000"/>
              <a:gd name="connsiteX1326" fmla="*/ 5033489 w 6569477"/>
              <a:gd name="connsiteY1326" fmla="*/ 755973 h 6858000"/>
              <a:gd name="connsiteX1327" fmla="*/ 5033489 w 6569477"/>
              <a:gd name="connsiteY1327" fmla="*/ 747536 h 6858000"/>
              <a:gd name="connsiteX1328" fmla="*/ 5025055 w 6569477"/>
              <a:gd name="connsiteY1328" fmla="*/ 747536 h 6858000"/>
              <a:gd name="connsiteX1329" fmla="*/ 5025055 w 6569477"/>
              <a:gd name="connsiteY1329" fmla="*/ 755973 h 6858000"/>
              <a:gd name="connsiteX1330" fmla="*/ 4957570 w 6569477"/>
              <a:gd name="connsiteY1330" fmla="*/ 663182 h 6858000"/>
              <a:gd name="connsiteX1331" fmla="*/ 4949133 w 6569477"/>
              <a:gd name="connsiteY1331" fmla="*/ 646309 h 6858000"/>
              <a:gd name="connsiteX1332" fmla="*/ 4932264 w 6569477"/>
              <a:gd name="connsiteY1332" fmla="*/ 637873 h 6858000"/>
              <a:gd name="connsiteX1333" fmla="*/ 4932262 w 6569477"/>
              <a:gd name="connsiteY1333" fmla="*/ 644497 h 6858000"/>
              <a:gd name="connsiteX1334" fmla="*/ 4910645 w 6569477"/>
              <a:gd name="connsiteY1334" fmla="*/ 618234 h 6858000"/>
              <a:gd name="connsiteX1335" fmla="*/ 4839468 w 6569477"/>
              <a:gd name="connsiteY1335" fmla="*/ 519774 h 6858000"/>
              <a:gd name="connsiteX1336" fmla="*/ 4797289 w 6569477"/>
              <a:gd name="connsiteY1336" fmla="*/ 494466 h 6858000"/>
              <a:gd name="connsiteX1337" fmla="*/ 4797289 w 6569477"/>
              <a:gd name="connsiteY1337" fmla="*/ 469162 h 6858000"/>
              <a:gd name="connsiteX1338" fmla="*/ 4755109 w 6569477"/>
              <a:gd name="connsiteY1338" fmla="*/ 418545 h 6858000"/>
              <a:gd name="connsiteX1339" fmla="*/ 4721368 w 6569477"/>
              <a:gd name="connsiteY1339" fmla="*/ 401675 h 6858000"/>
              <a:gd name="connsiteX1340" fmla="*/ 4696060 w 6569477"/>
              <a:gd name="connsiteY1340" fmla="*/ 359495 h 6858000"/>
              <a:gd name="connsiteX1341" fmla="*/ 4704496 w 6569477"/>
              <a:gd name="connsiteY1341" fmla="*/ 359495 h 6858000"/>
              <a:gd name="connsiteX1342" fmla="*/ 4721369 w 6569477"/>
              <a:gd name="connsiteY1342" fmla="*/ 367932 h 6858000"/>
              <a:gd name="connsiteX1343" fmla="*/ 4712933 w 6569477"/>
              <a:gd name="connsiteY1343" fmla="*/ 351061 h 6858000"/>
              <a:gd name="connsiteX1344" fmla="*/ 4704497 w 6569477"/>
              <a:gd name="connsiteY1344" fmla="*/ 342625 h 6858000"/>
              <a:gd name="connsiteX1345" fmla="*/ 4729804 w 6569477"/>
              <a:gd name="connsiteY1345" fmla="*/ 359495 h 6858000"/>
              <a:gd name="connsiteX1346" fmla="*/ 4696060 w 6569477"/>
              <a:gd name="connsiteY1346" fmla="*/ 325754 h 6858000"/>
              <a:gd name="connsiteX1347" fmla="*/ 4687626 w 6569477"/>
              <a:gd name="connsiteY1347" fmla="*/ 317318 h 6858000"/>
              <a:gd name="connsiteX1348" fmla="*/ 4662317 w 6569477"/>
              <a:gd name="connsiteY1348" fmla="*/ 300447 h 6858000"/>
              <a:gd name="connsiteX1349" fmla="*/ 4670754 w 6569477"/>
              <a:gd name="connsiteY1349" fmla="*/ 317320 h 6858000"/>
              <a:gd name="connsiteX1350" fmla="*/ 4670753 w 6569477"/>
              <a:gd name="connsiteY1350" fmla="*/ 325755 h 6858000"/>
              <a:gd name="connsiteX1351" fmla="*/ 4645447 w 6569477"/>
              <a:gd name="connsiteY1351" fmla="*/ 300448 h 6858000"/>
              <a:gd name="connsiteX1352" fmla="*/ 4653882 w 6569477"/>
              <a:gd name="connsiteY1352" fmla="*/ 334188 h 6858000"/>
              <a:gd name="connsiteX1353" fmla="*/ 4620140 w 6569477"/>
              <a:gd name="connsiteY1353" fmla="*/ 275141 h 6858000"/>
              <a:gd name="connsiteX1354" fmla="*/ 4628578 w 6569477"/>
              <a:gd name="connsiteY1354" fmla="*/ 283575 h 6858000"/>
              <a:gd name="connsiteX1355" fmla="*/ 4645446 w 6569477"/>
              <a:gd name="connsiteY1355" fmla="*/ 283575 h 6858000"/>
              <a:gd name="connsiteX1356" fmla="*/ 4628576 w 6569477"/>
              <a:gd name="connsiteY1356" fmla="*/ 266706 h 6858000"/>
              <a:gd name="connsiteX1357" fmla="*/ 4628576 w 6569477"/>
              <a:gd name="connsiteY1357" fmla="*/ 258268 h 6858000"/>
              <a:gd name="connsiteX1358" fmla="*/ 4628578 w 6569477"/>
              <a:gd name="connsiteY1358" fmla="*/ 249831 h 6858000"/>
              <a:gd name="connsiteX1359" fmla="*/ 4637010 w 6569477"/>
              <a:gd name="connsiteY1359" fmla="*/ 249831 h 6858000"/>
              <a:gd name="connsiteX1360" fmla="*/ 4620140 w 6569477"/>
              <a:gd name="connsiteY1360" fmla="*/ 241397 h 6858000"/>
              <a:gd name="connsiteX1361" fmla="*/ 4611704 w 6569477"/>
              <a:gd name="connsiteY1361" fmla="*/ 232961 h 6858000"/>
              <a:gd name="connsiteX1362" fmla="*/ 4594835 w 6569477"/>
              <a:gd name="connsiteY1362" fmla="*/ 199218 h 6858000"/>
              <a:gd name="connsiteX1363" fmla="*/ 4603267 w 6569477"/>
              <a:gd name="connsiteY1363" fmla="*/ 207654 h 6858000"/>
              <a:gd name="connsiteX1364" fmla="*/ 4620140 w 6569477"/>
              <a:gd name="connsiteY1364" fmla="*/ 216090 h 6858000"/>
              <a:gd name="connsiteX1365" fmla="*/ 4603267 w 6569477"/>
              <a:gd name="connsiteY1365" fmla="*/ 190783 h 6858000"/>
              <a:gd name="connsiteX1366" fmla="*/ 4594832 w 6569477"/>
              <a:gd name="connsiteY1366" fmla="*/ 182347 h 6858000"/>
              <a:gd name="connsiteX1367" fmla="*/ 4586397 w 6569477"/>
              <a:gd name="connsiteY1367" fmla="*/ 173911 h 6858000"/>
              <a:gd name="connsiteX1368" fmla="*/ 4569526 w 6569477"/>
              <a:gd name="connsiteY1368" fmla="*/ 173913 h 6858000"/>
              <a:gd name="connsiteX1369" fmla="*/ 4577960 w 6569477"/>
              <a:gd name="connsiteY1369" fmla="*/ 190784 h 6858000"/>
              <a:gd name="connsiteX1370" fmla="*/ 4586396 w 6569477"/>
              <a:gd name="connsiteY1370" fmla="*/ 190783 h 6858000"/>
              <a:gd name="connsiteX1371" fmla="*/ 4594835 w 6569477"/>
              <a:gd name="connsiteY1371" fmla="*/ 199218 h 6858000"/>
              <a:gd name="connsiteX1372" fmla="*/ 4603267 w 6569477"/>
              <a:gd name="connsiteY1372" fmla="*/ 232961 h 6858000"/>
              <a:gd name="connsiteX1373" fmla="*/ 4594833 w 6569477"/>
              <a:gd name="connsiteY1373" fmla="*/ 224525 h 6858000"/>
              <a:gd name="connsiteX1374" fmla="*/ 4594835 w 6569477"/>
              <a:gd name="connsiteY1374" fmla="*/ 232961 h 6858000"/>
              <a:gd name="connsiteX1375" fmla="*/ 4594833 w 6569477"/>
              <a:gd name="connsiteY1375" fmla="*/ 241395 h 6858000"/>
              <a:gd name="connsiteX1376" fmla="*/ 4603266 w 6569477"/>
              <a:gd name="connsiteY1376" fmla="*/ 241396 h 6858000"/>
              <a:gd name="connsiteX1377" fmla="*/ 4611704 w 6569477"/>
              <a:gd name="connsiteY1377" fmla="*/ 249833 h 6858000"/>
              <a:gd name="connsiteX1378" fmla="*/ 4603267 w 6569477"/>
              <a:gd name="connsiteY1378" fmla="*/ 249831 h 6858000"/>
              <a:gd name="connsiteX1379" fmla="*/ 4611704 w 6569477"/>
              <a:gd name="connsiteY1379" fmla="*/ 258268 h 6858000"/>
              <a:gd name="connsiteX1380" fmla="*/ 4611703 w 6569477"/>
              <a:gd name="connsiteY1380" fmla="*/ 266704 h 6858000"/>
              <a:gd name="connsiteX1381" fmla="*/ 4552654 w 6569477"/>
              <a:gd name="connsiteY1381" fmla="*/ 207654 h 6858000"/>
              <a:gd name="connsiteX1382" fmla="*/ 4561090 w 6569477"/>
              <a:gd name="connsiteY1382" fmla="*/ 207654 h 6858000"/>
              <a:gd name="connsiteX1383" fmla="*/ 4569525 w 6569477"/>
              <a:gd name="connsiteY1383" fmla="*/ 207654 h 6858000"/>
              <a:gd name="connsiteX1384" fmla="*/ 4561090 w 6569477"/>
              <a:gd name="connsiteY1384" fmla="*/ 199218 h 6858000"/>
              <a:gd name="connsiteX1385" fmla="*/ 4552654 w 6569477"/>
              <a:gd name="connsiteY1385" fmla="*/ 199219 h 6858000"/>
              <a:gd name="connsiteX1386" fmla="*/ 4544217 w 6569477"/>
              <a:gd name="connsiteY1386" fmla="*/ 190783 h 6858000"/>
              <a:gd name="connsiteX1387" fmla="*/ 4527347 w 6569477"/>
              <a:gd name="connsiteY1387" fmla="*/ 157040 h 6858000"/>
              <a:gd name="connsiteX1388" fmla="*/ 4527346 w 6569477"/>
              <a:gd name="connsiteY1388" fmla="*/ 148604 h 6858000"/>
              <a:gd name="connsiteX1389" fmla="*/ 4518910 w 6569477"/>
              <a:gd name="connsiteY1389" fmla="*/ 140168 h 6858000"/>
              <a:gd name="connsiteX1390" fmla="*/ 4510474 w 6569477"/>
              <a:gd name="connsiteY1390" fmla="*/ 140168 h 6858000"/>
              <a:gd name="connsiteX1391" fmla="*/ 4510474 w 6569477"/>
              <a:gd name="connsiteY1391" fmla="*/ 148604 h 6858000"/>
              <a:gd name="connsiteX1392" fmla="*/ 4476732 w 6569477"/>
              <a:gd name="connsiteY1392" fmla="*/ 106427 h 6858000"/>
              <a:gd name="connsiteX1393" fmla="*/ 4468297 w 6569477"/>
              <a:gd name="connsiteY1393" fmla="*/ 97990 h 6858000"/>
              <a:gd name="connsiteX1394" fmla="*/ 4459861 w 6569477"/>
              <a:gd name="connsiteY1394" fmla="*/ 97990 h 6858000"/>
              <a:gd name="connsiteX1395" fmla="*/ 4459861 w 6569477"/>
              <a:gd name="connsiteY1395" fmla="*/ 106428 h 6858000"/>
              <a:gd name="connsiteX1396" fmla="*/ 4426117 w 6569477"/>
              <a:gd name="connsiteY1396" fmla="*/ 89554 h 6858000"/>
              <a:gd name="connsiteX1397" fmla="*/ 4388156 w 6569477"/>
              <a:gd name="connsiteY1397" fmla="*/ 29450 h 6858000"/>
              <a:gd name="connsiteX1398" fmla="*/ 4360109 w 6569477"/>
              <a:gd name="connsiteY1398" fmla="*/ 0 h 6858000"/>
              <a:gd name="connsiteX1399" fmla="*/ 4638592 w 6569477"/>
              <a:gd name="connsiteY1399" fmla="*/ 0 h 6858000"/>
              <a:gd name="connsiteX1400" fmla="*/ 4699158 w 6569477"/>
              <a:gd name="connsiteY1400" fmla="*/ 62995 h 6858000"/>
              <a:gd name="connsiteX1401" fmla="*/ 5404662 w 6569477"/>
              <a:gd name="connsiteY1401" fmla="*/ 1051221 h 6858000"/>
              <a:gd name="connsiteX1402" fmla="*/ 5938418 w 6569477"/>
              <a:gd name="connsiteY1402" fmla="*/ 2935851 h 6858000"/>
              <a:gd name="connsiteX1403" fmla="*/ 5947253 w 6569477"/>
              <a:gd name="connsiteY1403" fmla="*/ 3112842 h 6858000"/>
              <a:gd name="connsiteX1404" fmla="*/ 5951125 w 6569477"/>
              <a:gd name="connsiteY1404" fmla="*/ 3133338 h 6858000"/>
              <a:gd name="connsiteX1405" fmla="*/ 5950868 w 6569477"/>
              <a:gd name="connsiteY1405" fmla="*/ 3126941 h 6858000"/>
              <a:gd name="connsiteX1406" fmla="*/ 5953938 w 6569477"/>
              <a:gd name="connsiteY1406" fmla="*/ 3123616 h 6858000"/>
              <a:gd name="connsiteX1407" fmla="*/ 5954453 w 6569477"/>
              <a:gd name="connsiteY1407" fmla="*/ 3136408 h 6858000"/>
              <a:gd name="connsiteX1408" fmla="*/ 5957779 w 6569477"/>
              <a:gd name="connsiteY1408" fmla="*/ 3139480 h 6858000"/>
              <a:gd name="connsiteX1409" fmla="*/ 5954710 w 6569477"/>
              <a:gd name="connsiteY1409" fmla="*/ 3142804 h 6858000"/>
              <a:gd name="connsiteX1410" fmla="*/ 5960116 w 6569477"/>
              <a:gd name="connsiteY1410" fmla="*/ 3277128 h 6858000"/>
              <a:gd name="connsiteX1411" fmla="*/ 5972174 w 6569477"/>
              <a:gd name="connsiteY1411" fmla="*/ 3417593 h 6858000"/>
              <a:gd name="connsiteX1412" fmla="*/ 5962709 w 6569477"/>
              <a:gd name="connsiteY1412" fmla="*/ 3421173 h 6858000"/>
              <a:gd name="connsiteX1413" fmla="*/ 5968094 w 6569477"/>
              <a:gd name="connsiteY1413" fmla="*/ 3475415 h 6858000"/>
              <a:gd name="connsiteX1414" fmla="*/ 5964787 w 6569477"/>
              <a:gd name="connsiteY1414" fmla="*/ 3552426 h 6858000"/>
              <a:gd name="connsiteX1415" fmla="*/ 5951498 w 6569477"/>
              <a:gd name="connsiteY1415" fmla="*/ 3620225 h 6858000"/>
              <a:gd name="connsiteX1416" fmla="*/ 5941518 w 6569477"/>
              <a:gd name="connsiteY1416" fmla="*/ 3611013 h 6858000"/>
              <a:gd name="connsiteX1417" fmla="*/ 5933358 w 6569477"/>
              <a:gd name="connsiteY1417" fmla="*/ 3726657 h 6858000"/>
              <a:gd name="connsiteX1418" fmla="*/ 5932401 w 6569477"/>
              <a:gd name="connsiteY1418" fmla="*/ 3750159 h 6858000"/>
              <a:gd name="connsiteX1419" fmla="*/ 5936112 w 6569477"/>
              <a:gd name="connsiteY1419" fmla="*/ 3742197 h 6858000"/>
              <a:gd name="connsiteX1420" fmla="*/ 5931041 w 6569477"/>
              <a:gd name="connsiteY1420" fmla="*/ 3783572 h 6858000"/>
              <a:gd name="connsiteX1421" fmla="*/ 5930942 w 6569477"/>
              <a:gd name="connsiteY1421" fmla="*/ 3786013 h 6858000"/>
              <a:gd name="connsiteX1422" fmla="*/ 5930199 w 6569477"/>
              <a:gd name="connsiteY1422" fmla="*/ 3790443 h 6858000"/>
              <a:gd name="connsiteX1423" fmla="*/ 5909750 w 6569477"/>
              <a:gd name="connsiteY1423" fmla="*/ 3957308 h 6858000"/>
              <a:gd name="connsiteX1424" fmla="*/ 5877062 w 6569477"/>
              <a:gd name="connsiteY1424" fmla="*/ 4172416 h 6858000"/>
              <a:gd name="connsiteX1425" fmla="*/ 5868625 w 6569477"/>
              <a:gd name="connsiteY1425" fmla="*/ 4214595 h 6858000"/>
              <a:gd name="connsiteX1426" fmla="*/ 5609277 w 6569477"/>
              <a:gd name="connsiteY1426" fmla="*/ 5137233 h 6858000"/>
              <a:gd name="connsiteX1427" fmla="*/ 5491924 w 6569477"/>
              <a:gd name="connsiteY1427" fmla="*/ 5411666 h 6858000"/>
              <a:gd name="connsiteX1428" fmla="*/ 5491547 w 6569477"/>
              <a:gd name="connsiteY1428" fmla="*/ 5414872 h 6858000"/>
              <a:gd name="connsiteX1429" fmla="*/ 5487221 w 6569477"/>
              <a:gd name="connsiteY1429" fmla="*/ 5422780 h 6858000"/>
              <a:gd name="connsiteX1430" fmla="*/ 5489486 w 6569477"/>
              <a:gd name="connsiteY1430" fmla="*/ 5427576 h 6858000"/>
              <a:gd name="connsiteX1431" fmla="*/ 5484693 w 6569477"/>
              <a:gd name="connsiteY1431" fmla="*/ 5429840 h 6858000"/>
              <a:gd name="connsiteX1432" fmla="*/ 5431604 w 6569477"/>
              <a:gd name="connsiteY1432" fmla="*/ 5578103 h 6858000"/>
              <a:gd name="connsiteX1433" fmla="*/ 5383045 w 6569477"/>
              <a:gd name="connsiteY1433" fmla="*/ 5735954 h 6858000"/>
              <a:gd name="connsiteX1434" fmla="*/ 5371193 w 6569477"/>
              <a:gd name="connsiteY1434" fmla="*/ 5735689 h 6858000"/>
              <a:gd name="connsiteX1435" fmla="*/ 5353234 w 6569477"/>
              <a:gd name="connsiteY1435" fmla="*/ 5796964 h 6858000"/>
              <a:gd name="connsiteX1436" fmla="*/ 5315838 w 6569477"/>
              <a:gd name="connsiteY1436" fmla="*/ 5879154 h 6858000"/>
              <a:gd name="connsiteX1437" fmla="*/ 5271646 w 6569477"/>
              <a:gd name="connsiteY1437" fmla="*/ 5946958 h 6858000"/>
              <a:gd name="connsiteX1438" fmla="*/ 5264849 w 6569477"/>
              <a:gd name="connsiteY1438" fmla="*/ 5932571 h 6858000"/>
              <a:gd name="connsiteX1439" fmla="*/ 5205226 w 6569477"/>
              <a:gd name="connsiteY1439" fmla="*/ 6054591 h 6858000"/>
              <a:gd name="connsiteX1440" fmla="*/ 5133488 w 6569477"/>
              <a:gd name="connsiteY1440" fmla="*/ 6188200 h 6858000"/>
              <a:gd name="connsiteX1441" fmla="*/ 5117105 w 6569477"/>
              <a:gd name="connsiteY1441" fmla="*/ 6178342 h 6858000"/>
              <a:gd name="connsiteX1442" fmla="*/ 5104989 w 6569477"/>
              <a:gd name="connsiteY1442" fmla="*/ 6189932 h 6858000"/>
              <a:gd name="connsiteX1443" fmla="*/ 5105252 w 6569477"/>
              <a:gd name="connsiteY1443" fmla="*/ 6178076 h 6858000"/>
              <a:gd name="connsiteX1444" fmla="*/ 5107780 w 6569477"/>
              <a:gd name="connsiteY1444" fmla="*/ 6171017 h 6858000"/>
              <a:gd name="connsiteX1445" fmla="*/ 5110570 w 6569477"/>
              <a:gd name="connsiteY1445" fmla="*/ 6152101 h 6858000"/>
              <a:gd name="connsiteX1446" fmla="*/ 5117630 w 6569477"/>
              <a:gd name="connsiteY1446" fmla="*/ 6154631 h 6858000"/>
              <a:gd name="connsiteX1447" fmla="*/ 5124951 w 6569477"/>
              <a:gd name="connsiteY1447" fmla="*/ 6145306 h 6858000"/>
              <a:gd name="connsiteX1448" fmla="*/ 5124689 w 6569477"/>
              <a:gd name="connsiteY1448" fmla="*/ 6157162 h 6858000"/>
              <a:gd name="connsiteX1449" fmla="*/ 5122160 w 6569477"/>
              <a:gd name="connsiteY1449" fmla="*/ 6164222 h 6858000"/>
              <a:gd name="connsiteX1450" fmla="*/ 5161821 w 6569477"/>
              <a:gd name="connsiteY1450" fmla="*/ 6086827 h 6858000"/>
              <a:gd name="connsiteX1451" fmla="*/ 5223710 w 6569477"/>
              <a:gd name="connsiteY1451" fmla="*/ 5969604 h 6858000"/>
              <a:gd name="connsiteX1452" fmla="*/ 5255262 w 6569477"/>
              <a:gd name="connsiteY1452" fmla="*/ 5937100 h 6858000"/>
              <a:gd name="connsiteX1453" fmla="*/ 5265899 w 6569477"/>
              <a:gd name="connsiteY1453" fmla="*/ 5885149 h 6858000"/>
              <a:gd name="connsiteX1454" fmla="*/ 5310355 w 6569477"/>
              <a:gd name="connsiteY1454" fmla="*/ 5805490 h 6858000"/>
              <a:gd name="connsiteX1455" fmla="*/ 5342957 w 6569477"/>
              <a:gd name="connsiteY1455" fmla="*/ 5725565 h 6858000"/>
              <a:gd name="connsiteX1456" fmla="*/ 5359603 w 6569477"/>
              <a:gd name="connsiteY1456" fmla="*/ 5723566 h 6858000"/>
              <a:gd name="connsiteX1457" fmla="*/ 5405162 w 6569477"/>
              <a:gd name="connsiteY1457" fmla="*/ 5607458 h 6858000"/>
              <a:gd name="connsiteX1458" fmla="*/ 5419834 w 6569477"/>
              <a:gd name="connsiteY1458" fmla="*/ 5556614 h 6858000"/>
              <a:gd name="connsiteX1459" fmla="*/ 5343783 w 6569477"/>
              <a:gd name="connsiteY1459" fmla="*/ 5707015 h 6858000"/>
              <a:gd name="connsiteX1460" fmla="*/ 4588841 w 6569477"/>
              <a:gd name="connsiteY1460" fmla="*/ 6742552 h 6858000"/>
              <a:gd name="connsiteX1461" fmla="*/ 4469515 w 6569477"/>
              <a:gd name="connsiteY1461" fmla="*/ 6858000 h 6858000"/>
              <a:gd name="connsiteX1462" fmla="*/ 4102414 w 6569477"/>
              <a:gd name="connsiteY1462" fmla="*/ 6858000 h 6858000"/>
              <a:gd name="connsiteX1463" fmla="*/ 4156175 w 6569477"/>
              <a:gd name="connsiteY1463" fmla="*/ 6787476 h 6858000"/>
              <a:gd name="connsiteX1464" fmla="*/ 4333324 w 6569477"/>
              <a:gd name="connsiteY1464" fmla="*/ 6525971 h 6858000"/>
              <a:gd name="connsiteX1465" fmla="*/ 4350197 w 6569477"/>
              <a:gd name="connsiteY1465" fmla="*/ 6551277 h 6858000"/>
              <a:gd name="connsiteX1466" fmla="*/ 4451424 w 6569477"/>
              <a:gd name="connsiteY1466" fmla="*/ 6365693 h 6858000"/>
              <a:gd name="connsiteX1467" fmla="*/ 4527346 w 6569477"/>
              <a:gd name="connsiteY1467" fmla="*/ 6225714 h 6858000"/>
              <a:gd name="connsiteX1468" fmla="*/ 4556321 w 6569477"/>
              <a:gd name="connsiteY1468" fmla="*/ 6179312 h 6858000"/>
              <a:gd name="connsiteX1469" fmla="*/ 4561089 w 6569477"/>
              <a:gd name="connsiteY1469" fmla="*/ 6180105 h 6858000"/>
              <a:gd name="connsiteX1470" fmla="*/ 4577961 w 6569477"/>
              <a:gd name="connsiteY1470" fmla="*/ 6171673 h 6858000"/>
              <a:gd name="connsiteX1471" fmla="*/ 4586396 w 6569477"/>
              <a:gd name="connsiteY1471" fmla="*/ 6171671 h 6858000"/>
              <a:gd name="connsiteX1472" fmla="*/ 4603267 w 6569477"/>
              <a:gd name="connsiteY1472" fmla="*/ 6129493 h 6858000"/>
              <a:gd name="connsiteX1473" fmla="*/ 4620139 w 6569477"/>
              <a:gd name="connsiteY1473" fmla="*/ 6112623 h 6858000"/>
              <a:gd name="connsiteX1474" fmla="*/ 4620140 w 6569477"/>
              <a:gd name="connsiteY1474" fmla="*/ 6104185 h 6858000"/>
              <a:gd name="connsiteX1475" fmla="*/ 4611704 w 6569477"/>
              <a:gd name="connsiteY1475" fmla="*/ 6104186 h 6858000"/>
              <a:gd name="connsiteX1476" fmla="*/ 4645446 w 6569477"/>
              <a:gd name="connsiteY1476" fmla="*/ 6049356 h 6858000"/>
              <a:gd name="connsiteX1477" fmla="*/ 4658579 w 6569477"/>
              <a:gd name="connsiteY1477" fmla="*/ 6024607 h 6858000"/>
              <a:gd name="connsiteX1478" fmla="*/ 4657191 w 6569477"/>
              <a:gd name="connsiteY1478" fmla="*/ 6022823 h 6858000"/>
              <a:gd name="connsiteX1479" fmla="*/ 4637720 w 6569477"/>
              <a:gd name="connsiteY1479" fmla="*/ 6031225 h 6858000"/>
              <a:gd name="connsiteX1480" fmla="*/ 4625218 w 6569477"/>
              <a:gd name="connsiteY1480" fmla="*/ 6042395 h 6858000"/>
              <a:gd name="connsiteX1481" fmla="*/ 4625358 w 6569477"/>
              <a:gd name="connsiteY1481" fmla="*/ 6039920 h 6858000"/>
              <a:gd name="connsiteX1482" fmla="*/ 4603267 w 6569477"/>
              <a:gd name="connsiteY1482" fmla="*/ 6062007 h 6858000"/>
              <a:gd name="connsiteX1483" fmla="*/ 4620139 w 6569477"/>
              <a:gd name="connsiteY1483" fmla="*/ 6036700 h 6858000"/>
              <a:gd name="connsiteX1484" fmla="*/ 4502039 w 6569477"/>
              <a:gd name="connsiteY1484" fmla="*/ 6188543 h 6858000"/>
              <a:gd name="connsiteX1485" fmla="*/ 4383940 w 6569477"/>
              <a:gd name="connsiteY1485" fmla="*/ 6357257 h 6858000"/>
              <a:gd name="connsiteX1486" fmla="*/ 4367067 w 6569477"/>
              <a:gd name="connsiteY1486" fmla="*/ 6357256 h 6858000"/>
              <a:gd name="connsiteX1487" fmla="*/ 4240530 w 6569477"/>
              <a:gd name="connsiteY1487" fmla="*/ 6492227 h 6858000"/>
              <a:gd name="connsiteX1488" fmla="*/ 4189918 w 6569477"/>
              <a:gd name="connsiteY1488" fmla="*/ 6542842 h 6858000"/>
              <a:gd name="connsiteX1489" fmla="*/ 4173045 w 6569477"/>
              <a:gd name="connsiteY1489" fmla="*/ 6568148 h 6858000"/>
              <a:gd name="connsiteX1490" fmla="*/ 4130868 w 6569477"/>
              <a:gd name="connsiteY1490" fmla="*/ 6601891 h 6858000"/>
              <a:gd name="connsiteX1491" fmla="*/ 4054944 w 6569477"/>
              <a:gd name="connsiteY1491" fmla="*/ 6686246 h 6858000"/>
              <a:gd name="connsiteX1492" fmla="*/ 3979024 w 6569477"/>
              <a:gd name="connsiteY1492" fmla="*/ 6762169 h 6858000"/>
              <a:gd name="connsiteX1493" fmla="*/ 3916151 w 6569477"/>
              <a:gd name="connsiteY1493" fmla="*/ 6823459 h 6858000"/>
              <a:gd name="connsiteX1494" fmla="*/ 3874750 w 6569477"/>
              <a:gd name="connsiteY1494" fmla="*/ 6858000 h 6858000"/>
              <a:gd name="connsiteX1495" fmla="*/ 3809992 w 6569477"/>
              <a:gd name="connsiteY1495" fmla="*/ 6858000 h 6858000"/>
              <a:gd name="connsiteX1496" fmla="*/ 3835617 w 6569477"/>
              <a:gd name="connsiteY1496" fmla="*/ 6838089 h 6858000"/>
              <a:gd name="connsiteX1497" fmla="*/ 4139304 w 6569477"/>
              <a:gd name="connsiteY1497" fmla="*/ 6576584 h 6858000"/>
              <a:gd name="connsiteX1498" fmla="*/ 4046510 w 6569477"/>
              <a:gd name="connsiteY1498" fmla="*/ 6652505 h 6858000"/>
              <a:gd name="connsiteX1499" fmla="*/ 4021202 w 6569477"/>
              <a:gd name="connsiteY1499" fmla="*/ 6660941 h 6858000"/>
              <a:gd name="connsiteX1500" fmla="*/ 3810311 w 6569477"/>
              <a:gd name="connsiteY1500" fmla="*/ 6829655 h 6858000"/>
              <a:gd name="connsiteX1501" fmla="*/ 3774445 w 6569477"/>
              <a:gd name="connsiteY1501" fmla="*/ 6858000 h 6858000"/>
              <a:gd name="connsiteX1502" fmla="*/ 3720522 w 6569477"/>
              <a:gd name="connsiteY1502" fmla="*/ 6858000 h 6858000"/>
              <a:gd name="connsiteX1503" fmla="*/ 3734388 w 6569477"/>
              <a:gd name="connsiteY1503" fmla="*/ 6846525 h 6858000"/>
              <a:gd name="connsiteX1504" fmla="*/ 3768132 w 6569477"/>
              <a:gd name="connsiteY1504" fmla="*/ 6821217 h 6858000"/>
              <a:gd name="connsiteX1505" fmla="*/ 3869358 w 6569477"/>
              <a:gd name="connsiteY1505" fmla="*/ 6745298 h 6858000"/>
              <a:gd name="connsiteX1506" fmla="*/ 3911538 w 6569477"/>
              <a:gd name="connsiteY1506" fmla="*/ 6711555 h 6858000"/>
              <a:gd name="connsiteX1507" fmla="*/ 3919975 w 6569477"/>
              <a:gd name="connsiteY1507" fmla="*/ 6711555 h 6858000"/>
              <a:gd name="connsiteX1508" fmla="*/ 3928411 w 6569477"/>
              <a:gd name="connsiteY1508" fmla="*/ 6703118 h 6858000"/>
              <a:gd name="connsiteX1509" fmla="*/ 3928411 w 6569477"/>
              <a:gd name="connsiteY1509" fmla="*/ 6694684 h 6858000"/>
              <a:gd name="connsiteX1510" fmla="*/ 3936845 w 6569477"/>
              <a:gd name="connsiteY1510" fmla="*/ 6694684 h 6858000"/>
              <a:gd name="connsiteX1511" fmla="*/ 4097124 w 6569477"/>
              <a:gd name="connsiteY1511" fmla="*/ 6551277 h 6858000"/>
              <a:gd name="connsiteX1512" fmla="*/ 4113995 w 6569477"/>
              <a:gd name="connsiteY1512" fmla="*/ 6542841 h 6858000"/>
              <a:gd name="connsiteX1513" fmla="*/ 4122431 w 6569477"/>
              <a:gd name="connsiteY1513" fmla="*/ 6542841 h 6858000"/>
              <a:gd name="connsiteX1514" fmla="*/ 4130869 w 6569477"/>
              <a:gd name="connsiteY1514" fmla="*/ 6534407 h 6858000"/>
              <a:gd name="connsiteX1515" fmla="*/ 4130868 w 6569477"/>
              <a:gd name="connsiteY1515" fmla="*/ 6525971 h 6858000"/>
              <a:gd name="connsiteX1516" fmla="*/ 4189919 w 6569477"/>
              <a:gd name="connsiteY1516" fmla="*/ 6458484 h 6858000"/>
              <a:gd name="connsiteX1517" fmla="*/ 4198354 w 6569477"/>
              <a:gd name="connsiteY1517" fmla="*/ 6450050 h 6858000"/>
              <a:gd name="connsiteX1518" fmla="*/ 4206790 w 6569477"/>
              <a:gd name="connsiteY1518" fmla="*/ 6433178 h 6858000"/>
              <a:gd name="connsiteX1519" fmla="*/ 4190270 w 6569477"/>
              <a:gd name="connsiteY1519" fmla="*/ 6433178 h 6858000"/>
              <a:gd name="connsiteX1520" fmla="*/ 4207843 w 6569477"/>
              <a:gd name="connsiteY1520" fmla="*/ 6416307 h 6858000"/>
              <a:gd name="connsiteX1521" fmla="*/ 4215199 w 6569477"/>
              <a:gd name="connsiteY1521" fmla="*/ 6391088 h 6858000"/>
              <a:gd name="connsiteX1522" fmla="*/ 4215378 w 6569477"/>
              <a:gd name="connsiteY1522" fmla="*/ 6390919 h 6858000"/>
              <a:gd name="connsiteX1523" fmla="*/ 4244751 w 6569477"/>
              <a:gd name="connsiteY1523" fmla="*/ 6375183 h 6858000"/>
              <a:gd name="connsiteX1524" fmla="*/ 4274275 w 6569477"/>
              <a:gd name="connsiteY1524" fmla="*/ 6340386 h 6858000"/>
              <a:gd name="connsiteX1525" fmla="*/ 4282710 w 6569477"/>
              <a:gd name="connsiteY1525" fmla="*/ 6340386 h 6858000"/>
              <a:gd name="connsiteX1526" fmla="*/ 4282712 w 6569477"/>
              <a:gd name="connsiteY1526" fmla="*/ 6331950 h 6858000"/>
              <a:gd name="connsiteX1527" fmla="*/ 4282711 w 6569477"/>
              <a:gd name="connsiteY1527" fmla="*/ 6323514 h 6858000"/>
              <a:gd name="connsiteX1528" fmla="*/ 4308018 w 6569477"/>
              <a:gd name="connsiteY1528" fmla="*/ 6315078 h 6858000"/>
              <a:gd name="connsiteX1529" fmla="*/ 4299581 w 6569477"/>
              <a:gd name="connsiteY1529" fmla="*/ 6323514 h 6858000"/>
              <a:gd name="connsiteX1530" fmla="*/ 4291147 w 6569477"/>
              <a:gd name="connsiteY1530" fmla="*/ 6340386 h 6858000"/>
              <a:gd name="connsiteX1531" fmla="*/ 4308019 w 6569477"/>
              <a:gd name="connsiteY1531" fmla="*/ 6331950 h 6858000"/>
              <a:gd name="connsiteX1532" fmla="*/ 4316453 w 6569477"/>
              <a:gd name="connsiteY1532" fmla="*/ 6331950 h 6858000"/>
              <a:gd name="connsiteX1533" fmla="*/ 4282711 w 6569477"/>
              <a:gd name="connsiteY1533" fmla="*/ 6374128 h 6858000"/>
              <a:gd name="connsiteX1534" fmla="*/ 4544217 w 6569477"/>
              <a:gd name="connsiteY1534" fmla="*/ 6104187 h 6858000"/>
              <a:gd name="connsiteX1535" fmla="*/ 4569526 w 6569477"/>
              <a:gd name="connsiteY1535" fmla="*/ 6070442 h 6858000"/>
              <a:gd name="connsiteX1536" fmla="*/ 4577961 w 6569477"/>
              <a:gd name="connsiteY1536" fmla="*/ 6062009 h 6858000"/>
              <a:gd name="connsiteX1537" fmla="*/ 4683408 w 6569477"/>
              <a:gd name="connsiteY1537" fmla="*/ 5931256 h 6858000"/>
              <a:gd name="connsiteX1538" fmla="*/ 4748312 w 6569477"/>
              <a:gd name="connsiteY1538" fmla="*/ 5835198 h 6858000"/>
              <a:gd name="connsiteX1539" fmla="*/ 4751363 w 6569477"/>
              <a:gd name="connsiteY1539" fmla="*/ 5826231 h 6858000"/>
              <a:gd name="connsiteX1540" fmla="*/ 4767931 w 6569477"/>
              <a:gd name="connsiteY1540" fmla="*/ 5806085 h 6858000"/>
              <a:gd name="connsiteX1541" fmla="*/ 4768003 w 6569477"/>
              <a:gd name="connsiteY1541" fmla="*/ 5806053 h 6858000"/>
              <a:gd name="connsiteX1542" fmla="*/ 4788853 w 6569477"/>
              <a:gd name="connsiteY1542" fmla="*/ 5775196 h 6858000"/>
              <a:gd name="connsiteX1543" fmla="*/ 4792070 w 6569477"/>
              <a:gd name="connsiteY1543" fmla="*/ 5772856 h 6858000"/>
              <a:gd name="connsiteX1544" fmla="*/ 4793063 w 6569477"/>
              <a:gd name="connsiteY1544" fmla="*/ 5765638 h 6858000"/>
              <a:gd name="connsiteX1545" fmla="*/ 4796398 w 6569477"/>
              <a:gd name="connsiteY1545" fmla="*/ 5743259 h 6858000"/>
              <a:gd name="connsiteX1546" fmla="*/ 4843536 w 6569477"/>
              <a:gd name="connsiteY1546" fmla="*/ 5665159 h 6858000"/>
              <a:gd name="connsiteX1547" fmla="*/ 4878837 w 6569477"/>
              <a:gd name="connsiteY1547" fmla="*/ 5586387 h 6858000"/>
              <a:gd name="connsiteX1548" fmla="*/ 4895541 w 6569477"/>
              <a:gd name="connsiteY1548" fmla="*/ 5584956 h 6858000"/>
              <a:gd name="connsiteX1549" fmla="*/ 4981973 w 6569477"/>
              <a:gd name="connsiteY1549" fmla="*/ 5357045 h 6858000"/>
              <a:gd name="connsiteX1550" fmla="*/ 4962502 w 6569477"/>
              <a:gd name="connsiteY1550" fmla="*/ 5365447 h 6858000"/>
              <a:gd name="connsiteX1551" fmla="*/ 5038742 w 6569477"/>
              <a:gd name="connsiteY1551" fmla="*/ 5234354 h 6858000"/>
              <a:gd name="connsiteX1552" fmla="*/ 5031211 w 6569477"/>
              <a:gd name="connsiteY1552" fmla="*/ 5283813 h 6858000"/>
              <a:gd name="connsiteX1553" fmla="*/ 5033979 w 6569477"/>
              <a:gd name="connsiteY1553" fmla="*/ 5276843 h 6858000"/>
              <a:gd name="connsiteX1554" fmla="*/ 5038846 w 6569477"/>
              <a:gd name="connsiteY1554" fmla="*/ 5274743 h 6858000"/>
              <a:gd name="connsiteX1555" fmla="*/ 5033312 w 6569477"/>
              <a:gd name="connsiteY1555" fmla="*/ 5288683 h 6858000"/>
              <a:gd name="connsiteX1556" fmla="*/ 5035413 w 6569477"/>
              <a:gd name="connsiteY1556" fmla="*/ 5293552 h 6858000"/>
              <a:gd name="connsiteX1557" fmla="*/ 5030545 w 6569477"/>
              <a:gd name="connsiteY1557" fmla="*/ 5295653 h 6858000"/>
              <a:gd name="connsiteX1558" fmla="*/ 4972446 w 6569477"/>
              <a:gd name="connsiteY1558" fmla="*/ 5442024 h 6858000"/>
              <a:gd name="connsiteX1559" fmla="*/ 4918549 w 6569477"/>
              <a:gd name="connsiteY1559" fmla="*/ 5598134 h 6858000"/>
              <a:gd name="connsiteX1560" fmla="*/ 4906713 w 6569477"/>
              <a:gd name="connsiteY1560" fmla="*/ 5597465 h 6858000"/>
              <a:gd name="connsiteX1561" fmla="*/ 4886681 w 6569477"/>
              <a:gd name="connsiteY1561" fmla="*/ 5658095 h 6858000"/>
              <a:gd name="connsiteX1562" fmla="*/ 4846511 w 6569477"/>
              <a:gd name="connsiteY1562" fmla="*/ 5738966 h 6858000"/>
              <a:gd name="connsiteX1563" fmla="*/ 4800039 w 6569477"/>
              <a:gd name="connsiteY1563" fmla="*/ 5805228 h 6858000"/>
              <a:gd name="connsiteX1564" fmla="*/ 4796888 w 6569477"/>
              <a:gd name="connsiteY1564" fmla="*/ 5797923 h 6858000"/>
              <a:gd name="connsiteX1565" fmla="*/ 4793961 w 6569477"/>
              <a:gd name="connsiteY1565" fmla="*/ 5791139 h 6858000"/>
              <a:gd name="connsiteX1566" fmla="*/ 4788854 w 6569477"/>
              <a:gd name="connsiteY1566" fmla="*/ 5800502 h 6858000"/>
              <a:gd name="connsiteX1567" fmla="*/ 4788524 w 6569477"/>
              <a:gd name="connsiteY1567" fmla="*/ 5800530 h 6858000"/>
              <a:gd name="connsiteX1568" fmla="*/ 4772434 w 6569477"/>
              <a:gd name="connsiteY1568" fmla="*/ 5831127 h 6858000"/>
              <a:gd name="connsiteX1569" fmla="*/ 4771983 w 6569477"/>
              <a:gd name="connsiteY1569" fmla="*/ 5834245 h 6858000"/>
              <a:gd name="connsiteX1570" fmla="*/ 4770615 w 6569477"/>
              <a:gd name="connsiteY1570" fmla="*/ 5834587 h 6858000"/>
              <a:gd name="connsiteX1571" fmla="*/ 4763546 w 6569477"/>
              <a:gd name="connsiteY1571" fmla="*/ 5848027 h 6858000"/>
              <a:gd name="connsiteX1572" fmla="*/ 4763547 w 6569477"/>
              <a:gd name="connsiteY1572" fmla="*/ 5851116 h 6858000"/>
              <a:gd name="connsiteX1573" fmla="*/ 4729804 w 6569477"/>
              <a:gd name="connsiteY1573" fmla="*/ 5927037 h 6858000"/>
              <a:gd name="connsiteX1574" fmla="*/ 4738240 w 6569477"/>
              <a:gd name="connsiteY1574" fmla="*/ 5910164 h 6858000"/>
              <a:gd name="connsiteX1575" fmla="*/ 4738240 w 6569477"/>
              <a:gd name="connsiteY1575" fmla="*/ 5927039 h 6858000"/>
              <a:gd name="connsiteX1576" fmla="*/ 4755110 w 6569477"/>
              <a:gd name="connsiteY1576" fmla="*/ 5918603 h 6858000"/>
              <a:gd name="connsiteX1577" fmla="*/ 4755112 w 6569477"/>
              <a:gd name="connsiteY1577" fmla="*/ 5927039 h 6858000"/>
              <a:gd name="connsiteX1578" fmla="*/ 4746676 w 6569477"/>
              <a:gd name="connsiteY1578" fmla="*/ 5935473 h 6858000"/>
              <a:gd name="connsiteX1579" fmla="*/ 4746678 w 6569477"/>
              <a:gd name="connsiteY1579" fmla="*/ 5943907 h 6858000"/>
              <a:gd name="connsiteX1580" fmla="*/ 4721368 w 6569477"/>
              <a:gd name="connsiteY1580" fmla="*/ 5994521 h 6858000"/>
              <a:gd name="connsiteX1581" fmla="*/ 4721369 w 6569477"/>
              <a:gd name="connsiteY1581" fmla="*/ 6002959 h 6858000"/>
              <a:gd name="connsiteX1582" fmla="*/ 4729804 w 6569477"/>
              <a:gd name="connsiteY1582" fmla="*/ 5994523 h 6858000"/>
              <a:gd name="connsiteX1583" fmla="*/ 4738240 w 6569477"/>
              <a:gd name="connsiteY1583" fmla="*/ 5994523 h 6858000"/>
              <a:gd name="connsiteX1584" fmla="*/ 4653883 w 6569477"/>
              <a:gd name="connsiteY1584" fmla="*/ 6146366 h 6858000"/>
              <a:gd name="connsiteX1585" fmla="*/ 4561090 w 6569477"/>
              <a:gd name="connsiteY1585" fmla="*/ 6289771 h 6858000"/>
              <a:gd name="connsiteX1586" fmla="*/ 4561089 w 6569477"/>
              <a:gd name="connsiteY1586" fmla="*/ 6298205 h 6858000"/>
              <a:gd name="connsiteX1587" fmla="*/ 4552654 w 6569477"/>
              <a:gd name="connsiteY1587" fmla="*/ 6298207 h 6858000"/>
              <a:gd name="connsiteX1588" fmla="*/ 4552653 w 6569477"/>
              <a:gd name="connsiteY1588" fmla="*/ 6306643 h 6858000"/>
              <a:gd name="connsiteX1589" fmla="*/ 4544217 w 6569477"/>
              <a:gd name="connsiteY1589" fmla="*/ 6315080 h 6858000"/>
              <a:gd name="connsiteX1590" fmla="*/ 4527347 w 6569477"/>
              <a:gd name="connsiteY1590" fmla="*/ 6340384 h 6858000"/>
              <a:gd name="connsiteX1591" fmla="*/ 4527349 w 6569477"/>
              <a:gd name="connsiteY1591" fmla="*/ 6357257 h 6858000"/>
              <a:gd name="connsiteX1592" fmla="*/ 4544216 w 6569477"/>
              <a:gd name="connsiteY1592" fmla="*/ 6323514 h 6858000"/>
              <a:gd name="connsiteX1593" fmla="*/ 4552655 w 6569477"/>
              <a:gd name="connsiteY1593" fmla="*/ 6323514 h 6858000"/>
              <a:gd name="connsiteX1594" fmla="*/ 4552653 w 6569477"/>
              <a:gd name="connsiteY1594" fmla="*/ 6331950 h 6858000"/>
              <a:gd name="connsiteX1595" fmla="*/ 4561089 w 6569477"/>
              <a:gd name="connsiteY1595" fmla="*/ 6323512 h 6858000"/>
              <a:gd name="connsiteX1596" fmla="*/ 4561090 w 6569477"/>
              <a:gd name="connsiteY1596" fmla="*/ 6315079 h 6858000"/>
              <a:gd name="connsiteX1597" fmla="*/ 4569526 w 6569477"/>
              <a:gd name="connsiteY1597" fmla="*/ 6306641 h 6858000"/>
              <a:gd name="connsiteX1598" fmla="*/ 4586397 w 6569477"/>
              <a:gd name="connsiteY1598" fmla="*/ 6281336 h 6858000"/>
              <a:gd name="connsiteX1599" fmla="*/ 4586397 w 6569477"/>
              <a:gd name="connsiteY1599" fmla="*/ 6264464 h 6858000"/>
              <a:gd name="connsiteX1600" fmla="*/ 4603267 w 6569477"/>
              <a:gd name="connsiteY1600" fmla="*/ 6264464 h 6858000"/>
              <a:gd name="connsiteX1601" fmla="*/ 4628576 w 6569477"/>
              <a:gd name="connsiteY1601" fmla="*/ 6205416 h 6858000"/>
              <a:gd name="connsiteX1602" fmla="*/ 4696061 w 6569477"/>
              <a:gd name="connsiteY1602" fmla="*/ 6104186 h 6858000"/>
              <a:gd name="connsiteX1603" fmla="*/ 4687626 w 6569477"/>
              <a:gd name="connsiteY1603" fmla="*/ 6104185 h 6858000"/>
              <a:gd name="connsiteX1604" fmla="*/ 4704496 w 6569477"/>
              <a:gd name="connsiteY1604" fmla="*/ 6087316 h 6858000"/>
              <a:gd name="connsiteX1605" fmla="*/ 4704497 w 6569477"/>
              <a:gd name="connsiteY1605" fmla="*/ 6070444 h 6858000"/>
              <a:gd name="connsiteX1606" fmla="*/ 4712933 w 6569477"/>
              <a:gd name="connsiteY1606" fmla="*/ 6070444 h 6858000"/>
              <a:gd name="connsiteX1607" fmla="*/ 4729804 w 6569477"/>
              <a:gd name="connsiteY1607" fmla="*/ 6053573 h 6858000"/>
              <a:gd name="connsiteX1608" fmla="*/ 4770138 w 6569477"/>
              <a:gd name="connsiteY1608" fmla="*/ 5956299 h 6858000"/>
              <a:gd name="connsiteX1609" fmla="*/ 4783304 w 6569477"/>
              <a:gd name="connsiteY1609" fmla="*/ 5941648 h 6858000"/>
              <a:gd name="connsiteX1610" fmla="*/ 4783581 w 6569477"/>
              <a:gd name="connsiteY1610" fmla="*/ 5941799 h 6858000"/>
              <a:gd name="connsiteX1611" fmla="*/ 4788853 w 6569477"/>
              <a:gd name="connsiteY1611" fmla="*/ 5935473 h 6858000"/>
              <a:gd name="connsiteX1612" fmla="*/ 4783304 w 6569477"/>
              <a:gd name="connsiteY1612" fmla="*/ 5941648 h 6858000"/>
              <a:gd name="connsiteX1613" fmla="*/ 4771983 w 6569477"/>
              <a:gd name="connsiteY1613" fmla="*/ 5935471 h 6858000"/>
              <a:gd name="connsiteX1614" fmla="*/ 4873212 w 6569477"/>
              <a:gd name="connsiteY1614" fmla="*/ 5749889 h 6858000"/>
              <a:gd name="connsiteX1615" fmla="*/ 4949133 w 6569477"/>
              <a:gd name="connsiteY1615" fmla="*/ 5598046 h 6858000"/>
              <a:gd name="connsiteX1616" fmla="*/ 4957571 w 6569477"/>
              <a:gd name="connsiteY1616" fmla="*/ 5598047 h 6858000"/>
              <a:gd name="connsiteX1617" fmla="*/ 5008183 w 6569477"/>
              <a:gd name="connsiteY1617" fmla="*/ 5496818 h 6858000"/>
              <a:gd name="connsiteX1618" fmla="*/ 5008182 w 6569477"/>
              <a:gd name="connsiteY1618" fmla="*/ 5522123 h 6858000"/>
              <a:gd name="connsiteX1619" fmla="*/ 4999747 w 6569477"/>
              <a:gd name="connsiteY1619" fmla="*/ 5488384 h 6858000"/>
              <a:gd name="connsiteX1620" fmla="*/ 5067232 w 6569477"/>
              <a:gd name="connsiteY1620" fmla="*/ 5378718 h 6858000"/>
              <a:gd name="connsiteX1621" fmla="*/ 5075669 w 6569477"/>
              <a:gd name="connsiteY1621" fmla="*/ 5370283 h 6858000"/>
              <a:gd name="connsiteX1622" fmla="*/ 5075669 w 6569477"/>
              <a:gd name="connsiteY1622" fmla="*/ 5361848 h 6858000"/>
              <a:gd name="connsiteX1623" fmla="*/ 5067234 w 6569477"/>
              <a:gd name="connsiteY1623" fmla="*/ 5361848 h 6858000"/>
              <a:gd name="connsiteX1624" fmla="*/ 5075669 w 6569477"/>
              <a:gd name="connsiteY1624" fmla="*/ 5344976 h 6858000"/>
              <a:gd name="connsiteX1625" fmla="*/ 5075671 w 6569477"/>
              <a:gd name="connsiteY1625" fmla="*/ 5353411 h 6858000"/>
              <a:gd name="connsiteX1626" fmla="*/ 5084105 w 6569477"/>
              <a:gd name="connsiteY1626" fmla="*/ 5353411 h 6858000"/>
              <a:gd name="connsiteX1627" fmla="*/ 5084105 w 6569477"/>
              <a:gd name="connsiteY1627" fmla="*/ 5336541 h 6858000"/>
              <a:gd name="connsiteX1628" fmla="*/ 5092541 w 6569477"/>
              <a:gd name="connsiteY1628" fmla="*/ 5328103 h 6858000"/>
              <a:gd name="connsiteX1629" fmla="*/ 5092541 w 6569477"/>
              <a:gd name="connsiteY1629" fmla="*/ 5302798 h 6858000"/>
              <a:gd name="connsiteX1630" fmla="*/ 5100978 w 6569477"/>
              <a:gd name="connsiteY1630" fmla="*/ 5285927 h 6858000"/>
              <a:gd name="connsiteX1631" fmla="*/ 5092541 w 6569477"/>
              <a:gd name="connsiteY1631" fmla="*/ 5294363 h 6858000"/>
              <a:gd name="connsiteX1632" fmla="*/ 5084105 w 6569477"/>
              <a:gd name="connsiteY1632" fmla="*/ 5302796 h 6858000"/>
              <a:gd name="connsiteX1633" fmla="*/ 5084105 w 6569477"/>
              <a:gd name="connsiteY1633" fmla="*/ 5285927 h 6858000"/>
              <a:gd name="connsiteX1634" fmla="*/ 5109412 w 6569477"/>
              <a:gd name="connsiteY1634" fmla="*/ 5235313 h 6858000"/>
              <a:gd name="connsiteX1635" fmla="*/ 5151589 w 6569477"/>
              <a:gd name="connsiteY1635" fmla="*/ 5142520 h 6858000"/>
              <a:gd name="connsiteX1636" fmla="*/ 5160025 w 6569477"/>
              <a:gd name="connsiteY1636" fmla="*/ 5134084 h 6858000"/>
              <a:gd name="connsiteX1637" fmla="*/ 5160025 w 6569477"/>
              <a:gd name="connsiteY1637" fmla="*/ 5125649 h 6858000"/>
              <a:gd name="connsiteX1638" fmla="*/ 5176898 w 6569477"/>
              <a:gd name="connsiteY1638" fmla="*/ 5083470 h 6858000"/>
              <a:gd name="connsiteX1639" fmla="*/ 5185333 w 6569477"/>
              <a:gd name="connsiteY1639" fmla="*/ 5049729 h 6858000"/>
              <a:gd name="connsiteX1640" fmla="*/ 5219076 w 6569477"/>
              <a:gd name="connsiteY1640" fmla="*/ 4990679 h 6858000"/>
              <a:gd name="connsiteX1641" fmla="*/ 5227514 w 6569477"/>
              <a:gd name="connsiteY1641" fmla="*/ 4990679 h 6858000"/>
              <a:gd name="connsiteX1642" fmla="*/ 5227511 w 6569477"/>
              <a:gd name="connsiteY1642" fmla="*/ 4973806 h 6858000"/>
              <a:gd name="connsiteX1643" fmla="*/ 5227512 w 6569477"/>
              <a:gd name="connsiteY1643" fmla="*/ 4965372 h 6858000"/>
              <a:gd name="connsiteX1644" fmla="*/ 5219077 w 6569477"/>
              <a:gd name="connsiteY1644" fmla="*/ 4973806 h 6858000"/>
              <a:gd name="connsiteX1645" fmla="*/ 5244383 w 6569477"/>
              <a:gd name="connsiteY1645" fmla="*/ 4914756 h 6858000"/>
              <a:gd name="connsiteX1646" fmla="*/ 5252819 w 6569477"/>
              <a:gd name="connsiteY1646" fmla="*/ 4906320 h 6858000"/>
              <a:gd name="connsiteX1647" fmla="*/ 5252821 w 6569477"/>
              <a:gd name="connsiteY1647" fmla="*/ 4897886 h 6858000"/>
              <a:gd name="connsiteX1648" fmla="*/ 5269691 w 6569477"/>
              <a:gd name="connsiteY1648" fmla="*/ 4838836 h 6858000"/>
              <a:gd name="connsiteX1649" fmla="*/ 5269691 w 6569477"/>
              <a:gd name="connsiteY1649" fmla="*/ 4847272 h 6858000"/>
              <a:gd name="connsiteX1650" fmla="*/ 5269693 w 6569477"/>
              <a:gd name="connsiteY1650" fmla="*/ 4872579 h 6858000"/>
              <a:gd name="connsiteX1651" fmla="*/ 5278126 w 6569477"/>
              <a:gd name="connsiteY1651" fmla="*/ 4855707 h 6858000"/>
              <a:gd name="connsiteX1652" fmla="*/ 5286562 w 6569477"/>
              <a:gd name="connsiteY1652" fmla="*/ 4847272 h 6858000"/>
              <a:gd name="connsiteX1653" fmla="*/ 5278125 w 6569477"/>
              <a:gd name="connsiteY1653" fmla="*/ 4881015 h 6858000"/>
              <a:gd name="connsiteX1654" fmla="*/ 5294998 w 6569477"/>
              <a:gd name="connsiteY1654" fmla="*/ 4889450 h 6858000"/>
              <a:gd name="connsiteX1655" fmla="*/ 5320304 w 6569477"/>
              <a:gd name="connsiteY1655" fmla="*/ 4830400 h 6858000"/>
              <a:gd name="connsiteX1656" fmla="*/ 5328741 w 6569477"/>
              <a:gd name="connsiteY1656" fmla="*/ 4821963 h 6858000"/>
              <a:gd name="connsiteX1657" fmla="*/ 5328741 w 6569477"/>
              <a:gd name="connsiteY1657" fmla="*/ 4813530 h 6858000"/>
              <a:gd name="connsiteX1658" fmla="*/ 5328741 w 6569477"/>
              <a:gd name="connsiteY1658" fmla="*/ 4805093 h 6858000"/>
              <a:gd name="connsiteX1659" fmla="*/ 5320305 w 6569477"/>
              <a:gd name="connsiteY1659" fmla="*/ 4813527 h 6858000"/>
              <a:gd name="connsiteX1660" fmla="*/ 5320305 w 6569477"/>
              <a:gd name="connsiteY1660" fmla="*/ 4788222 h 6858000"/>
              <a:gd name="connsiteX1661" fmla="*/ 5311868 w 6569477"/>
              <a:gd name="connsiteY1661" fmla="*/ 4779784 h 6858000"/>
              <a:gd name="connsiteX1662" fmla="*/ 5294998 w 6569477"/>
              <a:gd name="connsiteY1662" fmla="*/ 4821963 h 6858000"/>
              <a:gd name="connsiteX1663" fmla="*/ 5294998 w 6569477"/>
              <a:gd name="connsiteY1663" fmla="*/ 4813529 h 6858000"/>
              <a:gd name="connsiteX1664" fmla="*/ 5286562 w 6569477"/>
              <a:gd name="connsiteY1664" fmla="*/ 4796658 h 6858000"/>
              <a:gd name="connsiteX1665" fmla="*/ 5279291 w 6569477"/>
              <a:gd name="connsiteY1665" fmla="*/ 4811201 h 6858000"/>
              <a:gd name="connsiteX1666" fmla="*/ 5280235 w 6569477"/>
              <a:gd name="connsiteY1666" fmla="*/ 4795603 h 6858000"/>
              <a:gd name="connsiteX1667" fmla="*/ 5294997 w 6569477"/>
              <a:gd name="connsiteY1667" fmla="*/ 4754479 h 6858000"/>
              <a:gd name="connsiteX1668" fmla="*/ 5269690 w 6569477"/>
              <a:gd name="connsiteY1668" fmla="*/ 4729170 h 6858000"/>
              <a:gd name="connsiteX1669" fmla="*/ 5278128 w 6569477"/>
              <a:gd name="connsiteY1669" fmla="*/ 4737607 h 6858000"/>
              <a:gd name="connsiteX1670" fmla="*/ 5286561 w 6569477"/>
              <a:gd name="connsiteY1670" fmla="*/ 4737608 h 6858000"/>
              <a:gd name="connsiteX1671" fmla="*/ 5294998 w 6569477"/>
              <a:gd name="connsiteY1671" fmla="*/ 4737608 h 6858000"/>
              <a:gd name="connsiteX1672" fmla="*/ 5294999 w 6569477"/>
              <a:gd name="connsiteY1672" fmla="*/ 4720736 h 6858000"/>
              <a:gd name="connsiteX1673" fmla="*/ 5295000 w 6569477"/>
              <a:gd name="connsiteY1673" fmla="*/ 4712301 h 6858000"/>
              <a:gd name="connsiteX1674" fmla="*/ 5311869 w 6569477"/>
              <a:gd name="connsiteY1674" fmla="*/ 4695429 h 6858000"/>
              <a:gd name="connsiteX1675" fmla="*/ 5311869 w 6569477"/>
              <a:gd name="connsiteY1675" fmla="*/ 4712299 h 6858000"/>
              <a:gd name="connsiteX1676" fmla="*/ 5320307 w 6569477"/>
              <a:gd name="connsiteY1676" fmla="*/ 4712301 h 6858000"/>
              <a:gd name="connsiteX1677" fmla="*/ 5328740 w 6569477"/>
              <a:gd name="connsiteY1677" fmla="*/ 4695429 h 6858000"/>
              <a:gd name="connsiteX1678" fmla="*/ 5328740 w 6569477"/>
              <a:gd name="connsiteY1678" fmla="*/ 4678557 h 6858000"/>
              <a:gd name="connsiteX1679" fmla="*/ 5311871 w 6569477"/>
              <a:gd name="connsiteY1679" fmla="*/ 4661688 h 6858000"/>
              <a:gd name="connsiteX1680" fmla="*/ 5303433 w 6569477"/>
              <a:gd name="connsiteY1680" fmla="*/ 4653252 h 6858000"/>
              <a:gd name="connsiteX1681" fmla="*/ 5294998 w 6569477"/>
              <a:gd name="connsiteY1681" fmla="*/ 4661688 h 6858000"/>
              <a:gd name="connsiteX1682" fmla="*/ 5303432 w 6569477"/>
              <a:gd name="connsiteY1682" fmla="*/ 4619508 h 6858000"/>
              <a:gd name="connsiteX1683" fmla="*/ 5303432 w 6569477"/>
              <a:gd name="connsiteY1683" fmla="*/ 4644816 h 6858000"/>
              <a:gd name="connsiteX1684" fmla="*/ 5320305 w 6569477"/>
              <a:gd name="connsiteY1684" fmla="*/ 4611072 h 6858000"/>
              <a:gd name="connsiteX1685" fmla="*/ 5328743 w 6569477"/>
              <a:gd name="connsiteY1685" fmla="*/ 4611070 h 6858000"/>
              <a:gd name="connsiteX1686" fmla="*/ 5328741 w 6569477"/>
              <a:gd name="connsiteY1686" fmla="*/ 4602637 h 6858000"/>
              <a:gd name="connsiteX1687" fmla="*/ 5328741 w 6569477"/>
              <a:gd name="connsiteY1687" fmla="*/ 4594202 h 6858000"/>
              <a:gd name="connsiteX1688" fmla="*/ 5320304 w 6569477"/>
              <a:gd name="connsiteY1688" fmla="*/ 4594202 h 6858000"/>
              <a:gd name="connsiteX1689" fmla="*/ 5337175 w 6569477"/>
              <a:gd name="connsiteY1689" fmla="*/ 4577331 h 6858000"/>
              <a:gd name="connsiteX1690" fmla="*/ 5337175 w 6569477"/>
              <a:gd name="connsiteY1690" fmla="*/ 4526717 h 6858000"/>
              <a:gd name="connsiteX1691" fmla="*/ 5337176 w 6569477"/>
              <a:gd name="connsiteY1691" fmla="*/ 4543586 h 6858000"/>
              <a:gd name="connsiteX1692" fmla="*/ 5354048 w 6569477"/>
              <a:gd name="connsiteY1692" fmla="*/ 4492974 h 6858000"/>
              <a:gd name="connsiteX1693" fmla="*/ 5362484 w 6569477"/>
              <a:gd name="connsiteY1693" fmla="*/ 4501408 h 6858000"/>
              <a:gd name="connsiteX1694" fmla="*/ 5362484 w 6569477"/>
              <a:gd name="connsiteY1694" fmla="*/ 4492972 h 6858000"/>
              <a:gd name="connsiteX1695" fmla="*/ 5370918 w 6569477"/>
              <a:gd name="connsiteY1695" fmla="*/ 4492974 h 6858000"/>
              <a:gd name="connsiteX1696" fmla="*/ 5379355 w 6569477"/>
              <a:gd name="connsiteY1696" fmla="*/ 4501407 h 6858000"/>
              <a:gd name="connsiteX1697" fmla="*/ 5362484 w 6569477"/>
              <a:gd name="connsiteY1697" fmla="*/ 4577331 h 6858000"/>
              <a:gd name="connsiteX1698" fmla="*/ 5354048 w 6569477"/>
              <a:gd name="connsiteY1698" fmla="*/ 4577331 h 6858000"/>
              <a:gd name="connsiteX1699" fmla="*/ 5345612 w 6569477"/>
              <a:gd name="connsiteY1699" fmla="*/ 4611072 h 6858000"/>
              <a:gd name="connsiteX1700" fmla="*/ 5362483 w 6569477"/>
              <a:gd name="connsiteY1700" fmla="*/ 4585763 h 6858000"/>
              <a:gd name="connsiteX1701" fmla="*/ 5354047 w 6569477"/>
              <a:gd name="connsiteY1701" fmla="*/ 4627944 h 6858000"/>
              <a:gd name="connsiteX1702" fmla="*/ 5345611 w 6569477"/>
              <a:gd name="connsiteY1702" fmla="*/ 4636382 h 6858000"/>
              <a:gd name="connsiteX1703" fmla="*/ 5345612 w 6569477"/>
              <a:gd name="connsiteY1703" fmla="*/ 4644813 h 6858000"/>
              <a:gd name="connsiteX1704" fmla="*/ 5354047 w 6569477"/>
              <a:gd name="connsiteY1704" fmla="*/ 4653250 h 6858000"/>
              <a:gd name="connsiteX1705" fmla="*/ 5362483 w 6569477"/>
              <a:gd name="connsiteY1705" fmla="*/ 4644815 h 6858000"/>
              <a:gd name="connsiteX1706" fmla="*/ 5370919 w 6569477"/>
              <a:gd name="connsiteY1706" fmla="*/ 4627945 h 6858000"/>
              <a:gd name="connsiteX1707" fmla="*/ 5370919 w 6569477"/>
              <a:gd name="connsiteY1707" fmla="*/ 4619508 h 6858000"/>
              <a:gd name="connsiteX1708" fmla="*/ 5362483 w 6569477"/>
              <a:gd name="connsiteY1708" fmla="*/ 4619508 h 6858000"/>
              <a:gd name="connsiteX1709" fmla="*/ 5387791 w 6569477"/>
              <a:gd name="connsiteY1709" fmla="*/ 4501408 h 6858000"/>
              <a:gd name="connsiteX1710" fmla="*/ 5396225 w 6569477"/>
              <a:gd name="connsiteY1710" fmla="*/ 4492972 h 6858000"/>
              <a:gd name="connsiteX1711" fmla="*/ 5396224 w 6569477"/>
              <a:gd name="connsiteY1711" fmla="*/ 4484538 h 6858000"/>
              <a:gd name="connsiteX1712" fmla="*/ 5396225 w 6569477"/>
              <a:gd name="connsiteY1712" fmla="*/ 4476102 h 6858000"/>
              <a:gd name="connsiteX1713" fmla="*/ 5413098 w 6569477"/>
              <a:gd name="connsiteY1713" fmla="*/ 4425488 h 6858000"/>
              <a:gd name="connsiteX1714" fmla="*/ 5404662 w 6569477"/>
              <a:gd name="connsiteY1714" fmla="*/ 4425486 h 6858000"/>
              <a:gd name="connsiteX1715" fmla="*/ 5413098 w 6569477"/>
              <a:gd name="connsiteY1715" fmla="*/ 4417053 h 6858000"/>
              <a:gd name="connsiteX1716" fmla="*/ 5421533 w 6569477"/>
              <a:gd name="connsiteY1716" fmla="*/ 4400179 h 6858000"/>
              <a:gd name="connsiteX1717" fmla="*/ 5413097 w 6569477"/>
              <a:gd name="connsiteY1717" fmla="*/ 4391743 h 6858000"/>
              <a:gd name="connsiteX1718" fmla="*/ 5421797 w 6569477"/>
              <a:gd name="connsiteY1718" fmla="*/ 4335463 h 6858000"/>
              <a:gd name="connsiteX1719" fmla="*/ 5430069 w 6569477"/>
              <a:gd name="connsiteY1719" fmla="*/ 4298454 h 6858000"/>
              <a:gd name="connsiteX1720" fmla="*/ 5422231 w 6569477"/>
              <a:gd name="connsiteY1720" fmla="*/ 4304885 h 6858000"/>
              <a:gd name="connsiteX1721" fmla="*/ 5412724 w 6569477"/>
              <a:gd name="connsiteY1721" fmla="*/ 4318695 h 6858000"/>
              <a:gd name="connsiteX1722" fmla="*/ 5410571 w 6569477"/>
              <a:gd name="connsiteY1722" fmla="*/ 4307033 h 6858000"/>
              <a:gd name="connsiteX1723" fmla="*/ 5411613 w 6569477"/>
              <a:gd name="connsiteY1723" fmla="*/ 4299607 h 6858000"/>
              <a:gd name="connsiteX1724" fmla="*/ 5410500 w 6569477"/>
              <a:gd name="connsiteY1724" fmla="*/ 4280519 h 6858000"/>
              <a:gd name="connsiteX1725" fmla="*/ 5417926 w 6569477"/>
              <a:gd name="connsiteY1725" fmla="*/ 4281562 h 6858000"/>
              <a:gd name="connsiteX1726" fmla="*/ 5423199 w 6569477"/>
              <a:gd name="connsiteY1726" fmla="*/ 4270944 h 6858000"/>
              <a:gd name="connsiteX1727" fmla="*/ 5425352 w 6569477"/>
              <a:gd name="connsiteY1727" fmla="*/ 4282606 h 6858000"/>
              <a:gd name="connsiteX1728" fmla="*/ 5424312 w 6569477"/>
              <a:gd name="connsiteY1728" fmla="*/ 4290032 h 6858000"/>
              <a:gd name="connsiteX1729" fmla="*/ 5435055 w 6569477"/>
              <a:gd name="connsiteY1729" fmla="*/ 4267818 h 6858000"/>
              <a:gd name="connsiteX1730" fmla="*/ 5436591 w 6569477"/>
              <a:gd name="connsiteY1730" fmla="*/ 4263308 h 6858000"/>
              <a:gd name="connsiteX1731" fmla="*/ 5439195 w 6569477"/>
              <a:gd name="connsiteY1731" fmla="*/ 4248207 h 6858000"/>
              <a:gd name="connsiteX1732" fmla="*/ 5438405 w 6569477"/>
              <a:gd name="connsiteY1732" fmla="*/ 4206160 h 6858000"/>
              <a:gd name="connsiteX1733" fmla="*/ 5446841 w 6569477"/>
              <a:gd name="connsiteY1733" fmla="*/ 4189290 h 6858000"/>
              <a:gd name="connsiteX1734" fmla="*/ 5446841 w 6569477"/>
              <a:gd name="connsiteY1734" fmla="*/ 4180852 h 6858000"/>
              <a:gd name="connsiteX1735" fmla="*/ 5438404 w 6569477"/>
              <a:gd name="connsiteY1735" fmla="*/ 4180854 h 6858000"/>
              <a:gd name="connsiteX1736" fmla="*/ 5455276 w 6569477"/>
              <a:gd name="connsiteY1736" fmla="*/ 4130240 h 6858000"/>
              <a:gd name="connsiteX1737" fmla="*/ 5455276 w 6569477"/>
              <a:gd name="connsiteY1737" fmla="*/ 4121804 h 6858000"/>
              <a:gd name="connsiteX1738" fmla="*/ 5455276 w 6569477"/>
              <a:gd name="connsiteY1738" fmla="*/ 4104933 h 6858000"/>
              <a:gd name="connsiteX1739" fmla="*/ 5455276 w 6569477"/>
              <a:gd name="connsiteY1739" fmla="*/ 4096497 h 6858000"/>
              <a:gd name="connsiteX1740" fmla="*/ 5463712 w 6569477"/>
              <a:gd name="connsiteY1740" fmla="*/ 4088062 h 6858000"/>
              <a:gd name="connsiteX1741" fmla="*/ 5463710 w 6569477"/>
              <a:gd name="connsiteY1741" fmla="*/ 4079626 h 6858000"/>
              <a:gd name="connsiteX1742" fmla="*/ 5463711 w 6569477"/>
              <a:gd name="connsiteY1742" fmla="*/ 4029012 h 6858000"/>
              <a:gd name="connsiteX1743" fmla="*/ 5463712 w 6569477"/>
              <a:gd name="connsiteY1743" fmla="*/ 4020574 h 6858000"/>
              <a:gd name="connsiteX1744" fmla="*/ 5463712 w 6569477"/>
              <a:gd name="connsiteY1744" fmla="*/ 4003705 h 6858000"/>
              <a:gd name="connsiteX1745" fmla="*/ 5463712 w 6569477"/>
              <a:gd name="connsiteY1745" fmla="*/ 3995269 h 6858000"/>
              <a:gd name="connsiteX1746" fmla="*/ 5463711 w 6569477"/>
              <a:gd name="connsiteY1746" fmla="*/ 3936219 h 6858000"/>
              <a:gd name="connsiteX1747" fmla="*/ 5480582 w 6569477"/>
              <a:gd name="connsiteY1747" fmla="*/ 3902476 h 6858000"/>
              <a:gd name="connsiteX1748" fmla="*/ 5489019 w 6569477"/>
              <a:gd name="connsiteY1748" fmla="*/ 3894042 h 6858000"/>
              <a:gd name="connsiteX1749" fmla="*/ 5489019 w 6569477"/>
              <a:gd name="connsiteY1749" fmla="*/ 3885606 h 6858000"/>
              <a:gd name="connsiteX1750" fmla="*/ 5480583 w 6569477"/>
              <a:gd name="connsiteY1750" fmla="*/ 3885606 h 6858000"/>
              <a:gd name="connsiteX1751" fmla="*/ 5480584 w 6569477"/>
              <a:gd name="connsiteY1751" fmla="*/ 3894040 h 6858000"/>
              <a:gd name="connsiteX1752" fmla="*/ 5472148 w 6569477"/>
              <a:gd name="connsiteY1752" fmla="*/ 3860298 h 6858000"/>
              <a:gd name="connsiteX1753" fmla="*/ 5489019 w 6569477"/>
              <a:gd name="connsiteY1753" fmla="*/ 3860299 h 6858000"/>
              <a:gd name="connsiteX1754" fmla="*/ 5496941 w 6569477"/>
              <a:gd name="connsiteY1754" fmla="*/ 3868220 h 6858000"/>
              <a:gd name="connsiteX1755" fmla="*/ 5493896 w 6569477"/>
              <a:gd name="connsiteY1755" fmla="*/ 3915262 h 6858000"/>
              <a:gd name="connsiteX1756" fmla="*/ 5497452 w 6569477"/>
              <a:gd name="connsiteY1756" fmla="*/ 4037447 h 6858000"/>
              <a:gd name="connsiteX1757" fmla="*/ 5489016 w 6569477"/>
              <a:gd name="connsiteY1757" fmla="*/ 4045883 h 6858000"/>
              <a:gd name="connsiteX1758" fmla="*/ 5489019 w 6569477"/>
              <a:gd name="connsiteY1758" fmla="*/ 4054319 h 6858000"/>
              <a:gd name="connsiteX1759" fmla="*/ 5489386 w 6569477"/>
              <a:gd name="connsiteY1759" fmla="*/ 4063858 h 6858000"/>
              <a:gd name="connsiteX1760" fmla="*/ 5490041 w 6569477"/>
              <a:gd name="connsiteY1760" fmla="*/ 4061970 h 6858000"/>
              <a:gd name="connsiteX1761" fmla="*/ 5508475 w 6569477"/>
              <a:gd name="connsiteY1761" fmla="*/ 4040599 h 6858000"/>
              <a:gd name="connsiteX1762" fmla="*/ 5508331 w 6569477"/>
              <a:gd name="connsiteY1762" fmla="*/ 3987570 h 6858000"/>
              <a:gd name="connsiteX1763" fmla="*/ 5535669 w 6569477"/>
              <a:gd name="connsiteY1763" fmla="*/ 3900538 h 6858000"/>
              <a:gd name="connsiteX1764" fmla="*/ 5551347 w 6569477"/>
              <a:gd name="connsiteY1764" fmla="*/ 3815654 h 6858000"/>
              <a:gd name="connsiteX1765" fmla="*/ 5567239 w 6569477"/>
              <a:gd name="connsiteY1765" fmla="*/ 3810315 h 6858000"/>
              <a:gd name="connsiteX1766" fmla="*/ 5597339 w 6569477"/>
              <a:gd name="connsiteY1766" fmla="*/ 3568431 h 6858000"/>
              <a:gd name="connsiteX1767" fmla="*/ 5580406 w 6569477"/>
              <a:gd name="connsiteY1767" fmla="*/ 3581198 h 6858000"/>
              <a:gd name="connsiteX1768" fmla="*/ 5623492 w 6569477"/>
              <a:gd name="connsiteY1768" fmla="*/ 3435797 h 6858000"/>
              <a:gd name="connsiteX1769" fmla="*/ 5627870 w 6569477"/>
              <a:gd name="connsiteY1769" fmla="*/ 3485634 h 6858000"/>
              <a:gd name="connsiteX1770" fmla="*/ 5628909 w 6569477"/>
              <a:gd name="connsiteY1770" fmla="*/ 3478208 h 6858000"/>
              <a:gd name="connsiteX1771" fmla="*/ 5633142 w 6569477"/>
              <a:gd name="connsiteY1771" fmla="*/ 3475016 h 6858000"/>
              <a:gd name="connsiteX1772" fmla="*/ 5631062 w 6569477"/>
              <a:gd name="connsiteY1772" fmla="*/ 3489870 h 6858000"/>
              <a:gd name="connsiteX1773" fmla="*/ 5634255 w 6569477"/>
              <a:gd name="connsiteY1773" fmla="*/ 3494104 h 6858000"/>
              <a:gd name="connsiteX1774" fmla="*/ 5630021 w 6569477"/>
              <a:gd name="connsiteY1774" fmla="*/ 3497296 h 6858000"/>
              <a:gd name="connsiteX1775" fmla="*/ 5608173 w 6569477"/>
              <a:gd name="connsiteY1775" fmla="*/ 3653253 h 6858000"/>
              <a:gd name="connsiteX1776" fmla="*/ 5592710 w 6569477"/>
              <a:gd name="connsiteY1776" fmla="*/ 3817680 h 6858000"/>
              <a:gd name="connsiteX1777" fmla="*/ 5581051 w 6569477"/>
              <a:gd name="connsiteY1777" fmla="*/ 3819828 h 6858000"/>
              <a:gd name="connsiteX1778" fmla="*/ 5575920 w 6569477"/>
              <a:gd name="connsiteY1778" fmla="*/ 3883475 h 6858000"/>
              <a:gd name="connsiteX1779" fmla="*/ 5563598 w 6569477"/>
              <a:gd name="connsiteY1779" fmla="*/ 3934280 h 6858000"/>
              <a:gd name="connsiteX1780" fmla="*/ 5562972 w 6569477"/>
              <a:gd name="connsiteY1780" fmla="*/ 3937349 h 6858000"/>
              <a:gd name="connsiteX1781" fmla="*/ 5571794 w 6569477"/>
              <a:gd name="connsiteY1781" fmla="*/ 3923038 h 6858000"/>
              <a:gd name="connsiteX1782" fmla="*/ 5623989 w 6569477"/>
              <a:gd name="connsiteY1782" fmla="*/ 3775941 h 6858000"/>
              <a:gd name="connsiteX1783" fmla="*/ 5632426 w 6569477"/>
              <a:gd name="connsiteY1783" fmla="*/ 3767506 h 6858000"/>
              <a:gd name="connsiteX1784" fmla="*/ 5640861 w 6569477"/>
              <a:gd name="connsiteY1784" fmla="*/ 3759071 h 6858000"/>
              <a:gd name="connsiteX1785" fmla="*/ 5649298 w 6569477"/>
              <a:gd name="connsiteY1785" fmla="*/ 3767505 h 6858000"/>
              <a:gd name="connsiteX1786" fmla="*/ 5649298 w 6569477"/>
              <a:gd name="connsiteY1786" fmla="*/ 3742197 h 6858000"/>
              <a:gd name="connsiteX1787" fmla="*/ 5683041 w 6569477"/>
              <a:gd name="connsiteY1787" fmla="*/ 3581921 h 6858000"/>
              <a:gd name="connsiteX1788" fmla="*/ 5691475 w 6569477"/>
              <a:gd name="connsiteY1788" fmla="*/ 3598792 h 6858000"/>
              <a:gd name="connsiteX1789" fmla="*/ 5732996 w 6569477"/>
              <a:gd name="connsiteY1789" fmla="*/ 3493610 h 6858000"/>
              <a:gd name="connsiteX1790" fmla="*/ 5733449 w 6569477"/>
              <a:gd name="connsiteY1790" fmla="*/ 3493806 h 6858000"/>
              <a:gd name="connsiteX1791" fmla="*/ 5734014 w 6569477"/>
              <a:gd name="connsiteY1791" fmla="*/ 3473633 h 6858000"/>
              <a:gd name="connsiteX1792" fmla="*/ 5730509 w 6569477"/>
              <a:gd name="connsiteY1792" fmla="*/ 3460815 h 6858000"/>
              <a:gd name="connsiteX1793" fmla="*/ 5743964 w 6569477"/>
              <a:gd name="connsiteY1793" fmla="*/ 3328941 h 6858000"/>
              <a:gd name="connsiteX1794" fmla="*/ 5761038 w 6569477"/>
              <a:gd name="connsiteY1794" fmla="*/ 3286983 h 6858000"/>
              <a:gd name="connsiteX1795" fmla="*/ 5751435 w 6569477"/>
              <a:gd name="connsiteY1795" fmla="*/ 3234831 h 6858000"/>
              <a:gd name="connsiteX1796" fmla="*/ 5762802 w 6569477"/>
              <a:gd name="connsiteY1796" fmla="*/ 3144319 h 6858000"/>
              <a:gd name="connsiteX1797" fmla="*/ 5763082 w 6569477"/>
              <a:gd name="connsiteY1797" fmla="*/ 3058000 h 6858000"/>
              <a:gd name="connsiteX1798" fmla="*/ 5777766 w 6569477"/>
              <a:gd name="connsiteY1798" fmla="*/ 3049910 h 6858000"/>
              <a:gd name="connsiteX1799" fmla="*/ 5764220 w 6569477"/>
              <a:gd name="connsiteY1799" fmla="*/ 2806537 h 6858000"/>
              <a:gd name="connsiteX1800" fmla="*/ 5759877 w 6569477"/>
              <a:gd name="connsiteY1800" fmla="*/ 2815776 h 6858000"/>
              <a:gd name="connsiteX1801" fmla="*/ 5758962 w 6569477"/>
              <a:gd name="connsiteY1801" fmla="*/ 2839583 h 6858000"/>
              <a:gd name="connsiteX1802" fmla="*/ 5750526 w 6569477"/>
              <a:gd name="connsiteY1802" fmla="*/ 2831148 h 6858000"/>
              <a:gd name="connsiteX1803" fmla="*/ 5750526 w 6569477"/>
              <a:gd name="connsiteY1803" fmla="*/ 2822713 h 6858000"/>
              <a:gd name="connsiteX1804" fmla="*/ 5750526 w 6569477"/>
              <a:gd name="connsiteY1804" fmla="*/ 2822277 h 6858000"/>
              <a:gd name="connsiteX1805" fmla="*/ 5749837 w 6569477"/>
              <a:gd name="connsiteY1805" fmla="*/ 2822120 h 6858000"/>
              <a:gd name="connsiteX1806" fmla="*/ 5747894 w 6569477"/>
              <a:gd name="connsiteY1806" fmla="*/ 2797782 h 6858000"/>
              <a:gd name="connsiteX1807" fmla="*/ 5743144 w 6569477"/>
              <a:gd name="connsiteY1807" fmla="*/ 2798460 h 6858000"/>
              <a:gd name="connsiteX1808" fmla="*/ 5742091 w 6569477"/>
              <a:gd name="connsiteY1808" fmla="*/ 2805842 h 6858000"/>
              <a:gd name="connsiteX1809" fmla="*/ 5742091 w 6569477"/>
              <a:gd name="connsiteY1809" fmla="*/ 2814279 h 6858000"/>
              <a:gd name="connsiteX1810" fmla="*/ 5742090 w 6569477"/>
              <a:gd name="connsiteY1810" fmla="*/ 2822713 h 6858000"/>
              <a:gd name="connsiteX1811" fmla="*/ 5733655 w 6569477"/>
              <a:gd name="connsiteY1811" fmla="*/ 2848019 h 6858000"/>
              <a:gd name="connsiteX1812" fmla="*/ 5742090 w 6569477"/>
              <a:gd name="connsiteY1812" fmla="*/ 2856452 h 6858000"/>
              <a:gd name="connsiteX1813" fmla="*/ 5742091 w 6569477"/>
              <a:gd name="connsiteY1813" fmla="*/ 2848019 h 6858000"/>
              <a:gd name="connsiteX1814" fmla="*/ 5750526 w 6569477"/>
              <a:gd name="connsiteY1814" fmla="*/ 2839583 h 6858000"/>
              <a:gd name="connsiteX1815" fmla="*/ 5750526 w 6569477"/>
              <a:gd name="connsiteY1815" fmla="*/ 2864888 h 6858000"/>
              <a:gd name="connsiteX1816" fmla="*/ 5750525 w 6569477"/>
              <a:gd name="connsiteY1816" fmla="*/ 2873326 h 6858000"/>
              <a:gd name="connsiteX1817" fmla="*/ 5708345 w 6569477"/>
              <a:gd name="connsiteY1817" fmla="*/ 2940812 h 6858000"/>
              <a:gd name="connsiteX1818" fmla="*/ 5699912 w 6569477"/>
              <a:gd name="connsiteY1818" fmla="*/ 2839583 h 6858000"/>
              <a:gd name="connsiteX1819" fmla="*/ 5689894 w 6569477"/>
              <a:gd name="connsiteY1819" fmla="*/ 2840110 h 6858000"/>
              <a:gd name="connsiteX1820" fmla="*/ 5683185 w 6569477"/>
              <a:gd name="connsiteY1820" fmla="*/ 2849917 h 6858000"/>
              <a:gd name="connsiteX1821" fmla="*/ 5682885 w 6569477"/>
              <a:gd name="connsiteY1821" fmla="*/ 2853046 h 6858000"/>
              <a:gd name="connsiteX1822" fmla="*/ 5680651 w 6569477"/>
              <a:gd name="connsiteY1822" fmla="*/ 2856536 h 6858000"/>
              <a:gd name="connsiteX1823" fmla="*/ 5680060 w 6569477"/>
              <a:gd name="connsiteY1823" fmla="*/ 2855859 h 6858000"/>
              <a:gd name="connsiteX1824" fmla="*/ 5676293 w 6569477"/>
              <a:gd name="connsiteY1824" fmla="*/ 2863103 h 6858000"/>
              <a:gd name="connsiteX1825" fmla="*/ 5680760 w 6569477"/>
              <a:gd name="connsiteY1825" fmla="*/ 2886509 h 6858000"/>
              <a:gd name="connsiteX1826" fmla="*/ 5688352 w 6569477"/>
              <a:gd name="connsiteY1826" fmla="*/ 2910389 h 6858000"/>
              <a:gd name="connsiteX1827" fmla="*/ 5696772 w 6569477"/>
              <a:gd name="connsiteY1827" fmla="*/ 3000293 h 6858000"/>
              <a:gd name="connsiteX1828" fmla="*/ 5692141 w 6569477"/>
              <a:gd name="connsiteY1828" fmla="*/ 3081094 h 6858000"/>
              <a:gd name="connsiteX1829" fmla="*/ 5679091 w 6569477"/>
              <a:gd name="connsiteY1829" fmla="*/ 3071991 h 6858000"/>
              <a:gd name="connsiteX1830" fmla="*/ 5688029 w 6569477"/>
              <a:gd name="connsiteY1830" fmla="*/ 3207504 h 6858000"/>
              <a:gd name="connsiteX1831" fmla="*/ 5692217 w 6569477"/>
              <a:gd name="connsiteY1831" fmla="*/ 3359096 h 6858000"/>
              <a:gd name="connsiteX1832" fmla="*/ 5673101 w 6569477"/>
              <a:gd name="connsiteY1832" fmla="*/ 3358689 h 6858000"/>
              <a:gd name="connsiteX1833" fmla="*/ 5668351 w 6569477"/>
              <a:gd name="connsiteY1833" fmla="*/ 3374768 h 6858000"/>
              <a:gd name="connsiteX1834" fmla="*/ 5662684 w 6569477"/>
              <a:gd name="connsiteY1834" fmla="*/ 3364351 h 6858000"/>
              <a:gd name="connsiteX1835" fmla="*/ 5661368 w 6569477"/>
              <a:gd name="connsiteY1835" fmla="*/ 3356969 h 6858000"/>
              <a:gd name="connsiteX1836" fmla="*/ 5654384 w 6569477"/>
              <a:gd name="connsiteY1836" fmla="*/ 3339170 h 6858000"/>
              <a:gd name="connsiteX1837" fmla="*/ 5661768 w 6569477"/>
              <a:gd name="connsiteY1837" fmla="*/ 3337856 h 6858000"/>
              <a:gd name="connsiteX1838" fmla="*/ 5663483 w 6569477"/>
              <a:gd name="connsiteY1838" fmla="*/ 3326125 h 6858000"/>
              <a:gd name="connsiteX1839" fmla="*/ 5669150 w 6569477"/>
              <a:gd name="connsiteY1839" fmla="*/ 3336542 h 6858000"/>
              <a:gd name="connsiteX1840" fmla="*/ 5670467 w 6569477"/>
              <a:gd name="connsiteY1840" fmla="*/ 3343924 h 6858000"/>
              <a:gd name="connsiteX1841" fmla="*/ 5666398 w 6569477"/>
              <a:gd name="connsiteY1841" fmla="*/ 3257055 h 6858000"/>
              <a:gd name="connsiteX1842" fmla="*/ 5661810 w 6569477"/>
              <a:gd name="connsiteY1842" fmla="*/ 3124576 h 6858000"/>
              <a:gd name="connsiteX1843" fmla="*/ 5673025 w 6569477"/>
              <a:gd name="connsiteY1843" fmla="*/ 3080687 h 6858000"/>
              <a:gd name="connsiteX1844" fmla="*/ 5656425 w 6569477"/>
              <a:gd name="connsiteY1844" fmla="*/ 3030323 h 6858000"/>
              <a:gd name="connsiteX1845" fmla="*/ 5655388 w 6569477"/>
              <a:gd name="connsiteY1845" fmla="*/ 2939106 h 6858000"/>
              <a:gd name="connsiteX1846" fmla="*/ 5643936 w 6569477"/>
              <a:gd name="connsiteY1846" fmla="*/ 2853549 h 6858000"/>
              <a:gd name="connsiteX1847" fmla="*/ 5657385 w 6569477"/>
              <a:gd name="connsiteY1847" fmla="*/ 2843539 h 6858000"/>
              <a:gd name="connsiteX1848" fmla="*/ 5657146 w 6569477"/>
              <a:gd name="connsiteY1848" fmla="*/ 2841276 h 6858000"/>
              <a:gd name="connsiteX1849" fmla="*/ 5648243 w 6569477"/>
              <a:gd name="connsiteY1849" fmla="*/ 2809663 h 6858000"/>
              <a:gd name="connsiteX1850" fmla="*/ 5581811 w 6569477"/>
              <a:gd name="connsiteY1850" fmla="*/ 2670869 h 6858000"/>
              <a:gd name="connsiteX1851" fmla="*/ 5581812 w 6569477"/>
              <a:gd name="connsiteY1851" fmla="*/ 2662431 h 6858000"/>
              <a:gd name="connsiteX1852" fmla="*/ 5581812 w 6569477"/>
              <a:gd name="connsiteY1852" fmla="*/ 2645563 h 6858000"/>
              <a:gd name="connsiteX1853" fmla="*/ 5573376 w 6569477"/>
              <a:gd name="connsiteY1853" fmla="*/ 2637125 h 6858000"/>
              <a:gd name="connsiteX1854" fmla="*/ 5548068 w 6569477"/>
              <a:gd name="connsiteY1854" fmla="*/ 2544335 h 6858000"/>
              <a:gd name="connsiteX1855" fmla="*/ 5539634 w 6569477"/>
              <a:gd name="connsiteY1855" fmla="*/ 2510592 h 6858000"/>
              <a:gd name="connsiteX1856" fmla="*/ 5531197 w 6569477"/>
              <a:gd name="connsiteY1856" fmla="*/ 2502157 h 6858000"/>
              <a:gd name="connsiteX1857" fmla="*/ 5531198 w 6569477"/>
              <a:gd name="connsiteY1857" fmla="*/ 2493721 h 6858000"/>
              <a:gd name="connsiteX1858" fmla="*/ 5522761 w 6569477"/>
              <a:gd name="connsiteY1858" fmla="*/ 2493721 h 6858000"/>
              <a:gd name="connsiteX1859" fmla="*/ 5522762 w 6569477"/>
              <a:gd name="connsiteY1859" fmla="*/ 2485285 h 6858000"/>
              <a:gd name="connsiteX1860" fmla="*/ 5505889 w 6569477"/>
              <a:gd name="connsiteY1860" fmla="*/ 2451543 h 6858000"/>
              <a:gd name="connsiteX1861" fmla="*/ 5497455 w 6569477"/>
              <a:gd name="connsiteY1861" fmla="*/ 2476850 h 6858000"/>
              <a:gd name="connsiteX1862" fmla="*/ 5480584 w 6569477"/>
              <a:gd name="connsiteY1862" fmla="*/ 2459978 h 6858000"/>
              <a:gd name="connsiteX1863" fmla="*/ 5472147 w 6569477"/>
              <a:gd name="connsiteY1863" fmla="*/ 2384058 h 6858000"/>
              <a:gd name="connsiteX1864" fmla="*/ 5404661 w 6569477"/>
              <a:gd name="connsiteY1864" fmla="*/ 2181601 h 6858000"/>
              <a:gd name="connsiteX1865" fmla="*/ 5387791 w 6569477"/>
              <a:gd name="connsiteY1865" fmla="*/ 2130985 h 6858000"/>
              <a:gd name="connsiteX1866" fmla="*/ 5328740 w 6569477"/>
              <a:gd name="connsiteY1866" fmla="*/ 1962273 h 6858000"/>
              <a:gd name="connsiteX1867" fmla="*/ 5328741 w 6569477"/>
              <a:gd name="connsiteY1867" fmla="*/ 1936967 h 6858000"/>
              <a:gd name="connsiteX1868" fmla="*/ 5311869 w 6569477"/>
              <a:gd name="connsiteY1868" fmla="*/ 1920096 h 6858000"/>
              <a:gd name="connsiteX1869" fmla="*/ 5320307 w 6569477"/>
              <a:gd name="connsiteY1869" fmla="*/ 1911660 h 6858000"/>
              <a:gd name="connsiteX1870" fmla="*/ 5269693 w 6569477"/>
              <a:gd name="connsiteY1870" fmla="*/ 1793560 h 6858000"/>
              <a:gd name="connsiteX1871" fmla="*/ 5286562 w 6569477"/>
              <a:gd name="connsiteY1871" fmla="*/ 1793561 h 6858000"/>
              <a:gd name="connsiteX1872" fmla="*/ 5261255 w 6569477"/>
              <a:gd name="connsiteY1872" fmla="*/ 1768254 h 6858000"/>
              <a:gd name="connsiteX1873" fmla="*/ 5235948 w 6569477"/>
              <a:gd name="connsiteY1873" fmla="*/ 1709201 h 6858000"/>
              <a:gd name="connsiteX1874" fmla="*/ 5235947 w 6569477"/>
              <a:gd name="connsiteY1874" fmla="*/ 1700769 h 6858000"/>
              <a:gd name="connsiteX1875" fmla="*/ 5244383 w 6569477"/>
              <a:gd name="connsiteY1875" fmla="*/ 1700769 h 6858000"/>
              <a:gd name="connsiteX1876" fmla="*/ 5252819 w 6569477"/>
              <a:gd name="connsiteY1876" fmla="*/ 1700767 h 6858000"/>
              <a:gd name="connsiteX1877" fmla="*/ 5252819 w 6569477"/>
              <a:gd name="connsiteY1877" fmla="*/ 1692332 h 6858000"/>
              <a:gd name="connsiteX1878" fmla="*/ 5244383 w 6569477"/>
              <a:gd name="connsiteY1878" fmla="*/ 1650153 h 6858000"/>
              <a:gd name="connsiteX1879" fmla="*/ 5252818 w 6569477"/>
              <a:gd name="connsiteY1879" fmla="*/ 1650152 h 6858000"/>
              <a:gd name="connsiteX1880" fmla="*/ 5252819 w 6569477"/>
              <a:gd name="connsiteY1880" fmla="*/ 1641718 h 6858000"/>
              <a:gd name="connsiteX1881" fmla="*/ 5244385 w 6569477"/>
              <a:gd name="connsiteY1881" fmla="*/ 1633283 h 6858000"/>
              <a:gd name="connsiteX1882" fmla="*/ 5176900 w 6569477"/>
              <a:gd name="connsiteY1882" fmla="*/ 1473003 h 6858000"/>
              <a:gd name="connsiteX1883" fmla="*/ 5084104 w 6569477"/>
              <a:gd name="connsiteY1883" fmla="*/ 1312727 h 6858000"/>
              <a:gd name="connsiteX1884" fmla="*/ 5055633 w 6569477"/>
              <a:gd name="connsiteY1884" fmla="*/ 1250514 h 6858000"/>
              <a:gd name="connsiteX1885" fmla="*/ 5041658 w 6569477"/>
              <a:gd name="connsiteY1885" fmla="*/ 1226599 h 6858000"/>
              <a:gd name="connsiteX1886" fmla="*/ 5093541 w 6569477"/>
              <a:gd name="connsiteY1886" fmla="*/ 1340967 h 6858000"/>
              <a:gd name="connsiteX1887" fmla="*/ 5398999 w 6569477"/>
              <a:gd name="connsiteY1887" fmla="*/ 2412246 h 6858000"/>
              <a:gd name="connsiteX1888" fmla="*/ 5458394 w 6569477"/>
              <a:gd name="connsiteY1888" fmla="*/ 2833367 h 6858000"/>
              <a:gd name="connsiteX1889" fmla="*/ 5448705 w 6569477"/>
              <a:gd name="connsiteY1889" fmla="*/ 2871734 h 6858000"/>
              <a:gd name="connsiteX1890" fmla="*/ 5431304 w 6569477"/>
              <a:gd name="connsiteY1890" fmla="*/ 2855892 h 6858000"/>
              <a:gd name="connsiteX1891" fmla="*/ 5100400 w 6569477"/>
              <a:gd name="connsiteY1891" fmla="*/ 1533070 h 6858000"/>
              <a:gd name="connsiteX1892" fmla="*/ 4793286 w 6569477"/>
              <a:gd name="connsiteY1892" fmla="*/ 888652 h 6858000"/>
              <a:gd name="connsiteX1893" fmla="*/ 4754611 w 6569477"/>
              <a:gd name="connsiteY1893" fmla="*/ 811200 h 6858000"/>
              <a:gd name="connsiteX1894" fmla="*/ 4736788 w 6569477"/>
              <a:gd name="connsiteY1894" fmla="*/ 782554 h 6858000"/>
              <a:gd name="connsiteX1895" fmla="*/ 4722369 w 6569477"/>
              <a:gd name="connsiteY1895" fmla="*/ 785144 h 6858000"/>
              <a:gd name="connsiteX1896" fmla="*/ 4716525 w 6569477"/>
              <a:gd name="connsiteY1896" fmla="*/ 831944 h 6858000"/>
              <a:gd name="connsiteX1897" fmla="*/ 4878628 w 6569477"/>
              <a:gd name="connsiteY1897" fmla="*/ 1128191 h 6858000"/>
              <a:gd name="connsiteX1898" fmla="*/ 5018643 w 6569477"/>
              <a:gd name="connsiteY1898" fmla="*/ 1444415 h 6858000"/>
              <a:gd name="connsiteX1899" fmla="*/ 5107372 w 6569477"/>
              <a:gd name="connsiteY1899" fmla="*/ 1685936 h 6858000"/>
              <a:gd name="connsiteX1900" fmla="*/ 5109411 w 6569477"/>
              <a:gd name="connsiteY1900" fmla="*/ 1683895 h 6858000"/>
              <a:gd name="connsiteX1901" fmla="*/ 5151590 w 6569477"/>
              <a:gd name="connsiteY1901" fmla="*/ 1785122 h 6858000"/>
              <a:gd name="connsiteX1902" fmla="*/ 5143154 w 6569477"/>
              <a:gd name="connsiteY1902" fmla="*/ 1785122 h 6858000"/>
              <a:gd name="connsiteX1903" fmla="*/ 5134721 w 6569477"/>
              <a:gd name="connsiteY1903" fmla="*/ 1751382 h 6858000"/>
              <a:gd name="connsiteX1904" fmla="*/ 5122261 w 6569477"/>
              <a:gd name="connsiteY1904" fmla="*/ 1726462 h 6858000"/>
              <a:gd name="connsiteX1905" fmla="*/ 5136116 w 6569477"/>
              <a:gd name="connsiteY1905" fmla="*/ 1764180 h 6858000"/>
              <a:gd name="connsiteX1906" fmla="*/ 5157687 w 6569477"/>
              <a:gd name="connsiteY1906" fmla="*/ 1838582 h 6858000"/>
              <a:gd name="connsiteX1907" fmla="*/ 5167407 w 6569477"/>
              <a:gd name="connsiteY1907" fmla="*/ 1843119 h 6858000"/>
              <a:gd name="connsiteX1908" fmla="*/ 5176898 w 6569477"/>
              <a:gd name="connsiteY1908" fmla="*/ 1844173 h 6858000"/>
              <a:gd name="connsiteX1909" fmla="*/ 5176898 w 6569477"/>
              <a:gd name="connsiteY1909" fmla="*/ 1861046 h 6858000"/>
              <a:gd name="connsiteX1910" fmla="*/ 5168464 w 6569477"/>
              <a:gd name="connsiteY1910" fmla="*/ 1861046 h 6858000"/>
              <a:gd name="connsiteX1911" fmla="*/ 5168463 w 6569477"/>
              <a:gd name="connsiteY1911" fmla="*/ 1869480 h 6858000"/>
              <a:gd name="connsiteX1912" fmla="*/ 5168462 w 6569477"/>
              <a:gd name="connsiteY1912" fmla="*/ 1875756 h 6858000"/>
              <a:gd name="connsiteX1913" fmla="*/ 5229895 w 6569477"/>
              <a:gd name="connsiteY1913" fmla="*/ 2087656 h 6858000"/>
              <a:gd name="connsiteX1914" fmla="*/ 5242098 w 6569477"/>
              <a:gd name="connsiteY1914" fmla="*/ 2145617 h 6858000"/>
              <a:gd name="connsiteX1915" fmla="*/ 5261255 w 6569477"/>
              <a:gd name="connsiteY1915" fmla="*/ 2173166 h 6858000"/>
              <a:gd name="connsiteX1916" fmla="*/ 5278125 w 6569477"/>
              <a:gd name="connsiteY1916" fmla="*/ 2215342 h 6858000"/>
              <a:gd name="connsiteX1917" fmla="*/ 5286562 w 6569477"/>
              <a:gd name="connsiteY1917" fmla="*/ 2265959 h 6858000"/>
              <a:gd name="connsiteX1918" fmla="*/ 5303433 w 6569477"/>
              <a:gd name="connsiteY1918" fmla="*/ 2325006 h 6858000"/>
              <a:gd name="connsiteX1919" fmla="*/ 5320305 w 6569477"/>
              <a:gd name="connsiteY1919" fmla="*/ 2409365 h 6858000"/>
              <a:gd name="connsiteX1920" fmla="*/ 5337176 w 6569477"/>
              <a:gd name="connsiteY1920" fmla="*/ 2459978 h 6858000"/>
              <a:gd name="connsiteX1921" fmla="*/ 5337176 w 6569477"/>
              <a:gd name="connsiteY1921" fmla="*/ 2468415 h 6858000"/>
              <a:gd name="connsiteX1922" fmla="*/ 5354048 w 6569477"/>
              <a:gd name="connsiteY1922" fmla="*/ 2535897 h 6858000"/>
              <a:gd name="connsiteX1923" fmla="*/ 5370919 w 6569477"/>
              <a:gd name="connsiteY1923" fmla="*/ 2594947 h 6858000"/>
              <a:gd name="connsiteX1924" fmla="*/ 5379353 w 6569477"/>
              <a:gd name="connsiteY1924" fmla="*/ 2620256 h 6858000"/>
              <a:gd name="connsiteX1925" fmla="*/ 5379355 w 6569477"/>
              <a:gd name="connsiteY1925" fmla="*/ 2628692 h 6858000"/>
              <a:gd name="connsiteX1926" fmla="*/ 5370919 w 6569477"/>
              <a:gd name="connsiteY1926" fmla="*/ 2653998 h 6858000"/>
              <a:gd name="connsiteX1927" fmla="*/ 5370919 w 6569477"/>
              <a:gd name="connsiteY1927" fmla="*/ 2662431 h 6858000"/>
              <a:gd name="connsiteX1928" fmla="*/ 5379355 w 6569477"/>
              <a:gd name="connsiteY1928" fmla="*/ 2679304 h 6858000"/>
              <a:gd name="connsiteX1929" fmla="*/ 5387791 w 6569477"/>
              <a:gd name="connsiteY1929" fmla="*/ 2679306 h 6858000"/>
              <a:gd name="connsiteX1930" fmla="*/ 5387790 w 6569477"/>
              <a:gd name="connsiteY1930" fmla="*/ 2721484 h 6858000"/>
              <a:gd name="connsiteX1931" fmla="*/ 5396226 w 6569477"/>
              <a:gd name="connsiteY1931" fmla="*/ 2729919 h 6858000"/>
              <a:gd name="connsiteX1932" fmla="*/ 5396226 w 6569477"/>
              <a:gd name="connsiteY1932" fmla="*/ 2721484 h 6858000"/>
              <a:gd name="connsiteX1933" fmla="*/ 5387791 w 6569477"/>
              <a:gd name="connsiteY1933" fmla="*/ 2679306 h 6858000"/>
              <a:gd name="connsiteX1934" fmla="*/ 5396226 w 6569477"/>
              <a:gd name="connsiteY1934" fmla="*/ 2679306 h 6858000"/>
              <a:gd name="connsiteX1935" fmla="*/ 5396225 w 6569477"/>
              <a:gd name="connsiteY1935" fmla="*/ 2696176 h 6858000"/>
              <a:gd name="connsiteX1936" fmla="*/ 5396226 w 6569477"/>
              <a:gd name="connsiteY1936" fmla="*/ 2704613 h 6858000"/>
              <a:gd name="connsiteX1937" fmla="*/ 5404662 w 6569477"/>
              <a:gd name="connsiteY1937" fmla="*/ 2729919 h 6858000"/>
              <a:gd name="connsiteX1938" fmla="*/ 5404661 w 6569477"/>
              <a:gd name="connsiteY1938" fmla="*/ 2763661 h 6858000"/>
              <a:gd name="connsiteX1939" fmla="*/ 5396224 w 6569477"/>
              <a:gd name="connsiteY1939" fmla="*/ 2755225 h 6858000"/>
              <a:gd name="connsiteX1940" fmla="*/ 5396225 w 6569477"/>
              <a:gd name="connsiteY1940" fmla="*/ 2772097 h 6858000"/>
              <a:gd name="connsiteX1941" fmla="*/ 5396225 w 6569477"/>
              <a:gd name="connsiteY1941" fmla="*/ 2788969 h 6858000"/>
              <a:gd name="connsiteX1942" fmla="*/ 5404662 w 6569477"/>
              <a:gd name="connsiteY1942" fmla="*/ 2814279 h 6858000"/>
              <a:gd name="connsiteX1943" fmla="*/ 5404661 w 6569477"/>
              <a:gd name="connsiteY1943" fmla="*/ 2831146 h 6858000"/>
              <a:gd name="connsiteX1944" fmla="*/ 5413098 w 6569477"/>
              <a:gd name="connsiteY1944" fmla="*/ 2839583 h 6858000"/>
              <a:gd name="connsiteX1945" fmla="*/ 5421533 w 6569477"/>
              <a:gd name="connsiteY1945" fmla="*/ 2864890 h 6858000"/>
              <a:gd name="connsiteX1946" fmla="*/ 5421534 w 6569477"/>
              <a:gd name="connsiteY1946" fmla="*/ 2881764 h 6858000"/>
              <a:gd name="connsiteX1947" fmla="*/ 5413098 w 6569477"/>
              <a:gd name="connsiteY1947" fmla="*/ 2890197 h 6858000"/>
              <a:gd name="connsiteX1948" fmla="*/ 5421534 w 6569477"/>
              <a:gd name="connsiteY1948" fmla="*/ 2898631 h 6858000"/>
              <a:gd name="connsiteX1949" fmla="*/ 5413098 w 6569477"/>
              <a:gd name="connsiteY1949" fmla="*/ 2915506 h 6858000"/>
              <a:gd name="connsiteX1950" fmla="*/ 5421534 w 6569477"/>
              <a:gd name="connsiteY1950" fmla="*/ 2932377 h 6858000"/>
              <a:gd name="connsiteX1951" fmla="*/ 5429969 w 6569477"/>
              <a:gd name="connsiteY1951" fmla="*/ 2923940 h 6858000"/>
              <a:gd name="connsiteX1952" fmla="*/ 5429969 w 6569477"/>
              <a:gd name="connsiteY1952" fmla="*/ 2949247 h 6858000"/>
              <a:gd name="connsiteX1953" fmla="*/ 5429967 w 6569477"/>
              <a:gd name="connsiteY1953" fmla="*/ 2957684 h 6858000"/>
              <a:gd name="connsiteX1954" fmla="*/ 5438405 w 6569477"/>
              <a:gd name="connsiteY1954" fmla="*/ 2991425 h 6858000"/>
              <a:gd name="connsiteX1955" fmla="*/ 5438405 w 6569477"/>
              <a:gd name="connsiteY1955" fmla="*/ 3025167 h 6858000"/>
              <a:gd name="connsiteX1956" fmla="*/ 5438405 w 6569477"/>
              <a:gd name="connsiteY1956" fmla="*/ 3050476 h 6858000"/>
              <a:gd name="connsiteX1957" fmla="*/ 5438405 w 6569477"/>
              <a:gd name="connsiteY1957" fmla="*/ 3101088 h 6858000"/>
              <a:gd name="connsiteX1958" fmla="*/ 5429969 w 6569477"/>
              <a:gd name="connsiteY1958" fmla="*/ 3126398 h 6858000"/>
              <a:gd name="connsiteX1959" fmla="*/ 5421534 w 6569477"/>
              <a:gd name="connsiteY1959" fmla="*/ 3117961 h 6858000"/>
              <a:gd name="connsiteX1960" fmla="*/ 5413096 w 6569477"/>
              <a:gd name="connsiteY1960" fmla="*/ 3109525 h 6858000"/>
              <a:gd name="connsiteX1961" fmla="*/ 5413098 w 6569477"/>
              <a:gd name="connsiteY1961" fmla="*/ 3117961 h 6858000"/>
              <a:gd name="connsiteX1962" fmla="*/ 5413098 w 6569477"/>
              <a:gd name="connsiteY1962" fmla="*/ 3126395 h 6858000"/>
              <a:gd name="connsiteX1963" fmla="*/ 5421533 w 6569477"/>
              <a:gd name="connsiteY1963" fmla="*/ 3134833 h 6858000"/>
              <a:gd name="connsiteX1964" fmla="*/ 5429969 w 6569477"/>
              <a:gd name="connsiteY1964" fmla="*/ 3143265 h 6858000"/>
              <a:gd name="connsiteX1965" fmla="*/ 5438404 w 6569477"/>
              <a:gd name="connsiteY1965" fmla="*/ 3143266 h 6858000"/>
              <a:gd name="connsiteX1966" fmla="*/ 5446840 w 6569477"/>
              <a:gd name="connsiteY1966" fmla="*/ 3101088 h 6858000"/>
              <a:gd name="connsiteX1967" fmla="*/ 5446838 w 6569477"/>
              <a:gd name="connsiteY1967" fmla="*/ 3092654 h 6858000"/>
              <a:gd name="connsiteX1968" fmla="*/ 5446840 w 6569477"/>
              <a:gd name="connsiteY1968" fmla="*/ 3058912 h 6858000"/>
              <a:gd name="connsiteX1969" fmla="*/ 5446841 w 6569477"/>
              <a:gd name="connsiteY1969" fmla="*/ 3042041 h 6858000"/>
              <a:gd name="connsiteX1970" fmla="*/ 5455276 w 6569477"/>
              <a:gd name="connsiteY1970" fmla="*/ 3084216 h 6858000"/>
              <a:gd name="connsiteX1971" fmla="*/ 5463712 w 6569477"/>
              <a:gd name="connsiteY1971" fmla="*/ 3134833 h 6858000"/>
              <a:gd name="connsiteX1972" fmla="*/ 5455276 w 6569477"/>
              <a:gd name="connsiteY1972" fmla="*/ 3151703 h 6858000"/>
              <a:gd name="connsiteX1973" fmla="*/ 5455276 w 6569477"/>
              <a:gd name="connsiteY1973" fmla="*/ 3168573 h 6858000"/>
              <a:gd name="connsiteX1974" fmla="*/ 5455273 w 6569477"/>
              <a:gd name="connsiteY1974" fmla="*/ 3210751 h 6858000"/>
              <a:gd name="connsiteX1975" fmla="*/ 5446841 w 6569477"/>
              <a:gd name="connsiteY1975" fmla="*/ 3202314 h 6858000"/>
              <a:gd name="connsiteX1976" fmla="*/ 5438405 w 6569477"/>
              <a:gd name="connsiteY1976" fmla="*/ 3202316 h 6858000"/>
              <a:gd name="connsiteX1977" fmla="*/ 5438405 w 6569477"/>
              <a:gd name="connsiteY1977" fmla="*/ 3210751 h 6858000"/>
              <a:gd name="connsiteX1978" fmla="*/ 5438405 w 6569477"/>
              <a:gd name="connsiteY1978" fmla="*/ 3219184 h 6858000"/>
              <a:gd name="connsiteX1979" fmla="*/ 5446841 w 6569477"/>
              <a:gd name="connsiteY1979" fmla="*/ 3227621 h 6858000"/>
              <a:gd name="connsiteX1980" fmla="*/ 5446840 w 6569477"/>
              <a:gd name="connsiteY1980" fmla="*/ 3236060 h 6858000"/>
              <a:gd name="connsiteX1981" fmla="*/ 5446841 w 6569477"/>
              <a:gd name="connsiteY1981" fmla="*/ 3244494 h 6858000"/>
              <a:gd name="connsiteX1982" fmla="*/ 5455276 w 6569477"/>
              <a:gd name="connsiteY1982" fmla="*/ 3278235 h 6858000"/>
              <a:gd name="connsiteX1983" fmla="*/ 5455276 w 6569477"/>
              <a:gd name="connsiteY1983" fmla="*/ 3320416 h 6858000"/>
              <a:gd name="connsiteX1984" fmla="*/ 5446841 w 6569477"/>
              <a:gd name="connsiteY1984" fmla="*/ 3328851 h 6858000"/>
              <a:gd name="connsiteX1985" fmla="*/ 5438403 w 6569477"/>
              <a:gd name="connsiteY1985" fmla="*/ 3320416 h 6858000"/>
              <a:gd name="connsiteX1986" fmla="*/ 5429968 w 6569477"/>
              <a:gd name="connsiteY1986" fmla="*/ 3219187 h 6858000"/>
              <a:gd name="connsiteX1987" fmla="*/ 5429969 w 6569477"/>
              <a:gd name="connsiteY1987" fmla="*/ 3210749 h 6858000"/>
              <a:gd name="connsiteX1988" fmla="*/ 5421534 w 6569477"/>
              <a:gd name="connsiteY1988" fmla="*/ 3219187 h 6858000"/>
              <a:gd name="connsiteX1989" fmla="*/ 5429969 w 6569477"/>
              <a:gd name="connsiteY1989" fmla="*/ 3320416 h 6858000"/>
              <a:gd name="connsiteX1990" fmla="*/ 5404661 w 6569477"/>
              <a:gd name="connsiteY1990" fmla="*/ 3337285 h 6858000"/>
              <a:gd name="connsiteX1991" fmla="*/ 5387791 w 6569477"/>
              <a:gd name="connsiteY1991" fmla="*/ 3430080 h 6858000"/>
              <a:gd name="connsiteX1992" fmla="*/ 5320304 w 6569477"/>
              <a:gd name="connsiteY1992" fmla="*/ 3767504 h 6858000"/>
              <a:gd name="connsiteX1993" fmla="*/ 5320305 w 6569477"/>
              <a:gd name="connsiteY1993" fmla="*/ 3775942 h 6858000"/>
              <a:gd name="connsiteX1994" fmla="*/ 5320305 w 6569477"/>
              <a:gd name="connsiteY1994" fmla="*/ 3784378 h 6858000"/>
              <a:gd name="connsiteX1995" fmla="*/ 5328741 w 6569477"/>
              <a:gd name="connsiteY1995" fmla="*/ 3775940 h 6858000"/>
              <a:gd name="connsiteX1996" fmla="*/ 5396226 w 6569477"/>
              <a:gd name="connsiteY1996" fmla="*/ 3446949 h 6858000"/>
              <a:gd name="connsiteX1997" fmla="*/ 5396226 w 6569477"/>
              <a:gd name="connsiteY1997" fmla="*/ 3455387 h 6858000"/>
              <a:gd name="connsiteX1998" fmla="*/ 5413098 w 6569477"/>
              <a:gd name="connsiteY1998" fmla="*/ 3438513 h 6858000"/>
              <a:gd name="connsiteX1999" fmla="*/ 5413098 w 6569477"/>
              <a:gd name="connsiteY1999" fmla="*/ 3463820 h 6858000"/>
              <a:gd name="connsiteX2000" fmla="*/ 5404662 w 6569477"/>
              <a:gd name="connsiteY2000" fmla="*/ 3463821 h 6858000"/>
              <a:gd name="connsiteX2001" fmla="*/ 5404662 w 6569477"/>
              <a:gd name="connsiteY2001" fmla="*/ 3472258 h 6858000"/>
              <a:gd name="connsiteX2002" fmla="*/ 5404661 w 6569477"/>
              <a:gd name="connsiteY2002" fmla="*/ 3480692 h 6858000"/>
              <a:gd name="connsiteX2003" fmla="*/ 5413098 w 6569477"/>
              <a:gd name="connsiteY2003" fmla="*/ 3480691 h 6858000"/>
              <a:gd name="connsiteX2004" fmla="*/ 5404662 w 6569477"/>
              <a:gd name="connsiteY2004" fmla="*/ 3522869 h 6858000"/>
              <a:gd name="connsiteX2005" fmla="*/ 5404662 w 6569477"/>
              <a:gd name="connsiteY2005" fmla="*/ 3539744 h 6858000"/>
              <a:gd name="connsiteX2006" fmla="*/ 5404662 w 6569477"/>
              <a:gd name="connsiteY2006" fmla="*/ 3565051 h 6858000"/>
              <a:gd name="connsiteX2007" fmla="*/ 5404662 w 6569477"/>
              <a:gd name="connsiteY2007" fmla="*/ 3573483 h 6858000"/>
              <a:gd name="connsiteX2008" fmla="*/ 5396226 w 6569477"/>
              <a:gd name="connsiteY2008" fmla="*/ 3581921 h 6858000"/>
              <a:gd name="connsiteX2009" fmla="*/ 5396226 w 6569477"/>
              <a:gd name="connsiteY2009" fmla="*/ 3598792 h 6858000"/>
              <a:gd name="connsiteX2010" fmla="*/ 5404662 w 6569477"/>
              <a:gd name="connsiteY2010" fmla="*/ 3607228 h 6858000"/>
              <a:gd name="connsiteX2011" fmla="*/ 5404662 w 6569477"/>
              <a:gd name="connsiteY2011" fmla="*/ 3809683 h 6858000"/>
              <a:gd name="connsiteX2012" fmla="*/ 5387791 w 6569477"/>
              <a:gd name="connsiteY2012" fmla="*/ 3902475 h 6858000"/>
              <a:gd name="connsiteX2013" fmla="*/ 5396226 w 6569477"/>
              <a:gd name="connsiteY2013" fmla="*/ 3894042 h 6858000"/>
              <a:gd name="connsiteX2014" fmla="*/ 5379355 w 6569477"/>
              <a:gd name="connsiteY2014" fmla="*/ 4062754 h 6858000"/>
              <a:gd name="connsiteX2015" fmla="*/ 5387791 w 6569477"/>
              <a:gd name="connsiteY2015" fmla="*/ 4071190 h 6858000"/>
              <a:gd name="connsiteX2016" fmla="*/ 5379355 w 6569477"/>
              <a:gd name="connsiteY2016" fmla="*/ 4113369 h 6858000"/>
              <a:gd name="connsiteX2017" fmla="*/ 5370919 w 6569477"/>
              <a:gd name="connsiteY2017" fmla="*/ 4121804 h 6858000"/>
              <a:gd name="connsiteX2018" fmla="*/ 5379355 w 6569477"/>
              <a:gd name="connsiteY2018" fmla="*/ 4138676 h 6858000"/>
              <a:gd name="connsiteX2019" fmla="*/ 5370918 w 6569477"/>
              <a:gd name="connsiteY2019" fmla="*/ 4189288 h 6858000"/>
              <a:gd name="connsiteX2020" fmla="*/ 5370916 w 6569477"/>
              <a:gd name="connsiteY2020" fmla="*/ 4197726 h 6858000"/>
              <a:gd name="connsiteX2021" fmla="*/ 5362483 w 6569477"/>
              <a:gd name="connsiteY2021" fmla="*/ 4223033 h 6858000"/>
              <a:gd name="connsiteX2022" fmla="*/ 5362484 w 6569477"/>
              <a:gd name="connsiteY2022" fmla="*/ 4231465 h 6858000"/>
              <a:gd name="connsiteX2023" fmla="*/ 5362484 w 6569477"/>
              <a:gd name="connsiteY2023" fmla="*/ 4239904 h 6858000"/>
              <a:gd name="connsiteX2024" fmla="*/ 5328741 w 6569477"/>
              <a:gd name="connsiteY2024" fmla="*/ 4383310 h 6858000"/>
              <a:gd name="connsiteX2025" fmla="*/ 5328741 w 6569477"/>
              <a:gd name="connsiteY2025" fmla="*/ 4408617 h 6858000"/>
              <a:gd name="connsiteX2026" fmla="*/ 5328743 w 6569477"/>
              <a:gd name="connsiteY2026" fmla="*/ 4417053 h 6858000"/>
              <a:gd name="connsiteX2027" fmla="*/ 5328743 w 6569477"/>
              <a:gd name="connsiteY2027" fmla="*/ 4450795 h 6858000"/>
              <a:gd name="connsiteX2028" fmla="*/ 5294997 w 6569477"/>
              <a:gd name="connsiteY2028" fmla="*/ 4543588 h 6858000"/>
              <a:gd name="connsiteX2029" fmla="*/ 5185332 w 6569477"/>
              <a:gd name="connsiteY2029" fmla="*/ 4897886 h 6858000"/>
              <a:gd name="connsiteX2030" fmla="*/ 5185333 w 6569477"/>
              <a:gd name="connsiteY2030" fmla="*/ 4906322 h 6858000"/>
              <a:gd name="connsiteX2031" fmla="*/ 5176898 w 6569477"/>
              <a:gd name="connsiteY2031" fmla="*/ 4914756 h 6858000"/>
              <a:gd name="connsiteX2032" fmla="*/ 5113630 w 6569477"/>
              <a:gd name="connsiteY2032" fmla="*/ 5026528 h 6858000"/>
              <a:gd name="connsiteX2033" fmla="*/ 5057164 w 6569477"/>
              <a:gd name="connsiteY2033" fmla="*/ 5137575 h 6858000"/>
              <a:gd name="connsiteX2034" fmla="*/ 5058139 w 6569477"/>
              <a:gd name="connsiteY2034" fmla="*/ 5135139 h 6858000"/>
              <a:gd name="connsiteX2035" fmla="*/ 5067233 w 6569477"/>
              <a:gd name="connsiteY2035" fmla="*/ 5108777 h 6858000"/>
              <a:gd name="connsiteX2036" fmla="*/ 5075669 w 6569477"/>
              <a:gd name="connsiteY2036" fmla="*/ 5091906 h 6858000"/>
              <a:gd name="connsiteX2037" fmla="*/ 5100977 w 6569477"/>
              <a:gd name="connsiteY2037" fmla="*/ 5032856 h 6858000"/>
              <a:gd name="connsiteX2038" fmla="*/ 5143155 w 6569477"/>
              <a:gd name="connsiteY2038" fmla="*/ 4931629 h 6858000"/>
              <a:gd name="connsiteX2039" fmla="*/ 5151590 w 6569477"/>
              <a:gd name="connsiteY2039" fmla="*/ 4914756 h 6858000"/>
              <a:gd name="connsiteX2040" fmla="*/ 5160025 w 6569477"/>
              <a:gd name="connsiteY2040" fmla="*/ 4897886 h 6858000"/>
              <a:gd name="connsiteX2041" fmla="*/ 5151590 w 6569477"/>
              <a:gd name="connsiteY2041" fmla="*/ 4889450 h 6858000"/>
              <a:gd name="connsiteX2042" fmla="*/ 5126283 w 6569477"/>
              <a:gd name="connsiteY2042" fmla="*/ 4923193 h 6858000"/>
              <a:gd name="connsiteX2043" fmla="*/ 5126282 w 6569477"/>
              <a:gd name="connsiteY2043" fmla="*/ 4931629 h 6858000"/>
              <a:gd name="connsiteX2044" fmla="*/ 5058797 w 6569477"/>
              <a:gd name="connsiteY2044" fmla="*/ 5083468 h 6858000"/>
              <a:gd name="connsiteX2045" fmla="*/ 5058797 w 6569477"/>
              <a:gd name="connsiteY2045" fmla="*/ 5091906 h 6858000"/>
              <a:gd name="connsiteX2046" fmla="*/ 5025055 w 6569477"/>
              <a:gd name="connsiteY2046" fmla="*/ 5134082 h 6858000"/>
              <a:gd name="connsiteX2047" fmla="*/ 4999746 w 6569477"/>
              <a:gd name="connsiteY2047" fmla="*/ 5184698 h 6858000"/>
              <a:gd name="connsiteX2048" fmla="*/ 4954406 w 6569477"/>
              <a:gd name="connsiteY2048" fmla="*/ 5285927 h 6858000"/>
              <a:gd name="connsiteX2049" fmla="*/ 4900498 w 6569477"/>
              <a:gd name="connsiteY2049" fmla="*/ 5370762 h 6858000"/>
              <a:gd name="connsiteX2050" fmla="*/ 4898519 w 6569477"/>
              <a:gd name="connsiteY2050" fmla="*/ 5361848 h 6858000"/>
              <a:gd name="connsiteX2051" fmla="*/ 4662316 w 6569477"/>
              <a:gd name="connsiteY2051" fmla="*/ 5749889 h 6858000"/>
              <a:gd name="connsiteX2052" fmla="*/ 4653884 w 6569477"/>
              <a:gd name="connsiteY2052" fmla="*/ 5749889 h 6858000"/>
              <a:gd name="connsiteX2053" fmla="*/ 4653883 w 6569477"/>
              <a:gd name="connsiteY2053" fmla="*/ 5758325 h 6858000"/>
              <a:gd name="connsiteX2054" fmla="*/ 4653883 w 6569477"/>
              <a:gd name="connsiteY2054" fmla="*/ 5766759 h 6858000"/>
              <a:gd name="connsiteX2055" fmla="*/ 4620140 w 6569477"/>
              <a:gd name="connsiteY2055" fmla="*/ 5792066 h 6858000"/>
              <a:gd name="connsiteX2056" fmla="*/ 4552653 w 6569477"/>
              <a:gd name="connsiteY2056" fmla="*/ 5910164 h 6858000"/>
              <a:gd name="connsiteX2057" fmla="*/ 4552654 w 6569477"/>
              <a:gd name="connsiteY2057" fmla="*/ 5884859 h 6858000"/>
              <a:gd name="connsiteX2058" fmla="*/ 4527347 w 6569477"/>
              <a:gd name="connsiteY2058" fmla="*/ 5943909 h 6858000"/>
              <a:gd name="connsiteX2059" fmla="*/ 4518911 w 6569477"/>
              <a:gd name="connsiteY2059" fmla="*/ 5935473 h 6858000"/>
              <a:gd name="connsiteX2060" fmla="*/ 4417681 w 6569477"/>
              <a:gd name="connsiteY2060" fmla="*/ 6078880 h 6858000"/>
              <a:gd name="connsiteX2061" fmla="*/ 4409247 w 6569477"/>
              <a:gd name="connsiteY2061" fmla="*/ 6078880 h 6858000"/>
              <a:gd name="connsiteX2062" fmla="*/ 4316454 w 6569477"/>
              <a:gd name="connsiteY2062" fmla="*/ 6180105 h 6858000"/>
              <a:gd name="connsiteX2063" fmla="*/ 4206789 w 6569477"/>
              <a:gd name="connsiteY2063" fmla="*/ 6306641 h 6858000"/>
              <a:gd name="connsiteX2064" fmla="*/ 4142466 w 6569477"/>
              <a:gd name="connsiteY2064" fmla="*/ 6360420 h 6858000"/>
              <a:gd name="connsiteX2065" fmla="*/ 4080254 w 6569477"/>
              <a:gd name="connsiteY2065" fmla="*/ 6424489 h 6858000"/>
              <a:gd name="connsiteX2066" fmla="*/ 4080254 w 6569477"/>
              <a:gd name="connsiteY2066" fmla="*/ 6416307 h 6858000"/>
              <a:gd name="connsiteX2067" fmla="*/ 4071818 w 6569477"/>
              <a:gd name="connsiteY2067" fmla="*/ 6424743 h 6858000"/>
              <a:gd name="connsiteX2068" fmla="*/ 4063381 w 6569477"/>
              <a:gd name="connsiteY2068" fmla="*/ 6441614 h 6858000"/>
              <a:gd name="connsiteX2069" fmla="*/ 4063381 w 6569477"/>
              <a:gd name="connsiteY2069" fmla="*/ 6433176 h 6858000"/>
              <a:gd name="connsiteX2070" fmla="*/ 4012767 w 6569477"/>
              <a:gd name="connsiteY2070" fmla="*/ 6483791 h 6858000"/>
              <a:gd name="connsiteX2071" fmla="*/ 4012768 w 6569477"/>
              <a:gd name="connsiteY2071" fmla="*/ 6492227 h 6858000"/>
              <a:gd name="connsiteX2072" fmla="*/ 4004330 w 6569477"/>
              <a:gd name="connsiteY2072" fmla="*/ 6509098 h 6858000"/>
              <a:gd name="connsiteX2073" fmla="*/ 4004330 w 6569477"/>
              <a:gd name="connsiteY2073" fmla="*/ 6492227 h 6858000"/>
              <a:gd name="connsiteX2074" fmla="*/ 3979024 w 6569477"/>
              <a:gd name="connsiteY2074" fmla="*/ 6517534 h 6858000"/>
              <a:gd name="connsiteX2075" fmla="*/ 3979025 w 6569477"/>
              <a:gd name="connsiteY2075" fmla="*/ 6509096 h 6858000"/>
              <a:gd name="connsiteX2076" fmla="*/ 3979024 w 6569477"/>
              <a:gd name="connsiteY2076" fmla="*/ 6500664 h 6858000"/>
              <a:gd name="connsiteX2077" fmla="*/ 3970588 w 6569477"/>
              <a:gd name="connsiteY2077" fmla="*/ 6500664 h 6858000"/>
              <a:gd name="connsiteX2078" fmla="*/ 3970588 w 6569477"/>
              <a:gd name="connsiteY2078" fmla="*/ 6517534 h 6858000"/>
              <a:gd name="connsiteX2079" fmla="*/ 3970590 w 6569477"/>
              <a:gd name="connsiteY2079" fmla="*/ 6525971 h 6858000"/>
              <a:gd name="connsiteX2080" fmla="*/ 3962153 w 6569477"/>
              <a:gd name="connsiteY2080" fmla="*/ 6534407 h 6858000"/>
              <a:gd name="connsiteX2081" fmla="*/ 3953718 w 6569477"/>
              <a:gd name="connsiteY2081" fmla="*/ 6534407 h 6858000"/>
              <a:gd name="connsiteX2082" fmla="*/ 3945280 w 6569477"/>
              <a:gd name="connsiteY2082" fmla="*/ 6534407 h 6858000"/>
              <a:gd name="connsiteX2083" fmla="*/ 3945281 w 6569477"/>
              <a:gd name="connsiteY2083" fmla="*/ 6542841 h 6858000"/>
              <a:gd name="connsiteX2084" fmla="*/ 3945280 w 6569477"/>
              <a:gd name="connsiteY2084" fmla="*/ 6551277 h 6858000"/>
              <a:gd name="connsiteX2085" fmla="*/ 3919974 w 6569477"/>
              <a:gd name="connsiteY2085" fmla="*/ 6568148 h 6858000"/>
              <a:gd name="connsiteX2086" fmla="*/ 3919976 w 6569477"/>
              <a:gd name="connsiteY2086" fmla="*/ 6559714 h 6858000"/>
              <a:gd name="connsiteX2087" fmla="*/ 3911538 w 6569477"/>
              <a:gd name="connsiteY2087" fmla="*/ 6568148 h 6858000"/>
              <a:gd name="connsiteX2088" fmla="*/ 3903102 w 6569477"/>
              <a:gd name="connsiteY2088" fmla="*/ 6576584 h 6858000"/>
              <a:gd name="connsiteX2089" fmla="*/ 3894667 w 6569477"/>
              <a:gd name="connsiteY2089" fmla="*/ 6593455 h 6858000"/>
              <a:gd name="connsiteX2090" fmla="*/ 3894667 w 6569477"/>
              <a:gd name="connsiteY2090" fmla="*/ 6585021 h 6858000"/>
              <a:gd name="connsiteX2091" fmla="*/ 3860924 w 6569477"/>
              <a:gd name="connsiteY2091" fmla="*/ 6601891 h 6858000"/>
              <a:gd name="connsiteX2092" fmla="*/ 3860924 w 6569477"/>
              <a:gd name="connsiteY2092" fmla="*/ 6585021 h 6858000"/>
              <a:gd name="connsiteX2093" fmla="*/ 3827181 w 6569477"/>
              <a:gd name="connsiteY2093" fmla="*/ 6610327 h 6858000"/>
              <a:gd name="connsiteX2094" fmla="*/ 3827182 w 6569477"/>
              <a:gd name="connsiteY2094" fmla="*/ 6601891 h 6858000"/>
              <a:gd name="connsiteX2095" fmla="*/ 3835618 w 6569477"/>
              <a:gd name="connsiteY2095" fmla="*/ 6593455 h 6858000"/>
              <a:gd name="connsiteX2096" fmla="*/ 3835617 w 6569477"/>
              <a:gd name="connsiteY2096" fmla="*/ 6585021 h 6858000"/>
              <a:gd name="connsiteX2097" fmla="*/ 3827181 w 6569477"/>
              <a:gd name="connsiteY2097" fmla="*/ 6593455 h 6858000"/>
              <a:gd name="connsiteX2098" fmla="*/ 3818745 w 6569477"/>
              <a:gd name="connsiteY2098" fmla="*/ 6601891 h 6858000"/>
              <a:gd name="connsiteX2099" fmla="*/ 3810309 w 6569477"/>
              <a:gd name="connsiteY2099" fmla="*/ 6618762 h 6858000"/>
              <a:gd name="connsiteX2100" fmla="*/ 3827181 w 6569477"/>
              <a:gd name="connsiteY2100" fmla="*/ 6618762 h 6858000"/>
              <a:gd name="connsiteX2101" fmla="*/ 3818745 w 6569477"/>
              <a:gd name="connsiteY2101" fmla="*/ 6627198 h 6858000"/>
              <a:gd name="connsiteX2102" fmla="*/ 3776566 w 6569477"/>
              <a:gd name="connsiteY2102" fmla="*/ 6677812 h 6858000"/>
              <a:gd name="connsiteX2103" fmla="*/ 3810308 w 6569477"/>
              <a:gd name="connsiteY2103" fmla="*/ 6669377 h 6858000"/>
              <a:gd name="connsiteX2104" fmla="*/ 3776566 w 6569477"/>
              <a:gd name="connsiteY2104" fmla="*/ 6694684 h 6858000"/>
              <a:gd name="connsiteX2105" fmla="*/ 3751259 w 6569477"/>
              <a:gd name="connsiteY2105" fmla="*/ 6719991 h 6858000"/>
              <a:gd name="connsiteX2106" fmla="*/ 3734388 w 6569477"/>
              <a:gd name="connsiteY2106" fmla="*/ 6728426 h 6858000"/>
              <a:gd name="connsiteX2107" fmla="*/ 3734390 w 6569477"/>
              <a:gd name="connsiteY2107" fmla="*/ 6711555 h 6858000"/>
              <a:gd name="connsiteX2108" fmla="*/ 3700645 w 6569477"/>
              <a:gd name="connsiteY2108" fmla="*/ 6745297 h 6858000"/>
              <a:gd name="connsiteX2109" fmla="*/ 3692211 w 6569477"/>
              <a:gd name="connsiteY2109" fmla="*/ 6736862 h 6858000"/>
              <a:gd name="connsiteX2110" fmla="*/ 3700645 w 6569477"/>
              <a:gd name="connsiteY2110" fmla="*/ 6728426 h 6858000"/>
              <a:gd name="connsiteX2111" fmla="*/ 3700645 w 6569477"/>
              <a:gd name="connsiteY2111" fmla="*/ 6719990 h 6858000"/>
              <a:gd name="connsiteX2112" fmla="*/ 3692209 w 6569477"/>
              <a:gd name="connsiteY2112" fmla="*/ 6719991 h 6858000"/>
              <a:gd name="connsiteX2113" fmla="*/ 3683775 w 6569477"/>
              <a:gd name="connsiteY2113" fmla="*/ 6728426 h 6858000"/>
              <a:gd name="connsiteX2114" fmla="*/ 3683775 w 6569477"/>
              <a:gd name="connsiteY2114" fmla="*/ 6736862 h 6858000"/>
              <a:gd name="connsiteX2115" fmla="*/ 3675338 w 6569477"/>
              <a:gd name="connsiteY2115" fmla="*/ 6745298 h 6858000"/>
              <a:gd name="connsiteX2116" fmla="*/ 3666902 w 6569477"/>
              <a:gd name="connsiteY2116" fmla="*/ 6753735 h 6858000"/>
              <a:gd name="connsiteX2117" fmla="*/ 3658466 w 6569477"/>
              <a:gd name="connsiteY2117" fmla="*/ 6753734 h 6858000"/>
              <a:gd name="connsiteX2118" fmla="*/ 3658466 w 6569477"/>
              <a:gd name="connsiteY2118" fmla="*/ 6762169 h 6858000"/>
              <a:gd name="connsiteX2119" fmla="*/ 3650032 w 6569477"/>
              <a:gd name="connsiteY2119" fmla="*/ 6762169 h 6858000"/>
              <a:gd name="connsiteX2120" fmla="*/ 3650030 w 6569477"/>
              <a:gd name="connsiteY2120" fmla="*/ 6753734 h 6858000"/>
              <a:gd name="connsiteX2121" fmla="*/ 3658466 w 6569477"/>
              <a:gd name="connsiteY2121" fmla="*/ 6736862 h 6858000"/>
              <a:gd name="connsiteX2122" fmla="*/ 3675338 w 6569477"/>
              <a:gd name="connsiteY2122" fmla="*/ 6719991 h 6858000"/>
              <a:gd name="connsiteX2123" fmla="*/ 3666902 w 6569477"/>
              <a:gd name="connsiteY2123" fmla="*/ 6719989 h 6858000"/>
              <a:gd name="connsiteX2124" fmla="*/ 3658466 w 6569477"/>
              <a:gd name="connsiteY2124" fmla="*/ 6728426 h 6858000"/>
              <a:gd name="connsiteX2125" fmla="*/ 3633159 w 6569477"/>
              <a:gd name="connsiteY2125" fmla="*/ 6753734 h 6858000"/>
              <a:gd name="connsiteX2126" fmla="*/ 3633159 w 6569477"/>
              <a:gd name="connsiteY2126" fmla="*/ 6762169 h 6858000"/>
              <a:gd name="connsiteX2127" fmla="*/ 3616289 w 6569477"/>
              <a:gd name="connsiteY2127" fmla="*/ 6787476 h 6858000"/>
              <a:gd name="connsiteX2128" fmla="*/ 3561456 w 6569477"/>
              <a:gd name="connsiteY2128" fmla="*/ 6826490 h 6858000"/>
              <a:gd name="connsiteX2129" fmla="*/ 3523349 w 6569477"/>
              <a:gd name="connsiteY2129" fmla="*/ 6858000 h 6858000"/>
              <a:gd name="connsiteX2130" fmla="*/ 0 w 6569477"/>
              <a:gd name="connsiteY213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</a:cxnLst>
            <a:rect l="l" t="t" r="r" b="b"/>
            <a:pathLst>
              <a:path w="6569477" h="6858000">
                <a:moveTo>
                  <a:pt x="4117221" y="6784486"/>
                </a:moveTo>
                <a:cubicBezTo>
                  <a:pt x="4097055" y="6807977"/>
                  <a:pt x="4081509" y="6827275"/>
                  <a:pt x="4065123" y="6846362"/>
                </a:cubicBezTo>
                <a:lnTo>
                  <a:pt x="4054153" y="6858000"/>
                </a:lnTo>
                <a:lnTo>
                  <a:pt x="4025354" y="6858000"/>
                </a:lnTo>
                <a:lnTo>
                  <a:pt x="4042817" y="6837081"/>
                </a:lnTo>
                <a:cubicBezTo>
                  <a:pt x="4069049" y="6805855"/>
                  <a:pt x="4098350" y="6774394"/>
                  <a:pt x="4117221" y="6784486"/>
                </a:cubicBezTo>
                <a:close/>
                <a:moveTo>
                  <a:pt x="4098863" y="6687079"/>
                </a:moveTo>
                <a:cubicBezTo>
                  <a:pt x="4088750" y="6727370"/>
                  <a:pt x="4048418" y="6774353"/>
                  <a:pt x="4016483" y="6816306"/>
                </a:cubicBezTo>
                <a:cubicBezTo>
                  <a:pt x="4000945" y="6828467"/>
                  <a:pt x="3984565" y="6842201"/>
                  <a:pt x="3967818" y="6856958"/>
                </a:cubicBezTo>
                <a:lnTo>
                  <a:pt x="3966685" y="6858000"/>
                </a:lnTo>
                <a:lnTo>
                  <a:pt x="3929841" y="6858000"/>
                </a:lnTo>
                <a:lnTo>
                  <a:pt x="4004165" y="6784103"/>
                </a:lnTo>
                <a:cubicBezTo>
                  <a:pt x="4033963" y="6753771"/>
                  <a:pt x="4065258" y="6721474"/>
                  <a:pt x="4098863" y="6687079"/>
                </a:cubicBezTo>
                <a:close/>
                <a:moveTo>
                  <a:pt x="5739924" y="6488019"/>
                </a:moveTo>
                <a:cubicBezTo>
                  <a:pt x="5746811" y="6488017"/>
                  <a:pt x="5746811" y="6488017"/>
                  <a:pt x="5746811" y="6494900"/>
                </a:cubicBezTo>
                <a:cubicBezTo>
                  <a:pt x="5746701" y="6495341"/>
                  <a:pt x="5746590" y="6495782"/>
                  <a:pt x="5746479" y="6496223"/>
                </a:cubicBezTo>
                <a:lnTo>
                  <a:pt x="5739923" y="6501783"/>
                </a:lnTo>
                <a:lnTo>
                  <a:pt x="5739923" y="6494900"/>
                </a:lnTo>
                <a:close/>
                <a:moveTo>
                  <a:pt x="4189806" y="6433624"/>
                </a:moveTo>
                <a:lnTo>
                  <a:pt x="4188863" y="6437396"/>
                </a:lnTo>
                <a:cubicBezTo>
                  <a:pt x="4187809" y="6439505"/>
                  <a:pt x="4185699" y="6441614"/>
                  <a:pt x="4181480" y="6441614"/>
                </a:cubicBezTo>
                <a:close/>
                <a:moveTo>
                  <a:pt x="4190270" y="6433178"/>
                </a:moveTo>
                <a:lnTo>
                  <a:pt x="4189806" y="6433624"/>
                </a:lnTo>
                <a:lnTo>
                  <a:pt x="4189918" y="6433179"/>
                </a:lnTo>
                <a:close/>
                <a:moveTo>
                  <a:pt x="4080254" y="6424489"/>
                </a:moveTo>
                <a:lnTo>
                  <a:pt x="4080253" y="6424742"/>
                </a:lnTo>
                <a:lnTo>
                  <a:pt x="4071818" y="6433178"/>
                </a:lnTo>
                <a:close/>
                <a:moveTo>
                  <a:pt x="4239510" y="6367480"/>
                </a:moveTo>
                <a:lnTo>
                  <a:pt x="4236315" y="6373075"/>
                </a:lnTo>
                <a:lnTo>
                  <a:pt x="4232912" y="6373925"/>
                </a:lnTo>
                <a:lnTo>
                  <a:pt x="4238687" y="6368327"/>
                </a:lnTo>
                <a:close/>
                <a:moveTo>
                  <a:pt x="4265838" y="6340386"/>
                </a:moveTo>
                <a:lnTo>
                  <a:pt x="4239510" y="6367480"/>
                </a:lnTo>
                <a:lnTo>
                  <a:pt x="4240531" y="6365693"/>
                </a:lnTo>
                <a:lnTo>
                  <a:pt x="4248968" y="6357257"/>
                </a:lnTo>
                <a:cubicBezTo>
                  <a:pt x="4248968" y="6348821"/>
                  <a:pt x="4257404" y="6348819"/>
                  <a:pt x="4265838" y="6340386"/>
                </a:cubicBezTo>
                <a:close/>
                <a:moveTo>
                  <a:pt x="4291147" y="6272900"/>
                </a:moveTo>
                <a:lnTo>
                  <a:pt x="4299581" y="6272900"/>
                </a:lnTo>
                <a:lnTo>
                  <a:pt x="4308018" y="6272900"/>
                </a:lnTo>
                <a:lnTo>
                  <a:pt x="4291147" y="6289772"/>
                </a:lnTo>
                <a:lnTo>
                  <a:pt x="4274273" y="6306643"/>
                </a:lnTo>
                <a:lnTo>
                  <a:pt x="4257404" y="6323512"/>
                </a:lnTo>
                <a:lnTo>
                  <a:pt x="4257404" y="6331950"/>
                </a:lnTo>
                <a:cubicBezTo>
                  <a:pt x="4240531" y="6340386"/>
                  <a:pt x="4232097" y="6357257"/>
                  <a:pt x="4215224" y="6374128"/>
                </a:cubicBezTo>
                <a:lnTo>
                  <a:pt x="4215223" y="6382562"/>
                </a:lnTo>
                <a:cubicBezTo>
                  <a:pt x="4215224" y="6391000"/>
                  <a:pt x="4223663" y="6382564"/>
                  <a:pt x="4223663" y="6382564"/>
                </a:cubicBezTo>
                <a:lnTo>
                  <a:pt x="4232099" y="6374128"/>
                </a:lnTo>
                <a:lnTo>
                  <a:pt x="4232912" y="6373925"/>
                </a:lnTo>
                <a:lnTo>
                  <a:pt x="4215378" y="6390919"/>
                </a:lnTo>
                <a:lnTo>
                  <a:pt x="4215224" y="6391000"/>
                </a:lnTo>
                <a:cubicBezTo>
                  <a:pt x="4215216" y="6391030"/>
                  <a:pt x="4215206" y="6391059"/>
                  <a:pt x="4215199" y="6391088"/>
                </a:cubicBezTo>
                <a:lnTo>
                  <a:pt x="4213115" y="6393108"/>
                </a:lnTo>
                <a:cubicBezTo>
                  <a:pt x="4198353" y="6405763"/>
                  <a:pt x="4189918" y="6407872"/>
                  <a:pt x="4198356" y="6382564"/>
                </a:cubicBezTo>
                <a:cubicBezTo>
                  <a:pt x="4164611" y="6433179"/>
                  <a:pt x="4147738" y="6441614"/>
                  <a:pt x="4113994" y="6475357"/>
                </a:cubicBezTo>
                <a:lnTo>
                  <a:pt x="4122431" y="6475355"/>
                </a:lnTo>
                <a:lnTo>
                  <a:pt x="4097125" y="6500664"/>
                </a:lnTo>
                <a:lnTo>
                  <a:pt x="4088687" y="6500664"/>
                </a:lnTo>
                <a:lnTo>
                  <a:pt x="4088688" y="6509098"/>
                </a:lnTo>
                <a:lnTo>
                  <a:pt x="4080256" y="6509098"/>
                </a:lnTo>
                <a:cubicBezTo>
                  <a:pt x="4071819" y="6517534"/>
                  <a:pt x="4071818" y="6525971"/>
                  <a:pt x="4063383" y="6525971"/>
                </a:cubicBezTo>
                <a:cubicBezTo>
                  <a:pt x="4063381" y="6534407"/>
                  <a:pt x="4054944" y="6534407"/>
                  <a:pt x="4054946" y="6542841"/>
                </a:cubicBezTo>
                <a:cubicBezTo>
                  <a:pt x="4046511" y="6542841"/>
                  <a:pt x="4046513" y="6551277"/>
                  <a:pt x="4046513" y="6551277"/>
                </a:cubicBezTo>
                <a:lnTo>
                  <a:pt x="4021201" y="6576584"/>
                </a:lnTo>
                <a:cubicBezTo>
                  <a:pt x="4021202" y="6579396"/>
                  <a:pt x="4021202" y="6582209"/>
                  <a:pt x="4021203" y="6585021"/>
                </a:cubicBezTo>
                <a:cubicBezTo>
                  <a:pt x="4021203" y="6585021"/>
                  <a:pt x="4012767" y="6585019"/>
                  <a:pt x="4012768" y="6593455"/>
                </a:cubicBezTo>
                <a:cubicBezTo>
                  <a:pt x="3987460" y="6610327"/>
                  <a:pt x="3962152" y="6635634"/>
                  <a:pt x="3936845" y="6660941"/>
                </a:cubicBezTo>
                <a:lnTo>
                  <a:pt x="3928411" y="6652505"/>
                </a:lnTo>
                <a:lnTo>
                  <a:pt x="3936844" y="6644069"/>
                </a:lnTo>
                <a:cubicBezTo>
                  <a:pt x="3945281" y="6644071"/>
                  <a:pt x="3945281" y="6635634"/>
                  <a:pt x="3945281" y="6635634"/>
                </a:cubicBezTo>
                <a:lnTo>
                  <a:pt x="3936845" y="6635634"/>
                </a:lnTo>
                <a:lnTo>
                  <a:pt x="3928411" y="6644072"/>
                </a:lnTo>
                <a:lnTo>
                  <a:pt x="3919975" y="6652505"/>
                </a:lnTo>
                <a:lnTo>
                  <a:pt x="3919975" y="6660941"/>
                </a:lnTo>
                <a:lnTo>
                  <a:pt x="3919974" y="6669377"/>
                </a:lnTo>
                <a:cubicBezTo>
                  <a:pt x="3894667" y="6686249"/>
                  <a:pt x="3869359" y="6711555"/>
                  <a:pt x="3844054" y="6728426"/>
                </a:cubicBezTo>
                <a:cubicBezTo>
                  <a:pt x="3844052" y="6731237"/>
                  <a:pt x="3844053" y="6734049"/>
                  <a:pt x="3844051" y="6736860"/>
                </a:cubicBezTo>
                <a:cubicBezTo>
                  <a:pt x="3785002" y="6779041"/>
                  <a:pt x="3734388" y="6821217"/>
                  <a:pt x="3675339" y="6854962"/>
                </a:cubicBezTo>
                <a:lnTo>
                  <a:pt x="3671147" y="6858000"/>
                </a:lnTo>
                <a:lnTo>
                  <a:pt x="3532438" y="6858000"/>
                </a:lnTo>
                <a:lnTo>
                  <a:pt x="3566728" y="6830708"/>
                </a:lnTo>
                <a:cubicBezTo>
                  <a:pt x="3584654" y="6817000"/>
                  <a:pt x="3603634" y="6804347"/>
                  <a:pt x="3624722" y="6795912"/>
                </a:cubicBezTo>
                <a:lnTo>
                  <a:pt x="3633161" y="6787476"/>
                </a:lnTo>
                <a:lnTo>
                  <a:pt x="3633160" y="6779041"/>
                </a:lnTo>
                <a:lnTo>
                  <a:pt x="3641596" y="6779041"/>
                </a:lnTo>
                <a:lnTo>
                  <a:pt x="3641596" y="6787476"/>
                </a:lnTo>
                <a:cubicBezTo>
                  <a:pt x="3658466" y="6787476"/>
                  <a:pt x="3666902" y="6779042"/>
                  <a:pt x="3683775" y="6770605"/>
                </a:cubicBezTo>
                <a:lnTo>
                  <a:pt x="3683775" y="6762169"/>
                </a:lnTo>
                <a:cubicBezTo>
                  <a:pt x="3709082" y="6770605"/>
                  <a:pt x="3666902" y="6779042"/>
                  <a:pt x="3675339" y="6787476"/>
                </a:cubicBezTo>
                <a:cubicBezTo>
                  <a:pt x="3683776" y="6779041"/>
                  <a:pt x="3717515" y="6762169"/>
                  <a:pt x="3742824" y="6736862"/>
                </a:cubicBezTo>
                <a:cubicBezTo>
                  <a:pt x="3751259" y="6728426"/>
                  <a:pt x="3768131" y="6711555"/>
                  <a:pt x="3785001" y="6703120"/>
                </a:cubicBezTo>
                <a:cubicBezTo>
                  <a:pt x="3793440" y="6694684"/>
                  <a:pt x="3810310" y="6677812"/>
                  <a:pt x="3827182" y="6669377"/>
                </a:cubicBezTo>
                <a:cubicBezTo>
                  <a:pt x="3852487" y="6644072"/>
                  <a:pt x="3877794" y="6635634"/>
                  <a:pt x="3903102" y="6601891"/>
                </a:cubicBezTo>
                <a:cubicBezTo>
                  <a:pt x="3911538" y="6593455"/>
                  <a:pt x="3928411" y="6585021"/>
                  <a:pt x="3928411" y="6585021"/>
                </a:cubicBezTo>
                <a:cubicBezTo>
                  <a:pt x="3936845" y="6576584"/>
                  <a:pt x="3945280" y="6576584"/>
                  <a:pt x="3945281" y="6568148"/>
                </a:cubicBezTo>
                <a:cubicBezTo>
                  <a:pt x="3953718" y="6568149"/>
                  <a:pt x="3953718" y="6568149"/>
                  <a:pt x="3962152" y="6559714"/>
                </a:cubicBezTo>
                <a:lnTo>
                  <a:pt x="3987461" y="6534407"/>
                </a:lnTo>
                <a:cubicBezTo>
                  <a:pt x="3987461" y="6542841"/>
                  <a:pt x="4012768" y="6517534"/>
                  <a:pt x="4012768" y="6517534"/>
                </a:cubicBezTo>
                <a:cubicBezTo>
                  <a:pt x="4021201" y="6509098"/>
                  <a:pt x="4029637" y="6500662"/>
                  <a:pt x="4029637" y="6492227"/>
                </a:cubicBezTo>
                <a:lnTo>
                  <a:pt x="4038075" y="6492227"/>
                </a:lnTo>
                <a:cubicBezTo>
                  <a:pt x="4122431" y="6433176"/>
                  <a:pt x="4223660" y="6340387"/>
                  <a:pt x="4291147" y="6272900"/>
                </a:cubicBezTo>
                <a:close/>
                <a:moveTo>
                  <a:pt x="4561089" y="6171673"/>
                </a:moveTo>
                <a:lnTo>
                  <a:pt x="4556321" y="6179312"/>
                </a:lnTo>
                <a:lnTo>
                  <a:pt x="4554763" y="6179053"/>
                </a:lnTo>
                <a:cubicBezTo>
                  <a:pt x="4554763" y="6178000"/>
                  <a:pt x="4556872" y="6175890"/>
                  <a:pt x="4561089" y="6171673"/>
                </a:cubicBezTo>
                <a:close/>
                <a:moveTo>
                  <a:pt x="4671175" y="5979022"/>
                </a:moveTo>
                <a:lnTo>
                  <a:pt x="4669173" y="5981473"/>
                </a:lnTo>
                <a:cubicBezTo>
                  <a:pt x="4661263" y="5988195"/>
                  <a:pt x="4658099" y="5981871"/>
                  <a:pt x="4645447" y="5994524"/>
                </a:cubicBezTo>
                <a:cubicBezTo>
                  <a:pt x="4643338" y="5998741"/>
                  <a:pt x="4643337" y="6000322"/>
                  <a:pt x="4644391" y="6000718"/>
                </a:cubicBezTo>
                <a:lnTo>
                  <a:pt x="4645606" y="6000505"/>
                </a:lnTo>
                <a:lnTo>
                  <a:pt x="4646686" y="5998475"/>
                </a:lnTo>
                <a:lnTo>
                  <a:pt x="4647927" y="6000099"/>
                </a:lnTo>
                <a:lnTo>
                  <a:pt x="4649663" y="5999795"/>
                </a:lnTo>
                <a:cubicBezTo>
                  <a:pt x="4651773" y="5999268"/>
                  <a:pt x="4653882" y="5999004"/>
                  <a:pt x="4654936" y="6000454"/>
                </a:cubicBezTo>
                <a:lnTo>
                  <a:pt x="4654647" y="6003455"/>
                </a:lnTo>
                <a:lnTo>
                  <a:pt x="4658944" y="5998240"/>
                </a:lnTo>
                <a:close/>
                <a:moveTo>
                  <a:pt x="5823292" y="5722907"/>
                </a:moveTo>
                <a:lnTo>
                  <a:pt x="5800797" y="5768179"/>
                </a:lnTo>
                <a:lnTo>
                  <a:pt x="5806978" y="5758327"/>
                </a:lnTo>
                <a:cubicBezTo>
                  <a:pt x="5810514" y="5753116"/>
                  <a:pt x="5814328" y="5748237"/>
                  <a:pt x="5818310" y="5744909"/>
                </a:cubicBezTo>
                <a:cubicBezTo>
                  <a:pt x="5819855" y="5741362"/>
                  <a:pt x="5821177" y="5736874"/>
                  <a:pt x="5822096" y="5732580"/>
                </a:cubicBezTo>
                <a:close/>
                <a:moveTo>
                  <a:pt x="5907073" y="5708785"/>
                </a:moveTo>
                <a:lnTo>
                  <a:pt x="5869741" y="5783136"/>
                </a:lnTo>
                <a:cubicBezTo>
                  <a:pt x="5858084" y="5809655"/>
                  <a:pt x="5848657" y="5836145"/>
                  <a:pt x="5842500" y="5863847"/>
                </a:cubicBezTo>
                <a:cubicBezTo>
                  <a:pt x="5785921" y="5947223"/>
                  <a:pt x="5733692" y="5981849"/>
                  <a:pt x="5690433" y="6081162"/>
                </a:cubicBezTo>
                <a:cubicBezTo>
                  <a:pt x="5680683" y="6080287"/>
                  <a:pt x="5669193" y="6098913"/>
                  <a:pt x="5663883" y="6103351"/>
                </a:cubicBezTo>
                <a:lnTo>
                  <a:pt x="5636415" y="6152111"/>
                </a:lnTo>
                <a:lnTo>
                  <a:pt x="5637318" y="6151784"/>
                </a:lnTo>
                <a:cubicBezTo>
                  <a:pt x="5630397" y="6165631"/>
                  <a:pt x="5624342" y="6178180"/>
                  <a:pt x="5618612" y="6190081"/>
                </a:cubicBezTo>
                <a:lnTo>
                  <a:pt x="5611094" y="6205514"/>
                </a:lnTo>
                <a:lnTo>
                  <a:pt x="5619596" y="6194628"/>
                </a:lnTo>
                <a:cubicBezTo>
                  <a:pt x="5624904" y="6187044"/>
                  <a:pt x="5630569" y="6177954"/>
                  <a:pt x="5636991" y="6166061"/>
                </a:cubicBezTo>
                <a:cubicBezTo>
                  <a:pt x="5643774" y="6164691"/>
                  <a:pt x="5645145" y="6171478"/>
                  <a:pt x="5657339" y="6161951"/>
                </a:cubicBezTo>
                <a:cubicBezTo>
                  <a:pt x="5651927" y="6170107"/>
                  <a:pt x="5660082" y="6175522"/>
                  <a:pt x="5638432" y="6208150"/>
                </a:cubicBezTo>
                <a:cubicBezTo>
                  <a:pt x="5666863" y="6174154"/>
                  <a:pt x="5692554" y="6126583"/>
                  <a:pt x="5718245" y="6079013"/>
                </a:cubicBezTo>
                <a:cubicBezTo>
                  <a:pt x="5745305" y="6038231"/>
                  <a:pt x="5770995" y="5990662"/>
                  <a:pt x="5802168" y="5970237"/>
                </a:cubicBezTo>
                <a:cubicBezTo>
                  <a:pt x="5833200" y="5879207"/>
                  <a:pt x="5877868" y="5820741"/>
                  <a:pt x="5917053" y="5735129"/>
                </a:cubicBezTo>
                <a:cubicBezTo>
                  <a:pt x="5923764" y="5698455"/>
                  <a:pt x="5887250" y="5762338"/>
                  <a:pt x="5902116" y="5731083"/>
                </a:cubicBezTo>
                <a:close/>
                <a:moveTo>
                  <a:pt x="5917201" y="5634092"/>
                </a:moveTo>
                <a:lnTo>
                  <a:pt x="5891750" y="5667883"/>
                </a:lnTo>
                <a:cubicBezTo>
                  <a:pt x="5851164" y="5717451"/>
                  <a:pt x="5813675" y="5755549"/>
                  <a:pt x="5781231" y="5830035"/>
                </a:cubicBezTo>
                <a:cubicBezTo>
                  <a:pt x="5776356" y="5829597"/>
                  <a:pt x="5771046" y="5834035"/>
                  <a:pt x="5766290" y="5839137"/>
                </a:cubicBezTo>
                <a:lnTo>
                  <a:pt x="5764238" y="5841451"/>
                </a:lnTo>
                <a:lnTo>
                  <a:pt x="5588834" y="6142779"/>
                </a:lnTo>
                <a:lnTo>
                  <a:pt x="5549933" y="6201116"/>
                </a:lnTo>
                <a:lnTo>
                  <a:pt x="5547357" y="6207173"/>
                </a:lnTo>
                <a:lnTo>
                  <a:pt x="5529789" y="6231324"/>
                </a:lnTo>
                <a:lnTo>
                  <a:pt x="5464244" y="6329615"/>
                </a:lnTo>
                <a:lnTo>
                  <a:pt x="5402037" y="6435651"/>
                </a:lnTo>
                <a:cubicBezTo>
                  <a:pt x="5402037" y="6435651"/>
                  <a:pt x="5402037" y="6435651"/>
                  <a:pt x="5408957" y="6435651"/>
                </a:cubicBezTo>
                <a:cubicBezTo>
                  <a:pt x="5408957" y="6428728"/>
                  <a:pt x="5415877" y="6421804"/>
                  <a:pt x="5422798" y="6428728"/>
                </a:cubicBezTo>
                <a:lnTo>
                  <a:pt x="5421385" y="6432963"/>
                </a:lnTo>
                <a:lnTo>
                  <a:pt x="5408956" y="6449499"/>
                </a:lnTo>
                <a:cubicBezTo>
                  <a:pt x="5415877" y="6449499"/>
                  <a:pt x="5415877" y="6449499"/>
                  <a:pt x="5415877" y="6449499"/>
                </a:cubicBezTo>
                <a:lnTo>
                  <a:pt x="5421385" y="6432963"/>
                </a:lnTo>
                <a:lnTo>
                  <a:pt x="5487674" y="6344780"/>
                </a:lnTo>
                <a:lnTo>
                  <a:pt x="5495039" y="6334691"/>
                </a:lnTo>
                <a:lnTo>
                  <a:pt x="5485269" y="6342855"/>
                </a:lnTo>
                <a:cubicBezTo>
                  <a:pt x="5480829" y="6337541"/>
                  <a:pt x="5480829" y="6337541"/>
                  <a:pt x="5480829" y="6337541"/>
                </a:cubicBezTo>
                <a:cubicBezTo>
                  <a:pt x="5482568" y="6318042"/>
                  <a:pt x="5499368" y="6294978"/>
                  <a:pt x="5525918" y="6272793"/>
                </a:cubicBezTo>
                <a:cubicBezTo>
                  <a:pt x="5548027" y="6245292"/>
                  <a:pt x="5570136" y="6217791"/>
                  <a:pt x="5577186" y="6193853"/>
                </a:cubicBezTo>
                <a:cubicBezTo>
                  <a:pt x="5585150" y="6187197"/>
                  <a:pt x="5591787" y="6181650"/>
                  <a:pt x="5598425" y="6176103"/>
                </a:cubicBezTo>
                <a:lnTo>
                  <a:pt x="5613302" y="6163670"/>
                </a:lnTo>
                <a:lnTo>
                  <a:pt x="5616665" y="6159249"/>
                </a:lnTo>
                <a:lnTo>
                  <a:pt x="5619814" y="6158111"/>
                </a:lnTo>
                <a:lnTo>
                  <a:pt x="5641844" y="6122335"/>
                </a:lnTo>
                <a:cubicBezTo>
                  <a:pt x="5660984" y="6091112"/>
                  <a:pt x="5672914" y="6070992"/>
                  <a:pt x="5694784" y="6032412"/>
                </a:cubicBezTo>
                <a:cubicBezTo>
                  <a:pt x="5698354" y="6047475"/>
                  <a:pt x="5711583" y="6009349"/>
                  <a:pt x="5727512" y="5996037"/>
                </a:cubicBezTo>
                <a:cubicBezTo>
                  <a:pt x="5733692" y="5981849"/>
                  <a:pt x="5736302" y="5952599"/>
                  <a:pt x="5723942" y="5980974"/>
                </a:cubicBezTo>
                <a:cubicBezTo>
                  <a:pt x="5743352" y="5928661"/>
                  <a:pt x="5783130" y="5868347"/>
                  <a:pt x="5822911" y="5808034"/>
                </a:cubicBezTo>
                <a:cubicBezTo>
                  <a:pt x="5840579" y="5775220"/>
                  <a:pt x="5859358" y="5743736"/>
                  <a:pt x="5877583" y="5711587"/>
                </a:cubicBezTo>
                <a:close/>
                <a:moveTo>
                  <a:pt x="6242698" y="5517691"/>
                </a:moveTo>
                <a:cubicBezTo>
                  <a:pt x="6235812" y="5552099"/>
                  <a:pt x="6228924" y="5607154"/>
                  <a:pt x="6208261" y="5662208"/>
                </a:cubicBezTo>
                <a:cubicBezTo>
                  <a:pt x="6187600" y="5717261"/>
                  <a:pt x="6166938" y="5758552"/>
                  <a:pt x="6146276" y="5765433"/>
                </a:cubicBezTo>
                <a:cubicBezTo>
                  <a:pt x="6153164" y="5765433"/>
                  <a:pt x="6153164" y="5765433"/>
                  <a:pt x="6153163" y="5772316"/>
                </a:cubicBezTo>
                <a:cubicBezTo>
                  <a:pt x="6146276" y="5779197"/>
                  <a:pt x="6146274" y="5792962"/>
                  <a:pt x="6139388" y="5792960"/>
                </a:cubicBezTo>
                <a:cubicBezTo>
                  <a:pt x="6139388" y="5792960"/>
                  <a:pt x="6139387" y="5799843"/>
                  <a:pt x="6132502" y="5799841"/>
                </a:cubicBezTo>
                <a:lnTo>
                  <a:pt x="6139387" y="5799843"/>
                </a:lnTo>
                <a:cubicBezTo>
                  <a:pt x="6153163" y="5813605"/>
                  <a:pt x="6125611" y="5854896"/>
                  <a:pt x="6098063" y="5903069"/>
                </a:cubicBezTo>
                <a:cubicBezTo>
                  <a:pt x="6098064" y="5905363"/>
                  <a:pt x="6098064" y="5907656"/>
                  <a:pt x="6098064" y="5909950"/>
                </a:cubicBezTo>
                <a:cubicBezTo>
                  <a:pt x="6104951" y="5909952"/>
                  <a:pt x="6104951" y="5909952"/>
                  <a:pt x="6098065" y="5916833"/>
                </a:cubicBezTo>
                <a:lnTo>
                  <a:pt x="6098065" y="5923714"/>
                </a:lnTo>
                <a:lnTo>
                  <a:pt x="6091178" y="5923714"/>
                </a:lnTo>
                <a:lnTo>
                  <a:pt x="6098065" y="5930597"/>
                </a:lnTo>
                <a:cubicBezTo>
                  <a:pt x="6091178" y="5944360"/>
                  <a:pt x="6098064" y="5951241"/>
                  <a:pt x="6084290" y="5985651"/>
                </a:cubicBezTo>
                <a:cubicBezTo>
                  <a:pt x="6098065" y="5985649"/>
                  <a:pt x="6111840" y="5944360"/>
                  <a:pt x="6118727" y="5965005"/>
                </a:cubicBezTo>
                <a:cubicBezTo>
                  <a:pt x="6115284" y="5971886"/>
                  <a:pt x="6115284" y="5975328"/>
                  <a:pt x="6115283" y="5978768"/>
                </a:cubicBezTo>
                <a:lnTo>
                  <a:pt x="6113562" y="5985649"/>
                </a:lnTo>
                <a:lnTo>
                  <a:pt x="6111840" y="5985651"/>
                </a:lnTo>
                <a:lnTo>
                  <a:pt x="6111840" y="5992530"/>
                </a:lnTo>
                <a:lnTo>
                  <a:pt x="6113562" y="5985649"/>
                </a:lnTo>
                <a:lnTo>
                  <a:pt x="6118727" y="5985649"/>
                </a:lnTo>
                <a:lnTo>
                  <a:pt x="6118727" y="5992532"/>
                </a:lnTo>
                <a:lnTo>
                  <a:pt x="6118727" y="5999413"/>
                </a:lnTo>
                <a:cubicBezTo>
                  <a:pt x="6111840" y="6006295"/>
                  <a:pt x="6104952" y="6020059"/>
                  <a:pt x="6098065" y="6033823"/>
                </a:cubicBezTo>
                <a:lnTo>
                  <a:pt x="6091178" y="6040704"/>
                </a:lnTo>
                <a:cubicBezTo>
                  <a:pt x="6091178" y="6040704"/>
                  <a:pt x="6091178" y="6047587"/>
                  <a:pt x="6084290" y="6054467"/>
                </a:cubicBezTo>
                <a:lnTo>
                  <a:pt x="6077403" y="6061350"/>
                </a:lnTo>
                <a:cubicBezTo>
                  <a:pt x="6077403" y="6054467"/>
                  <a:pt x="6077403" y="6054467"/>
                  <a:pt x="6084290" y="6047585"/>
                </a:cubicBezTo>
                <a:cubicBezTo>
                  <a:pt x="6084290" y="6047585"/>
                  <a:pt x="6084290" y="6040704"/>
                  <a:pt x="6091178" y="6033821"/>
                </a:cubicBezTo>
                <a:cubicBezTo>
                  <a:pt x="6077403" y="6047585"/>
                  <a:pt x="6070516" y="6061350"/>
                  <a:pt x="6056740" y="6068231"/>
                </a:cubicBezTo>
                <a:lnTo>
                  <a:pt x="6036078" y="6047587"/>
                </a:lnTo>
                <a:cubicBezTo>
                  <a:pt x="5987867" y="6150811"/>
                  <a:pt x="5953431" y="6233393"/>
                  <a:pt x="5884558" y="6329737"/>
                </a:cubicBezTo>
                <a:cubicBezTo>
                  <a:pt x="5884558" y="6336619"/>
                  <a:pt x="5884558" y="6336619"/>
                  <a:pt x="5877670" y="6343502"/>
                </a:cubicBezTo>
                <a:lnTo>
                  <a:pt x="5870783" y="6350383"/>
                </a:lnTo>
                <a:cubicBezTo>
                  <a:pt x="5857007" y="6384793"/>
                  <a:pt x="5829458" y="6426082"/>
                  <a:pt x="5801910" y="6460490"/>
                </a:cubicBezTo>
                <a:cubicBezTo>
                  <a:pt x="5788135" y="6494900"/>
                  <a:pt x="5760585" y="6549953"/>
                  <a:pt x="5719261" y="6598128"/>
                </a:cubicBezTo>
                <a:cubicBezTo>
                  <a:pt x="5684825" y="6653181"/>
                  <a:pt x="5643500" y="6701354"/>
                  <a:pt x="5615952" y="6728880"/>
                </a:cubicBezTo>
                <a:cubicBezTo>
                  <a:pt x="5591846" y="6759847"/>
                  <a:pt x="5566018" y="6792535"/>
                  <a:pt x="5540191" y="6825223"/>
                </a:cubicBezTo>
                <a:lnTo>
                  <a:pt x="5514417" y="6858000"/>
                </a:lnTo>
                <a:lnTo>
                  <a:pt x="5432172" y="6858000"/>
                </a:lnTo>
                <a:lnTo>
                  <a:pt x="5485092" y="6818343"/>
                </a:lnTo>
                <a:lnTo>
                  <a:pt x="5498867" y="6832106"/>
                </a:lnTo>
                <a:cubicBezTo>
                  <a:pt x="5512642" y="6818343"/>
                  <a:pt x="5533303" y="6797699"/>
                  <a:pt x="5547078" y="6777051"/>
                </a:cubicBezTo>
                <a:lnTo>
                  <a:pt x="5540191" y="6777052"/>
                </a:lnTo>
                <a:cubicBezTo>
                  <a:pt x="5540191" y="6783935"/>
                  <a:pt x="5533304" y="6790816"/>
                  <a:pt x="5533303" y="6783935"/>
                </a:cubicBezTo>
                <a:lnTo>
                  <a:pt x="5533304" y="6777052"/>
                </a:lnTo>
                <a:cubicBezTo>
                  <a:pt x="5526416" y="6777052"/>
                  <a:pt x="5512641" y="6797699"/>
                  <a:pt x="5512641" y="6783935"/>
                </a:cubicBezTo>
                <a:cubicBezTo>
                  <a:pt x="5526416" y="6756405"/>
                  <a:pt x="5533304" y="6763288"/>
                  <a:pt x="5547078" y="6742645"/>
                </a:cubicBezTo>
                <a:lnTo>
                  <a:pt x="5547077" y="6735761"/>
                </a:lnTo>
                <a:lnTo>
                  <a:pt x="5553964" y="6735759"/>
                </a:lnTo>
                <a:cubicBezTo>
                  <a:pt x="5553965" y="6728877"/>
                  <a:pt x="5560853" y="6721997"/>
                  <a:pt x="5560853" y="6721997"/>
                </a:cubicBezTo>
                <a:lnTo>
                  <a:pt x="5567740" y="6721999"/>
                </a:lnTo>
                <a:cubicBezTo>
                  <a:pt x="5574627" y="6701353"/>
                  <a:pt x="5595289" y="6666943"/>
                  <a:pt x="5615951" y="6639417"/>
                </a:cubicBezTo>
                <a:cubicBezTo>
                  <a:pt x="5643501" y="6611890"/>
                  <a:pt x="5664163" y="6591243"/>
                  <a:pt x="5677937" y="6591244"/>
                </a:cubicBezTo>
                <a:lnTo>
                  <a:pt x="5684824" y="6584361"/>
                </a:lnTo>
                <a:cubicBezTo>
                  <a:pt x="5684825" y="6577480"/>
                  <a:pt x="5691712" y="6570599"/>
                  <a:pt x="5698599" y="6570599"/>
                </a:cubicBezTo>
                <a:lnTo>
                  <a:pt x="5698600" y="6577480"/>
                </a:lnTo>
                <a:lnTo>
                  <a:pt x="5691712" y="6584363"/>
                </a:lnTo>
                <a:lnTo>
                  <a:pt x="5691711" y="6591244"/>
                </a:lnTo>
                <a:cubicBezTo>
                  <a:pt x="5712373" y="6563718"/>
                  <a:pt x="5705487" y="6563719"/>
                  <a:pt x="5719261" y="6543072"/>
                </a:cubicBezTo>
                <a:lnTo>
                  <a:pt x="5712373" y="6549953"/>
                </a:lnTo>
                <a:lnTo>
                  <a:pt x="5712373" y="6543070"/>
                </a:lnTo>
                <a:lnTo>
                  <a:pt x="5712374" y="6536189"/>
                </a:lnTo>
                <a:cubicBezTo>
                  <a:pt x="5712374" y="6536189"/>
                  <a:pt x="5705486" y="6549955"/>
                  <a:pt x="5698599" y="6543072"/>
                </a:cubicBezTo>
                <a:cubicBezTo>
                  <a:pt x="5712374" y="6522426"/>
                  <a:pt x="5726148" y="6501781"/>
                  <a:pt x="5733036" y="6508664"/>
                </a:cubicBezTo>
                <a:lnTo>
                  <a:pt x="5739923" y="6501783"/>
                </a:lnTo>
                <a:cubicBezTo>
                  <a:pt x="5743368" y="6501782"/>
                  <a:pt x="5745089" y="6500061"/>
                  <a:pt x="5745949" y="6498341"/>
                </a:cubicBezTo>
                <a:lnTo>
                  <a:pt x="5746479" y="6496223"/>
                </a:lnTo>
                <a:lnTo>
                  <a:pt x="5774791" y="6472212"/>
                </a:lnTo>
                <a:cubicBezTo>
                  <a:pt x="5808367" y="6438984"/>
                  <a:pt x="5838069" y="6395114"/>
                  <a:pt x="5863896" y="6343502"/>
                </a:cubicBezTo>
                <a:lnTo>
                  <a:pt x="5870782" y="6336621"/>
                </a:lnTo>
                <a:cubicBezTo>
                  <a:pt x="5870783" y="6329737"/>
                  <a:pt x="5877670" y="6322854"/>
                  <a:pt x="5877670" y="6322854"/>
                </a:cubicBezTo>
                <a:lnTo>
                  <a:pt x="5877670" y="6329736"/>
                </a:lnTo>
                <a:cubicBezTo>
                  <a:pt x="5882836" y="6314253"/>
                  <a:pt x="5891875" y="6291028"/>
                  <a:pt x="5896073" y="6274575"/>
                </a:cubicBezTo>
                <a:lnTo>
                  <a:pt x="5897128" y="6268192"/>
                </a:lnTo>
                <a:lnTo>
                  <a:pt x="5897471" y="6267801"/>
                </a:lnTo>
                <a:cubicBezTo>
                  <a:pt x="5898332" y="6266081"/>
                  <a:pt x="5898331" y="6264361"/>
                  <a:pt x="5898331" y="6260920"/>
                </a:cubicBezTo>
                <a:lnTo>
                  <a:pt x="5897128" y="6268192"/>
                </a:lnTo>
                <a:lnTo>
                  <a:pt x="5891445" y="6274682"/>
                </a:lnTo>
                <a:lnTo>
                  <a:pt x="5884558" y="6274684"/>
                </a:lnTo>
                <a:cubicBezTo>
                  <a:pt x="5884558" y="6267801"/>
                  <a:pt x="5884558" y="6267801"/>
                  <a:pt x="5891444" y="6260922"/>
                </a:cubicBezTo>
                <a:lnTo>
                  <a:pt x="5891445" y="6258416"/>
                </a:lnTo>
                <a:lnTo>
                  <a:pt x="5894028" y="6254899"/>
                </a:lnTo>
                <a:cubicBezTo>
                  <a:pt x="5896610" y="6252317"/>
                  <a:pt x="5898332" y="6250597"/>
                  <a:pt x="5898332" y="6247155"/>
                </a:cubicBezTo>
                <a:lnTo>
                  <a:pt x="5891444" y="6254039"/>
                </a:lnTo>
                <a:lnTo>
                  <a:pt x="5891445" y="6258416"/>
                </a:lnTo>
                <a:lnTo>
                  <a:pt x="5884558" y="6267801"/>
                </a:lnTo>
                <a:cubicBezTo>
                  <a:pt x="5912107" y="6178338"/>
                  <a:pt x="5987867" y="6081995"/>
                  <a:pt x="6022303" y="5992532"/>
                </a:cubicBezTo>
                <a:cubicBezTo>
                  <a:pt x="6029192" y="5992532"/>
                  <a:pt x="6042966" y="5965005"/>
                  <a:pt x="6049854" y="5958122"/>
                </a:cubicBezTo>
                <a:cubicBezTo>
                  <a:pt x="6042966" y="5958122"/>
                  <a:pt x="6042966" y="5958122"/>
                  <a:pt x="6042968" y="5944358"/>
                </a:cubicBezTo>
                <a:cubicBezTo>
                  <a:pt x="6042968" y="5944358"/>
                  <a:pt x="6049853" y="5944360"/>
                  <a:pt x="6049853" y="5937477"/>
                </a:cubicBezTo>
                <a:cubicBezTo>
                  <a:pt x="6049853" y="5930595"/>
                  <a:pt x="6056743" y="5930595"/>
                  <a:pt x="6056739" y="5923714"/>
                </a:cubicBezTo>
                <a:cubicBezTo>
                  <a:pt x="6077401" y="5872101"/>
                  <a:pt x="6094190" y="5851455"/>
                  <a:pt x="6110010" y="5829842"/>
                </a:cubicBezTo>
                <a:lnTo>
                  <a:pt x="6122376" y="5811522"/>
                </a:lnTo>
                <a:lnTo>
                  <a:pt x="6124752" y="5810165"/>
                </a:lnTo>
                <a:cubicBezTo>
                  <a:pt x="6125613" y="5808444"/>
                  <a:pt x="6125614" y="5806724"/>
                  <a:pt x="6125614" y="5806724"/>
                </a:cubicBezTo>
                <a:lnTo>
                  <a:pt x="6122376" y="5811522"/>
                </a:lnTo>
                <a:lnTo>
                  <a:pt x="6118726" y="5813605"/>
                </a:lnTo>
                <a:cubicBezTo>
                  <a:pt x="6118726" y="5813605"/>
                  <a:pt x="6111839" y="5813605"/>
                  <a:pt x="6111839" y="5806722"/>
                </a:cubicBezTo>
                <a:lnTo>
                  <a:pt x="6118725" y="5799843"/>
                </a:lnTo>
                <a:cubicBezTo>
                  <a:pt x="6118726" y="5797549"/>
                  <a:pt x="6118725" y="5795254"/>
                  <a:pt x="6118726" y="5792960"/>
                </a:cubicBezTo>
                <a:cubicBezTo>
                  <a:pt x="6118727" y="5758552"/>
                  <a:pt x="6160050" y="5675970"/>
                  <a:pt x="6180713" y="5682851"/>
                </a:cubicBezTo>
                <a:cubicBezTo>
                  <a:pt x="6194488" y="5634682"/>
                  <a:pt x="6215149" y="5558980"/>
                  <a:pt x="6242698" y="5517691"/>
                </a:cubicBezTo>
                <a:close/>
                <a:moveTo>
                  <a:pt x="6031724" y="5503741"/>
                </a:moveTo>
                <a:lnTo>
                  <a:pt x="6030787" y="5503894"/>
                </a:lnTo>
                <a:cubicBezTo>
                  <a:pt x="6022529" y="5508681"/>
                  <a:pt x="6009423" y="5521326"/>
                  <a:pt x="6006746" y="5510028"/>
                </a:cubicBezTo>
                <a:cubicBezTo>
                  <a:pt x="5991077" y="5547935"/>
                  <a:pt x="5974518" y="5582076"/>
                  <a:pt x="5958107" y="5613697"/>
                </a:cubicBezTo>
                <a:lnTo>
                  <a:pt x="5918354" y="5687414"/>
                </a:lnTo>
                <a:lnTo>
                  <a:pt x="5923128" y="5688762"/>
                </a:lnTo>
                <a:cubicBezTo>
                  <a:pt x="5933239" y="5686389"/>
                  <a:pt x="5945430" y="5674655"/>
                  <a:pt x="5945484" y="5701131"/>
                </a:cubicBezTo>
                <a:cubicBezTo>
                  <a:pt x="5967133" y="5668507"/>
                  <a:pt x="5990082" y="5607363"/>
                  <a:pt x="6002207" y="5562534"/>
                </a:cubicBezTo>
                <a:close/>
                <a:moveTo>
                  <a:pt x="4900498" y="5370762"/>
                </a:moveTo>
                <a:cubicBezTo>
                  <a:pt x="4900541" y="5370954"/>
                  <a:pt x="4900584" y="5371147"/>
                  <a:pt x="4900627" y="5371339"/>
                </a:cubicBezTo>
                <a:cubicBezTo>
                  <a:pt x="4898519" y="5376610"/>
                  <a:pt x="4894301" y="5382936"/>
                  <a:pt x="4890083" y="5387153"/>
                </a:cubicBezTo>
                <a:close/>
                <a:moveTo>
                  <a:pt x="6059700" y="5339561"/>
                </a:moveTo>
                <a:lnTo>
                  <a:pt x="6048904" y="5362569"/>
                </a:lnTo>
                <a:cubicBezTo>
                  <a:pt x="6016082" y="5425810"/>
                  <a:pt x="5983851" y="5478970"/>
                  <a:pt x="5960539" y="5532008"/>
                </a:cubicBezTo>
                <a:lnTo>
                  <a:pt x="5934065" y="5610445"/>
                </a:lnTo>
                <a:lnTo>
                  <a:pt x="5937012" y="5610037"/>
                </a:lnTo>
                <a:cubicBezTo>
                  <a:pt x="5940222" y="5608483"/>
                  <a:pt x="5943987" y="5607592"/>
                  <a:pt x="5948427" y="5612905"/>
                </a:cubicBezTo>
                <a:cubicBezTo>
                  <a:pt x="5985506" y="5527779"/>
                  <a:pt x="6012925" y="5495840"/>
                  <a:pt x="6012835" y="5441778"/>
                </a:cubicBezTo>
                <a:cubicBezTo>
                  <a:pt x="6035815" y="5404527"/>
                  <a:pt x="6038424" y="5375275"/>
                  <a:pt x="6060534" y="5347774"/>
                </a:cubicBezTo>
                <a:close/>
                <a:moveTo>
                  <a:pt x="5092541" y="5302798"/>
                </a:moveTo>
                <a:cubicBezTo>
                  <a:pt x="5100976" y="5311232"/>
                  <a:pt x="5092540" y="5319670"/>
                  <a:pt x="5084105" y="5311234"/>
                </a:cubicBezTo>
                <a:cubicBezTo>
                  <a:pt x="5092539" y="5311234"/>
                  <a:pt x="5092539" y="5311234"/>
                  <a:pt x="5092541" y="5302798"/>
                </a:cubicBezTo>
                <a:close/>
                <a:moveTo>
                  <a:pt x="4274497" y="5281926"/>
                </a:moveTo>
                <a:lnTo>
                  <a:pt x="4273967" y="5284044"/>
                </a:lnTo>
                <a:cubicBezTo>
                  <a:pt x="4273105" y="5285765"/>
                  <a:pt x="4271385" y="5287485"/>
                  <a:pt x="4267941" y="5287486"/>
                </a:cubicBezTo>
                <a:close/>
                <a:moveTo>
                  <a:pt x="6147025" y="5207320"/>
                </a:moveTo>
                <a:lnTo>
                  <a:pt x="6127664" y="5251775"/>
                </a:lnTo>
                <a:lnTo>
                  <a:pt x="6127242" y="5251844"/>
                </a:lnTo>
                <a:lnTo>
                  <a:pt x="6127919" y="5262990"/>
                </a:lnTo>
                <a:lnTo>
                  <a:pt x="6131360" y="5253356"/>
                </a:lnTo>
                <a:close/>
                <a:moveTo>
                  <a:pt x="5028123" y="5195433"/>
                </a:moveTo>
                <a:lnTo>
                  <a:pt x="5025054" y="5201570"/>
                </a:lnTo>
                <a:lnTo>
                  <a:pt x="5025055" y="5210004"/>
                </a:lnTo>
                <a:lnTo>
                  <a:pt x="5016618" y="5218441"/>
                </a:lnTo>
                <a:cubicBezTo>
                  <a:pt x="5016618" y="5210006"/>
                  <a:pt x="5025054" y="5201570"/>
                  <a:pt x="5016619" y="5201568"/>
                </a:cubicBezTo>
                <a:close/>
                <a:moveTo>
                  <a:pt x="5038512" y="5179677"/>
                </a:moveTo>
                <a:lnTo>
                  <a:pt x="5030458" y="5194189"/>
                </a:lnTo>
                <a:lnTo>
                  <a:pt x="5028123" y="5195433"/>
                </a:lnTo>
                <a:lnTo>
                  <a:pt x="5033492" y="5184698"/>
                </a:lnTo>
                <a:close/>
                <a:moveTo>
                  <a:pt x="5051826" y="5150955"/>
                </a:moveTo>
                <a:lnTo>
                  <a:pt x="5058797" y="5150956"/>
                </a:lnTo>
                <a:cubicBezTo>
                  <a:pt x="5050363" y="5159393"/>
                  <a:pt x="5041926" y="5167825"/>
                  <a:pt x="5041926" y="5176263"/>
                </a:cubicBezTo>
                <a:lnTo>
                  <a:pt x="5038512" y="5179677"/>
                </a:lnTo>
                <a:lnTo>
                  <a:pt x="5045089" y="5167825"/>
                </a:lnTo>
                <a:close/>
                <a:moveTo>
                  <a:pt x="5057164" y="5137575"/>
                </a:moveTo>
                <a:lnTo>
                  <a:pt x="5051826" y="5150955"/>
                </a:lnTo>
                <a:lnTo>
                  <a:pt x="5050362" y="5150956"/>
                </a:lnTo>
                <a:close/>
                <a:moveTo>
                  <a:pt x="4431848" y="5083476"/>
                </a:moveTo>
                <a:lnTo>
                  <a:pt x="4414009" y="5091602"/>
                </a:lnTo>
                <a:lnTo>
                  <a:pt x="4405686" y="5115441"/>
                </a:lnTo>
                <a:lnTo>
                  <a:pt x="4405685" y="5108559"/>
                </a:lnTo>
                <a:cubicBezTo>
                  <a:pt x="4405685" y="5108559"/>
                  <a:pt x="4398800" y="5115440"/>
                  <a:pt x="4398800" y="5122323"/>
                </a:cubicBezTo>
                <a:cubicBezTo>
                  <a:pt x="4391913" y="5122321"/>
                  <a:pt x="4391913" y="5129203"/>
                  <a:pt x="4391913" y="5129203"/>
                </a:cubicBezTo>
                <a:cubicBezTo>
                  <a:pt x="4366085" y="5180817"/>
                  <a:pt x="4336384" y="5224688"/>
                  <a:pt x="4302808" y="5257916"/>
                </a:cubicBezTo>
                <a:lnTo>
                  <a:pt x="4274497" y="5281926"/>
                </a:lnTo>
                <a:cubicBezTo>
                  <a:pt x="4274606" y="5281485"/>
                  <a:pt x="4274718" y="5281045"/>
                  <a:pt x="4274828" y="5280603"/>
                </a:cubicBezTo>
                <a:lnTo>
                  <a:pt x="4267941" y="5273721"/>
                </a:lnTo>
                <a:lnTo>
                  <a:pt x="4267941" y="5280603"/>
                </a:lnTo>
                <a:lnTo>
                  <a:pt x="4267941" y="5287486"/>
                </a:lnTo>
                <a:cubicBezTo>
                  <a:pt x="4261052" y="5287486"/>
                  <a:pt x="4261052" y="5294367"/>
                  <a:pt x="4261052" y="5294367"/>
                </a:cubicBezTo>
                <a:cubicBezTo>
                  <a:pt x="4254166" y="5287484"/>
                  <a:pt x="4240390" y="5308129"/>
                  <a:pt x="4226617" y="5328775"/>
                </a:cubicBezTo>
                <a:cubicBezTo>
                  <a:pt x="4233504" y="5335658"/>
                  <a:pt x="4240390" y="5321894"/>
                  <a:pt x="4240390" y="5321894"/>
                </a:cubicBezTo>
                <a:lnTo>
                  <a:pt x="4240389" y="5328775"/>
                </a:lnTo>
                <a:lnTo>
                  <a:pt x="4240390" y="5335658"/>
                </a:lnTo>
                <a:lnTo>
                  <a:pt x="4247279" y="5328773"/>
                </a:lnTo>
                <a:cubicBezTo>
                  <a:pt x="4233504" y="5349420"/>
                  <a:pt x="4240389" y="5349418"/>
                  <a:pt x="4219728" y="5376947"/>
                </a:cubicBezTo>
                <a:lnTo>
                  <a:pt x="4219727" y="5370066"/>
                </a:lnTo>
                <a:lnTo>
                  <a:pt x="4226616" y="5363185"/>
                </a:lnTo>
                <a:lnTo>
                  <a:pt x="4226617" y="5356304"/>
                </a:lnTo>
                <a:cubicBezTo>
                  <a:pt x="4219728" y="5356302"/>
                  <a:pt x="4212841" y="5363185"/>
                  <a:pt x="4212842" y="5370066"/>
                </a:cubicBezTo>
                <a:cubicBezTo>
                  <a:pt x="4212842" y="5370066"/>
                  <a:pt x="4205955" y="5370066"/>
                  <a:pt x="4205955" y="5376946"/>
                </a:cubicBezTo>
                <a:cubicBezTo>
                  <a:pt x="4192180" y="5376946"/>
                  <a:pt x="4171517" y="5397591"/>
                  <a:pt x="4143968" y="5425119"/>
                </a:cubicBezTo>
                <a:cubicBezTo>
                  <a:pt x="4133638" y="5438882"/>
                  <a:pt x="4123306" y="5454368"/>
                  <a:pt x="4114698" y="5468991"/>
                </a:cubicBezTo>
                <a:lnTo>
                  <a:pt x="4106774" y="5485182"/>
                </a:lnTo>
                <a:cubicBezTo>
                  <a:pt x="4106494" y="5496768"/>
                  <a:pt x="4106214" y="5508354"/>
                  <a:pt x="4105934" y="5519940"/>
                </a:cubicBezTo>
                <a:cubicBezTo>
                  <a:pt x="4100502" y="5538609"/>
                  <a:pt x="4090414" y="5554501"/>
                  <a:pt x="4076469" y="5566880"/>
                </a:cubicBezTo>
                <a:lnTo>
                  <a:pt x="4038190" y="5604898"/>
                </a:lnTo>
                <a:lnTo>
                  <a:pt x="4036241" y="5607124"/>
                </a:lnTo>
                <a:lnTo>
                  <a:pt x="4050421" y="5633545"/>
                </a:lnTo>
                <a:lnTo>
                  <a:pt x="4143968" y="5514583"/>
                </a:lnTo>
                <a:cubicBezTo>
                  <a:pt x="4171518" y="5487054"/>
                  <a:pt x="4212841" y="5438884"/>
                  <a:pt x="4247279" y="5383830"/>
                </a:cubicBezTo>
                <a:cubicBezTo>
                  <a:pt x="4288602" y="5335658"/>
                  <a:pt x="4316152" y="5280601"/>
                  <a:pt x="4329927" y="5246195"/>
                </a:cubicBezTo>
                <a:cubicBezTo>
                  <a:pt x="4357475" y="5211785"/>
                  <a:pt x="4385024" y="5170496"/>
                  <a:pt x="4398800" y="5136086"/>
                </a:cubicBezTo>
                <a:cubicBezTo>
                  <a:pt x="4398800" y="5136086"/>
                  <a:pt x="4405686" y="5136084"/>
                  <a:pt x="4405686" y="5129203"/>
                </a:cubicBezTo>
                <a:cubicBezTo>
                  <a:pt x="4412575" y="5122321"/>
                  <a:pt x="4412575" y="5122321"/>
                  <a:pt x="4412575" y="5115438"/>
                </a:cubicBezTo>
                <a:close/>
                <a:moveTo>
                  <a:pt x="4424641" y="5024444"/>
                </a:moveTo>
                <a:lnTo>
                  <a:pt x="4412574" y="5053506"/>
                </a:lnTo>
                <a:lnTo>
                  <a:pt x="4419461" y="5044121"/>
                </a:lnTo>
                <a:lnTo>
                  <a:pt x="4419461" y="5046624"/>
                </a:lnTo>
                <a:cubicBezTo>
                  <a:pt x="4412574" y="5053506"/>
                  <a:pt x="4412574" y="5053506"/>
                  <a:pt x="4412574" y="5060387"/>
                </a:cubicBezTo>
                <a:lnTo>
                  <a:pt x="4416932" y="5060387"/>
                </a:lnTo>
                <a:lnTo>
                  <a:pt x="4420817" y="5042274"/>
                </a:lnTo>
                <a:lnTo>
                  <a:pt x="4419461" y="5044121"/>
                </a:lnTo>
                <a:lnTo>
                  <a:pt x="4419462" y="5039742"/>
                </a:lnTo>
                <a:lnTo>
                  <a:pt x="4421877" y="5037328"/>
                </a:lnTo>
                <a:close/>
                <a:moveTo>
                  <a:pt x="6184910" y="5000207"/>
                </a:moveTo>
                <a:lnTo>
                  <a:pt x="6182308" y="5002382"/>
                </a:lnTo>
                <a:lnTo>
                  <a:pt x="6184369" y="5004325"/>
                </a:lnTo>
                <a:lnTo>
                  <a:pt x="6185038" y="5003800"/>
                </a:lnTo>
                <a:close/>
                <a:moveTo>
                  <a:pt x="4530169" y="4904952"/>
                </a:moveTo>
                <a:lnTo>
                  <a:pt x="4471060" y="5018446"/>
                </a:lnTo>
                <a:lnTo>
                  <a:pt x="4496083" y="4976946"/>
                </a:lnTo>
                <a:close/>
                <a:moveTo>
                  <a:pt x="5279291" y="4811201"/>
                </a:moveTo>
                <a:cubicBezTo>
                  <a:pt x="5278903" y="4817600"/>
                  <a:pt x="5278514" y="4823999"/>
                  <a:pt x="5278126" y="4830398"/>
                </a:cubicBezTo>
                <a:lnTo>
                  <a:pt x="5278126" y="4821965"/>
                </a:lnTo>
                <a:lnTo>
                  <a:pt x="5278125" y="4813529"/>
                </a:lnTo>
                <a:close/>
                <a:moveTo>
                  <a:pt x="4639857" y="4771353"/>
                </a:moveTo>
                <a:lnTo>
                  <a:pt x="4641578" y="4771353"/>
                </a:lnTo>
                <a:lnTo>
                  <a:pt x="4639859" y="4778235"/>
                </a:lnTo>
                <a:cubicBezTo>
                  <a:pt x="4639858" y="4775941"/>
                  <a:pt x="4639858" y="4773647"/>
                  <a:pt x="4639857" y="4771353"/>
                </a:cubicBezTo>
                <a:close/>
                <a:moveTo>
                  <a:pt x="6300040" y="4758666"/>
                </a:moveTo>
                <a:lnTo>
                  <a:pt x="6294570" y="4787455"/>
                </a:lnTo>
                <a:lnTo>
                  <a:pt x="6297038" y="4785392"/>
                </a:lnTo>
                <a:cubicBezTo>
                  <a:pt x="6300781" y="4770985"/>
                  <a:pt x="6302097" y="4763118"/>
                  <a:pt x="6301896" y="4759338"/>
                </a:cubicBezTo>
                <a:close/>
                <a:moveTo>
                  <a:pt x="4624114" y="4714333"/>
                </a:moveTo>
                <a:lnTo>
                  <a:pt x="4608083" y="4755346"/>
                </a:lnTo>
                <a:lnTo>
                  <a:pt x="4566989" y="4834251"/>
                </a:lnTo>
                <a:lnTo>
                  <a:pt x="4579591" y="4838449"/>
                </a:lnTo>
                <a:cubicBezTo>
                  <a:pt x="4581313" y="4843611"/>
                  <a:pt x="4581316" y="4850494"/>
                  <a:pt x="4584759" y="4853934"/>
                </a:cubicBezTo>
                <a:cubicBezTo>
                  <a:pt x="4598533" y="4847051"/>
                  <a:pt x="4605421" y="4833288"/>
                  <a:pt x="4619195" y="4819526"/>
                </a:cubicBezTo>
                <a:cubicBezTo>
                  <a:pt x="4612308" y="4826405"/>
                  <a:pt x="4612310" y="4833285"/>
                  <a:pt x="4612310" y="4833285"/>
                </a:cubicBezTo>
                <a:cubicBezTo>
                  <a:pt x="4605419" y="4840171"/>
                  <a:pt x="4605419" y="4840171"/>
                  <a:pt x="4605419" y="4847052"/>
                </a:cubicBezTo>
                <a:cubicBezTo>
                  <a:pt x="4612307" y="4847051"/>
                  <a:pt x="4612308" y="4840169"/>
                  <a:pt x="4612308" y="4840169"/>
                </a:cubicBezTo>
                <a:cubicBezTo>
                  <a:pt x="4619195" y="4833288"/>
                  <a:pt x="4619195" y="4826408"/>
                  <a:pt x="4619195" y="4826408"/>
                </a:cubicBezTo>
                <a:lnTo>
                  <a:pt x="4626081" y="4819526"/>
                </a:lnTo>
                <a:cubicBezTo>
                  <a:pt x="4632969" y="4805761"/>
                  <a:pt x="4639857" y="4791997"/>
                  <a:pt x="4646742" y="4785116"/>
                </a:cubicBezTo>
                <a:lnTo>
                  <a:pt x="4646742" y="4778236"/>
                </a:lnTo>
                <a:lnTo>
                  <a:pt x="4646742" y="4771353"/>
                </a:lnTo>
                <a:lnTo>
                  <a:pt x="4641578" y="4771353"/>
                </a:lnTo>
                <a:lnTo>
                  <a:pt x="4643300" y="4764470"/>
                </a:lnTo>
                <a:cubicBezTo>
                  <a:pt x="4643300" y="4761032"/>
                  <a:pt x="4643300" y="4757588"/>
                  <a:pt x="4646744" y="4750706"/>
                </a:cubicBezTo>
                <a:cubicBezTo>
                  <a:pt x="4639857" y="4730062"/>
                  <a:pt x="4626083" y="4771351"/>
                  <a:pt x="4612308" y="4771353"/>
                </a:cubicBezTo>
                <a:cubicBezTo>
                  <a:pt x="4626083" y="4736944"/>
                  <a:pt x="4619194" y="4730062"/>
                  <a:pt x="4626081" y="4716301"/>
                </a:cubicBezTo>
                <a:close/>
                <a:moveTo>
                  <a:pt x="4626083" y="4709296"/>
                </a:moveTo>
                <a:cubicBezTo>
                  <a:pt x="4626067" y="4709336"/>
                  <a:pt x="4626052" y="4709378"/>
                  <a:pt x="4626036" y="4709417"/>
                </a:cubicBezTo>
                <a:lnTo>
                  <a:pt x="4626083" y="4709417"/>
                </a:lnTo>
                <a:close/>
                <a:moveTo>
                  <a:pt x="4669890" y="4597214"/>
                </a:moveTo>
                <a:lnTo>
                  <a:pt x="4652597" y="4641464"/>
                </a:lnTo>
                <a:lnTo>
                  <a:pt x="4662239" y="4624254"/>
                </a:lnTo>
                <a:cubicBezTo>
                  <a:pt x="4666546" y="4615223"/>
                  <a:pt x="4669558" y="4607264"/>
                  <a:pt x="4670635" y="4600705"/>
                </a:cubicBezTo>
                <a:close/>
                <a:moveTo>
                  <a:pt x="6312651" y="4449732"/>
                </a:moveTo>
                <a:lnTo>
                  <a:pt x="6267859" y="4610691"/>
                </a:lnTo>
                <a:cubicBezTo>
                  <a:pt x="6241042" y="4697704"/>
                  <a:pt x="6212145" y="4784388"/>
                  <a:pt x="6182372" y="4871073"/>
                </a:cubicBezTo>
                <a:cubicBezTo>
                  <a:pt x="6104876" y="5094353"/>
                  <a:pt x="6019006" y="5313199"/>
                  <a:pt x="5921253" y="5525765"/>
                </a:cubicBezTo>
                <a:lnTo>
                  <a:pt x="5877945" y="5612921"/>
                </a:lnTo>
                <a:lnTo>
                  <a:pt x="5913709" y="5556906"/>
                </a:lnTo>
                <a:cubicBezTo>
                  <a:pt x="5949047" y="5491279"/>
                  <a:pt x="5988825" y="5430967"/>
                  <a:pt x="6019724" y="5360027"/>
                </a:cubicBezTo>
                <a:cubicBezTo>
                  <a:pt x="6024165" y="5365339"/>
                  <a:pt x="6030345" y="5351151"/>
                  <a:pt x="6039225" y="5361777"/>
                </a:cubicBezTo>
                <a:lnTo>
                  <a:pt x="6048547" y="5341824"/>
                </a:lnTo>
                <a:lnTo>
                  <a:pt x="6046345" y="5341588"/>
                </a:lnTo>
                <a:cubicBezTo>
                  <a:pt x="6058704" y="5313213"/>
                  <a:pt x="6071063" y="5284837"/>
                  <a:pt x="6084294" y="5246712"/>
                </a:cubicBezTo>
                <a:lnTo>
                  <a:pt x="6089991" y="5252078"/>
                </a:lnTo>
                <a:lnTo>
                  <a:pt x="6098822" y="5228225"/>
                </a:lnTo>
                <a:cubicBezTo>
                  <a:pt x="6101958" y="5216299"/>
                  <a:pt x="6103654" y="5204166"/>
                  <a:pt x="6103633" y="5190650"/>
                </a:cubicBezTo>
                <a:cubicBezTo>
                  <a:pt x="6126613" y="5153399"/>
                  <a:pt x="6129222" y="5124147"/>
                  <a:pt x="6151332" y="5096646"/>
                </a:cubicBezTo>
                <a:cubicBezTo>
                  <a:pt x="6153073" y="5077147"/>
                  <a:pt x="6141582" y="5095771"/>
                  <a:pt x="6137143" y="5090460"/>
                </a:cubicBezTo>
                <a:cubicBezTo>
                  <a:pt x="6143321" y="5076272"/>
                  <a:pt x="6149502" y="5062085"/>
                  <a:pt x="6155791" y="5046678"/>
                </a:cubicBezTo>
                <a:lnTo>
                  <a:pt x="6163274" y="5026869"/>
                </a:lnTo>
                <a:lnTo>
                  <a:pt x="6160038" y="5031146"/>
                </a:lnTo>
                <a:cubicBezTo>
                  <a:pt x="6158433" y="5031923"/>
                  <a:pt x="6157709" y="5029708"/>
                  <a:pt x="6158362" y="5022395"/>
                </a:cubicBezTo>
                <a:cubicBezTo>
                  <a:pt x="6161842" y="4983395"/>
                  <a:pt x="6165322" y="4944393"/>
                  <a:pt x="6191781" y="4868143"/>
                </a:cubicBezTo>
                <a:cubicBezTo>
                  <a:pt x="6211280" y="4869891"/>
                  <a:pt x="6198049" y="4908018"/>
                  <a:pt x="6200750" y="4932832"/>
                </a:cubicBezTo>
                <a:cubicBezTo>
                  <a:pt x="6205191" y="4938144"/>
                  <a:pt x="6208670" y="4899143"/>
                  <a:pt x="6218420" y="4900018"/>
                </a:cubicBezTo>
                <a:cubicBezTo>
                  <a:pt x="6220160" y="4880517"/>
                  <a:pt x="6227210" y="4856578"/>
                  <a:pt x="6222771" y="4851267"/>
                </a:cubicBezTo>
                <a:cubicBezTo>
                  <a:pt x="6264200" y="4717389"/>
                  <a:pt x="6264889" y="4599513"/>
                  <a:pt x="6309018" y="4490449"/>
                </a:cubicBezTo>
                <a:cubicBezTo>
                  <a:pt x="6310322" y="4475824"/>
                  <a:pt x="6311410" y="4463635"/>
                  <a:pt x="6312390" y="4452667"/>
                </a:cubicBezTo>
                <a:close/>
                <a:moveTo>
                  <a:pt x="4770714" y="4303393"/>
                </a:moveTo>
                <a:lnTo>
                  <a:pt x="4768098" y="4309185"/>
                </a:lnTo>
                <a:lnTo>
                  <a:pt x="4730786" y="4441413"/>
                </a:lnTo>
                <a:lnTo>
                  <a:pt x="4697881" y="4525604"/>
                </a:lnTo>
                <a:lnTo>
                  <a:pt x="4705286" y="4517587"/>
                </a:lnTo>
                <a:cubicBezTo>
                  <a:pt x="4715618" y="4499524"/>
                  <a:pt x="4725948" y="4475437"/>
                  <a:pt x="4736280" y="4447908"/>
                </a:cubicBezTo>
                <a:cubicBezTo>
                  <a:pt x="4756941" y="4392857"/>
                  <a:pt x="4763829" y="4337801"/>
                  <a:pt x="4770714" y="4303393"/>
                </a:cubicBezTo>
                <a:close/>
                <a:moveTo>
                  <a:pt x="5516941" y="4034216"/>
                </a:moveTo>
                <a:lnTo>
                  <a:pt x="5516585" y="4035638"/>
                </a:lnTo>
                <a:lnTo>
                  <a:pt x="5517415" y="4034843"/>
                </a:lnTo>
                <a:close/>
                <a:moveTo>
                  <a:pt x="4464361" y="3887629"/>
                </a:moveTo>
                <a:lnTo>
                  <a:pt x="4447219" y="3951032"/>
                </a:lnTo>
                <a:lnTo>
                  <a:pt x="4449788" y="3945610"/>
                </a:lnTo>
                <a:lnTo>
                  <a:pt x="4458042" y="3931642"/>
                </a:lnTo>
                <a:close/>
                <a:moveTo>
                  <a:pt x="5497455" y="3860297"/>
                </a:moveTo>
                <a:lnTo>
                  <a:pt x="5497454" y="3868735"/>
                </a:lnTo>
                <a:lnTo>
                  <a:pt x="5496941" y="3868220"/>
                </a:lnTo>
                <a:close/>
                <a:moveTo>
                  <a:pt x="5489018" y="3851862"/>
                </a:moveTo>
                <a:lnTo>
                  <a:pt x="5489416" y="3851862"/>
                </a:lnTo>
                <a:cubicBezTo>
                  <a:pt x="5489283" y="3854674"/>
                  <a:pt x="5489151" y="3857487"/>
                  <a:pt x="5489019" y="3860299"/>
                </a:cubicBezTo>
                <a:close/>
                <a:moveTo>
                  <a:pt x="5911079" y="3772494"/>
                </a:moveTo>
                <a:lnTo>
                  <a:pt x="5910807" y="3775940"/>
                </a:lnTo>
                <a:lnTo>
                  <a:pt x="5911685" y="3774713"/>
                </a:lnTo>
                <a:close/>
                <a:moveTo>
                  <a:pt x="6449798" y="3769517"/>
                </a:moveTo>
                <a:cubicBezTo>
                  <a:pt x="6445753" y="3768386"/>
                  <a:pt x="6441387" y="3774290"/>
                  <a:pt x="6435579" y="3779144"/>
                </a:cubicBezTo>
                <a:lnTo>
                  <a:pt x="6426392" y="3784213"/>
                </a:lnTo>
                <a:lnTo>
                  <a:pt x="6421513" y="3924977"/>
                </a:lnTo>
                <a:cubicBezTo>
                  <a:pt x="6417826" y="3973174"/>
                  <a:pt x="6412367" y="4020596"/>
                  <a:pt x="6405797" y="4066691"/>
                </a:cubicBezTo>
                <a:cubicBezTo>
                  <a:pt x="6404055" y="4086191"/>
                  <a:pt x="6407626" y="4101254"/>
                  <a:pt x="6410326" y="4126067"/>
                </a:cubicBezTo>
                <a:cubicBezTo>
                  <a:pt x="6404191" y="4167287"/>
                  <a:pt x="6400036" y="4200085"/>
                  <a:pt x="6395881" y="4232882"/>
                </a:cubicBezTo>
                <a:lnTo>
                  <a:pt x="6391736" y="4265027"/>
                </a:lnTo>
                <a:lnTo>
                  <a:pt x="6399816" y="4239321"/>
                </a:lnTo>
                <a:cubicBezTo>
                  <a:pt x="6402426" y="4210069"/>
                  <a:pt x="6404166" y="4190570"/>
                  <a:pt x="6405907" y="4171069"/>
                </a:cubicBezTo>
                <a:cubicBezTo>
                  <a:pt x="6420004" y="4123193"/>
                  <a:pt x="6413827" y="4137380"/>
                  <a:pt x="6428796" y="4079755"/>
                </a:cubicBezTo>
                <a:cubicBezTo>
                  <a:pt x="6429666" y="4070005"/>
                  <a:pt x="6419916" y="4069130"/>
                  <a:pt x="6419916" y="4069130"/>
                </a:cubicBezTo>
                <a:cubicBezTo>
                  <a:pt x="6421567" y="3995566"/>
                  <a:pt x="6430355" y="3952129"/>
                  <a:pt x="6433836" y="3913127"/>
                </a:cubicBezTo>
                <a:cubicBezTo>
                  <a:pt x="6438187" y="3864376"/>
                  <a:pt x="6446106" y="3830688"/>
                  <a:pt x="6455766" y="3777500"/>
                </a:cubicBezTo>
                <a:cubicBezTo>
                  <a:pt x="6453763" y="3772406"/>
                  <a:pt x="6451821" y="3770082"/>
                  <a:pt x="6449798" y="3769517"/>
                </a:cubicBezTo>
                <a:close/>
                <a:moveTo>
                  <a:pt x="6431269" y="3677444"/>
                </a:moveTo>
                <a:lnTo>
                  <a:pt x="6429099" y="3684082"/>
                </a:lnTo>
                <a:lnTo>
                  <a:pt x="6428712" y="3698653"/>
                </a:lnTo>
                <a:lnTo>
                  <a:pt x="6430840" y="3685964"/>
                </a:lnTo>
                <a:close/>
                <a:moveTo>
                  <a:pt x="6441196" y="3504743"/>
                </a:moveTo>
                <a:cubicBezTo>
                  <a:pt x="6440326" y="3514494"/>
                  <a:pt x="6440326" y="3514494"/>
                  <a:pt x="6440326" y="3514494"/>
                </a:cubicBezTo>
                <a:lnTo>
                  <a:pt x="6440393" y="3514771"/>
                </a:lnTo>
                <a:lnTo>
                  <a:pt x="6438704" y="3535807"/>
                </a:lnTo>
                <a:lnTo>
                  <a:pt x="6440401" y="3531965"/>
                </a:lnTo>
                <a:lnTo>
                  <a:pt x="6441548" y="3519646"/>
                </a:lnTo>
                <a:lnTo>
                  <a:pt x="6440393" y="3514771"/>
                </a:lnTo>
                <a:close/>
                <a:moveTo>
                  <a:pt x="6458019" y="3495196"/>
                </a:moveTo>
                <a:lnTo>
                  <a:pt x="6453910" y="3495641"/>
                </a:lnTo>
                <a:lnTo>
                  <a:pt x="6451579" y="3538789"/>
                </a:lnTo>
                <a:cubicBezTo>
                  <a:pt x="6448227" y="3565675"/>
                  <a:pt x="6443387" y="3593794"/>
                  <a:pt x="6438544" y="3621912"/>
                </a:cubicBezTo>
                <a:lnTo>
                  <a:pt x="6434839" y="3651648"/>
                </a:lnTo>
                <a:lnTo>
                  <a:pt x="6440156" y="3649560"/>
                </a:lnTo>
                <a:cubicBezTo>
                  <a:pt x="6442701" y="3648560"/>
                  <a:pt x="6445356" y="3646342"/>
                  <a:pt x="6448445" y="3639248"/>
                </a:cubicBezTo>
                <a:cubicBezTo>
                  <a:pt x="6448011" y="3644122"/>
                  <a:pt x="6450232" y="3646779"/>
                  <a:pt x="6452125" y="3653091"/>
                </a:cubicBezTo>
                <a:lnTo>
                  <a:pt x="6452316" y="3654200"/>
                </a:lnTo>
                <a:lnTo>
                  <a:pt x="6453358" y="3623160"/>
                </a:lnTo>
                <a:cubicBezTo>
                  <a:pt x="6455499" y="3578510"/>
                  <a:pt x="6458086" y="3535744"/>
                  <a:pt x="6456256" y="3501181"/>
                </a:cubicBezTo>
                <a:cubicBezTo>
                  <a:pt x="6458910" y="3498962"/>
                  <a:pt x="6459129" y="3496524"/>
                  <a:pt x="6458019" y="3495196"/>
                </a:cubicBezTo>
                <a:close/>
                <a:moveTo>
                  <a:pt x="5472148" y="3455387"/>
                </a:moveTo>
                <a:lnTo>
                  <a:pt x="5480584" y="3463821"/>
                </a:lnTo>
                <a:lnTo>
                  <a:pt x="5472148" y="3463821"/>
                </a:lnTo>
                <a:close/>
                <a:moveTo>
                  <a:pt x="5489019" y="3362594"/>
                </a:moveTo>
                <a:cubicBezTo>
                  <a:pt x="5489018" y="3430080"/>
                  <a:pt x="5489018" y="3455387"/>
                  <a:pt x="5497455" y="3514435"/>
                </a:cubicBezTo>
                <a:cubicBezTo>
                  <a:pt x="5514328" y="3506001"/>
                  <a:pt x="5522761" y="3539745"/>
                  <a:pt x="5522761" y="3581921"/>
                </a:cubicBezTo>
                <a:cubicBezTo>
                  <a:pt x="5522760" y="3624099"/>
                  <a:pt x="5522762" y="3666276"/>
                  <a:pt x="5531197" y="3666278"/>
                </a:cubicBezTo>
                <a:cubicBezTo>
                  <a:pt x="5539634" y="3708456"/>
                  <a:pt x="5522762" y="3767506"/>
                  <a:pt x="5514328" y="3809685"/>
                </a:cubicBezTo>
                <a:lnTo>
                  <a:pt x="5505888" y="3801249"/>
                </a:lnTo>
                <a:cubicBezTo>
                  <a:pt x="5505890" y="3804061"/>
                  <a:pt x="5505890" y="3806873"/>
                  <a:pt x="5505890" y="3809685"/>
                </a:cubicBezTo>
                <a:lnTo>
                  <a:pt x="5497454" y="3843426"/>
                </a:lnTo>
                <a:lnTo>
                  <a:pt x="5497455" y="3851862"/>
                </a:lnTo>
                <a:lnTo>
                  <a:pt x="5489416" y="3851862"/>
                </a:lnTo>
                <a:cubicBezTo>
                  <a:pt x="5489634" y="3847250"/>
                  <a:pt x="5489855" y="3842636"/>
                  <a:pt x="5490073" y="3838023"/>
                </a:cubicBezTo>
                <a:cubicBezTo>
                  <a:pt x="5486911" y="3823392"/>
                  <a:pt x="5474255" y="3826554"/>
                  <a:pt x="5480584" y="3801246"/>
                </a:cubicBezTo>
                <a:cubicBezTo>
                  <a:pt x="5489018" y="3801247"/>
                  <a:pt x="5489018" y="3801247"/>
                  <a:pt x="5489019" y="3792812"/>
                </a:cubicBezTo>
                <a:lnTo>
                  <a:pt x="5489019" y="3784378"/>
                </a:lnTo>
                <a:cubicBezTo>
                  <a:pt x="5497455" y="3784378"/>
                  <a:pt x="5497455" y="3784378"/>
                  <a:pt x="5497455" y="3775942"/>
                </a:cubicBezTo>
                <a:lnTo>
                  <a:pt x="5497455" y="3767506"/>
                </a:lnTo>
                <a:cubicBezTo>
                  <a:pt x="5489019" y="3767506"/>
                  <a:pt x="5489019" y="3775942"/>
                  <a:pt x="5489019" y="3767506"/>
                </a:cubicBezTo>
                <a:cubicBezTo>
                  <a:pt x="5489018" y="3742199"/>
                  <a:pt x="5497455" y="3716890"/>
                  <a:pt x="5480584" y="3700021"/>
                </a:cubicBezTo>
                <a:cubicBezTo>
                  <a:pt x="5489018" y="3708454"/>
                  <a:pt x="5489018" y="3708454"/>
                  <a:pt x="5489019" y="3700021"/>
                </a:cubicBezTo>
                <a:lnTo>
                  <a:pt x="5489018" y="3683147"/>
                </a:lnTo>
                <a:lnTo>
                  <a:pt x="5489019" y="3674714"/>
                </a:lnTo>
                <a:cubicBezTo>
                  <a:pt x="5505891" y="3649407"/>
                  <a:pt x="5480583" y="3624099"/>
                  <a:pt x="5497455" y="3590358"/>
                </a:cubicBezTo>
                <a:lnTo>
                  <a:pt x="5489019" y="3590355"/>
                </a:lnTo>
                <a:cubicBezTo>
                  <a:pt x="5497455" y="3590358"/>
                  <a:pt x="5497454" y="3581921"/>
                  <a:pt x="5497454" y="3581921"/>
                </a:cubicBezTo>
                <a:lnTo>
                  <a:pt x="5489016" y="3573485"/>
                </a:lnTo>
                <a:cubicBezTo>
                  <a:pt x="5489019" y="3548178"/>
                  <a:pt x="5489019" y="3522871"/>
                  <a:pt x="5489019" y="3522871"/>
                </a:cubicBezTo>
                <a:cubicBezTo>
                  <a:pt x="5489019" y="3497563"/>
                  <a:pt x="5480584" y="3539742"/>
                  <a:pt x="5480583" y="3497564"/>
                </a:cubicBezTo>
                <a:cubicBezTo>
                  <a:pt x="5489018" y="3506001"/>
                  <a:pt x="5497454" y="3497563"/>
                  <a:pt x="5489019" y="3489128"/>
                </a:cubicBezTo>
                <a:cubicBezTo>
                  <a:pt x="5480583" y="3480694"/>
                  <a:pt x="5472148" y="3522871"/>
                  <a:pt x="5472148" y="3480692"/>
                </a:cubicBezTo>
                <a:lnTo>
                  <a:pt x="5480583" y="3480694"/>
                </a:lnTo>
                <a:lnTo>
                  <a:pt x="5480584" y="3472258"/>
                </a:lnTo>
                <a:lnTo>
                  <a:pt x="5480584" y="3463821"/>
                </a:lnTo>
                <a:cubicBezTo>
                  <a:pt x="5480584" y="3461009"/>
                  <a:pt x="5480583" y="3458197"/>
                  <a:pt x="5480583" y="3455387"/>
                </a:cubicBezTo>
                <a:cubicBezTo>
                  <a:pt x="5480582" y="3452574"/>
                  <a:pt x="5480583" y="3449762"/>
                  <a:pt x="5480584" y="3446949"/>
                </a:cubicBezTo>
                <a:cubicBezTo>
                  <a:pt x="5489019" y="3446949"/>
                  <a:pt x="5489019" y="3438514"/>
                  <a:pt x="5489018" y="3430080"/>
                </a:cubicBezTo>
                <a:cubicBezTo>
                  <a:pt x="5480583" y="3430080"/>
                  <a:pt x="5480584" y="3421642"/>
                  <a:pt x="5480583" y="3413208"/>
                </a:cubicBezTo>
                <a:cubicBezTo>
                  <a:pt x="5489018" y="3404771"/>
                  <a:pt x="5489018" y="3379464"/>
                  <a:pt x="5489019" y="3362594"/>
                </a:cubicBezTo>
                <a:close/>
                <a:moveTo>
                  <a:pt x="6476672" y="3330681"/>
                </a:moveTo>
                <a:lnTo>
                  <a:pt x="6474216" y="3344735"/>
                </a:lnTo>
                <a:lnTo>
                  <a:pt x="6474237" y="3389156"/>
                </a:lnTo>
                <a:lnTo>
                  <a:pt x="6473057" y="3436128"/>
                </a:lnTo>
                <a:lnTo>
                  <a:pt x="6474117" y="3429860"/>
                </a:lnTo>
                <a:cubicBezTo>
                  <a:pt x="6476661" y="3419416"/>
                  <a:pt x="6479967" y="3409885"/>
                  <a:pt x="6484385" y="3401681"/>
                </a:cubicBezTo>
                <a:cubicBezTo>
                  <a:pt x="6480358" y="3377977"/>
                  <a:pt x="6478049" y="3355656"/>
                  <a:pt x="6476754" y="3334041"/>
                </a:cubicBezTo>
                <a:close/>
                <a:moveTo>
                  <a:pt x="4591997" y="3197452"/>
                </a:moveTo>
                <a:cubicBezTo>
                  <a:pt x="4566940" y="3202074"/>
                  <a:pt x="4574374" y="3225850"/>
                  <a:pt x="4573874" y="3239660"/>
                </a:cubicBezTo>
                <a:cubicBezTo>
                  <a:pt x="4571538" y="3532716"/>
                  <a:pt x="4528026" y="3817368"/>
                  <a:pt x="4466612" y="4099989"/>
                </a:cubicBezTo>
                <a:lnTo>
                  <a:pt x="4461265" y="4132980"/>
                </a:lnTo>
                <a:cubicBezTo>
                  <a:pt x="4459609" y="4140525"/>
                  <a:pt x="4456610" y="4146984"/>
                  <a:pt x="4451817" y="4150441"/>
                </a:cubicBezTo>
                <a:lnTo>
                  <a:pt x="4445021" y="4150252"/>
                </a:lnTo>
                <a:lnTo>
                  <a:pt x="4440617" y="4171396"/>
                </a:lnTo>
                <a:cubicBezTo>
                  <a:pt x="4432827" y="4201347"/>
                  <a:pt x="4422793" y="4232709"/>
                  <a:pt x="4419203" y="4256889"/>
                </a:cubicBezTo>
                <a:cubicBezTo>
                  <a:pt x="4411381" y="4274332"/>
                  <a:pt x="4408559" y="4269841"/>
                  <a:pt x="4407405" y="4258040"/>
                </a:cubicBezTo>
                <a:cubicBezTo>
                  <a:pt x="4405225" y="4284465"/>
                  <a:pt x="4391248" y="4312041"/>
                  <a:pt x="4396892" y="4321021"/>
                </a:cubicBezTo>
                <a:cubicBezTo>
                  <a:pt x="4384069" y="4360400"/>
                  <a:pt x="4374579" y="4385155"/>
                  <a:pt x="4369578" y="4407090"/>
                </a:cubicBezTo>
                <a:cubicBezTo>
                  <a:pt x="4360089" y="4431845"/>
                  <a:pt x="4352267" y="4449289"/>
                  <a:pt x="4333800" y="4479686"/>
                </a:cubicBezTo>
                <a:cubicBezTo>
                  <a:pt x="4326489" y="4478016"/>
                  <a:pt x="4332646" y="4467883"/>
                  <a:pt x="4325334" y="4466213"/>
                </a:cubicBezTo>
                <a:cubicBezTo>
                  <a:pt x="4306356" y="4515724"/>
                  <a:pt x="4298021" y="4552281"/>
                  <a:pt x="4280710" y="4594480"/>
                </a:cubicBezTo>
                <a:cubicBezTo>
                  <a:pt x="4270709" y="4638349"/>
                  <a:pt x="4253397" y="4680548"/>
                  <a:pt x="4225440" y="4735700"/>
                </a:cubicBezTo>
                <a:cubicBezTo>
                  <a:pt x="4236597" y="4703634"/>
                  <a:pt x="4221464" y="4719407"/>
                  <a:pt x="4207997" y="4727870"/>
                </a:cubicBezTo>
                <a:cubicBezTo>
                  <a:pt x="4203508" y="4730690"/>
                  <a:pt x="4201841" y="4738002"/>
                  <a:pt x="4197352" y="4740823"/>
                </a:cubicBezTo>
                <a:cubicBezTo>
                  <a:pt x="4197352" y="4740823"/>
                  <a:pt x="4194531" y="4736333"/>
                  <a:pt x="4196197" y="4729021"/>
                </a:cubicBezTo>
                <a:cubicBezTo>
                  <a:pt x="4196197" y="4729021"/>
                  <a:pt x="4196197" y="4729021"/>
                  <a:pt x="4197864" y="4721710"/>
                </a:cubicBezTo>
                <a:cubicBezTo>
                  <a:pt x="4194531" y="4736333"/>
                  <a:pt x="4186065" y="4722860"/>
                  <a:pt x="4198377" y="4702596"/>
                </a:cubicBezTo>
                <a:cubicBezTo>
                  <a:pt x="4198377" y="4702596"/>
                  <a:pt x="4198377" y="4702596"/>
                  <a:pt x="4205687" y="4704265"/>
                </a:cubicBezTo>
                <a:cubicBezTo>
                  <a:pt x="4210175" y="4701445"/>
                  <a:pt x="4211842" y="4694134"/>
                  <a:pt x="4211842" y="4694134"/>
                </a:cubicBezTo>
                <a:cubicBezTo>
                  <a:pt x="4219153" y="4695804"/>
                  <a:pt x="4214665" y="4698624"/>
                  <a:pt x="4212998" y="4705936"/>
                </a:cubicBezTo>
                <a:cubicBezTo>
                  <a:pt x="4212998" y="4705936"/>
                  <a:pt x="4212998" y="4705936"/>
                  <a:pt x="4211331" y="4713247"/>
                </a:cubicBezTo>
                <a:cubicBezTo>
                  <a:pt x="4228131" y="4690161"/>
                  <a:pt x="4247110" y="4640651"/>
                  <a:pt x="4241466" y="4631670"/>
                </a:cubicBezTo>
                <a:cubicBezTo>
                  <a:pt x="4260444" y="4582159"/>
                  <a:pt x="4289555" y="4538810"/>
                  <a:pt x="4288913" y="4507894"/>
                </a:cubicBezTo>
                <a:cubicBezTo>
                  <a:pt x="4300068" y="4475827"/>
                  <a:pt x="4304045" y="4492119"/>
                  <a:pt x="4316357" y="4471856"/>
                </a:cubicBezTo>
                <a:cubicBezTo>
                  <a:pt x="4327513" y="4439788"/>
                  <a:pt x="4315713" y="4440940"/>
                  <a:pt x="4320714" y="4419005"/>
                </a:cubicBezTo>
                <a:cubicBezTo>
                  <a:pt x="4343669" y="4385788"/>
                  <a:pt x="4350337" y="4356541"/>
                  <a:pt x="4355338" y="4334607"/>
                </a:cubicBezTo>
                <a:cubicBezTo>
                  <a:pt x="4360337" y="4312673"/>
                  <a:pt x="4362517" y="4286248"/>
                  <a:pt x="4378161" y="4251360"/>
                </a:cubicBezTo>
                <a:cubicBezTo>
                  <a:pt x="4387139" y="4245719"/>
                  <a:pt x="4393294" y="4235587"/>
                  <a:pt x="4394450" y="4247389"/>
                </a:cubicBezTo>
                <a:cubicBezTo>
                  <a:pt x="4402400" y="4225167"/>
                  <a:pt x="4408563" y="4204459"/>
                  <a:pt x="4413578" y="4184571"/>
                </a:cubicBezTo>
                <a:lnTo>
                  <a:pt x="4421652" y="4146369"/>
                </a:lnTo>
                <a:lnTo>
                  <a:pt x="4419667" y="4145669"/>
                </a:lnTo>
                <a:cubicBezTo>
                  <a:pt x="4411835" y="4140006"/>
                  <a:pt x="4415040" y="4130269"/>
                  <a:pt x="4417525" y="4118952"/>
                </a:cubicBezTo>
                <a:lnTo>
                  <a:pt x="4441264" y="4013294"/>
                </a:lnTo>
                <a:lnTo>
                  <a:pt x="4436422" y="4018999"/>
                </a:lnTo>
                <a:cubicBezTo>
                  <a:pt x="4434811" y="4020794"/>
                  <a:pt x="4433163" y="4022220"/>
                  <a:pt x="4431567" y="4022637"/>
                </a:cubicBezTo>
                <a:lnTo>
                  <a:pt x="4428326" y="4020913"/>
                </a:lnTo>
                <a:lnTo>
                  <a:pt x="4391474" y="4157215"/>
                </a:lnTo>
                <a:cubicBezTo>
                  <a:pt x="4245872" y="4587483"/>
                  <a:pt x="4023359" y="4982296"/>
                  <a:pt x="3740297" y="5325287"/>
                </a:cubicBezTo>
                <a:lnTo>
                  <a:pt x="3673269" y="5399037"/>
                </a:lnTo>
                <a:lnTo>
                  <a:pt x="3669727" y="5403831"/>
                </a:lnTo>
                <a:lnTo>
                  <a:pt x="3640004" y="5455366"/>
                </a:lnTo>
                <a:lnTo>
                  <a:pt x="3518669" y="5580675"/>
                </a:lnTo>
                <a:lnTo>
                  <a:pt x="3333378" y="5787546"/>
                </a:lnTo>
                <a:cubicBezTo>
                  <a:pt x="3122018" y="6000957"/>
                  <a:pt x="2889704" y="6191657"/>
                  <a:pt x="2632692" y="6357958"/>
                </a:cubicBezTo>
                <a:cubicBezTo>
                  <a:pt x="2733788" y="6296630"/>
                  <a:pt x="2834388" y="6234681"/>
                  <a:pt x="2932959" y="6170259"/>
                </a:cubicBezTo>
                <a:lnTo>
                  <a:pt x="3209727" y="5975694"/>
                </a:lnTo>
                <a:lnTo>
                  <a:pt x="3479318" y="5724393"/>
                </a:lnTo>
                <a:cubicBezTo>
                  <a:pt x="3527839" y="5672164"/>
                  <a:pt x="3581129" y="5623787"/>
                  <a:pt x="3630789" y="5574052"/>
                </a:cubicBezTo>
                <a:cubicBezTo>
                  <a:pt x="3634645" y="5569283"/>
                  <a:pt x="3637645" y="5562643"/>
                  <a:pt x="3641784" y="5558498"/>
                </a:cubicBezTo>
                <a:lnTo>
                  <a:pt x="3648847" y="5558267"/>
                </a:lnTo>
                <a:lnTo>
                  <a:pt x="3723992" y="5473810"/>
                </a:lnTo>
                <a:lnTo>
                  <a:pt x="3661585" y="5560315"/>
                </a:lnTo>
                <a:lnTo>
                  <a:pt x="3668289" y="5568400"/>
                </a:lnTo>
                <a:lnTo>
                  <a:pt x="3671349" y="5565159"/>
                </a:lnTo>
                <a:cubicBezTo>
                  <a:pt x="3687213" y="5548535"/>
                  <a:pt x="3700002" y="5533309"/>
                  <a:pt x="3704743" y="5518593"/>
                </a:cubicBezTo>
                <a:cubicBezTo>
                  <a:pt x="3725755" y="5491925"/>
                  <a:pt x="3724196" y="5508623"/>
                  <a:pt x="3742448" y="5493487"/>
                </a:cubicBezTo>
                <a:cubicBezTo>
                  <a:pt x="3763460" y="5466819"/>
                  <a:pt x="3751931" y="5464055"/>
                  <a:pt x="3763817" y="5444954"/>
                </a:cubicBezTo>
                <a:cubicBezTo>
                  <a:pt x="3796358" y="5421049"/>
                  <a:pt x="3812206" y="5395582"/>
                  <a:pt x="3824093" y="5376481"/>
                </a:cubicBezTo>
                <a:cubicBezTo>
                  <a:pt x="3835979" y="5357380"/>
                  <a:pt x="3846665" y="5333114"/>
                  <a:pt x="3872840" y="5305243"/>
                </a:cubicBezTo>
                <a:cubicBezTo>
                  <a:pt x="3883167" y="5302842"/>
                  <a:pt x="3892293" y="5295273"/>
                  <a:pt x="3889533" y="5306806"/>
                </a:cubicBezTo>
                <a:cubicBezTo>
                  <a:pt x="3948607" y="5233167"/>
                  <a:pt x="3972737" y="5173101"/>
                  <a:pt x="4015119" y="5097899"/>
                </a:cubicBezTo>
                <a:cubicBezTo>
                  <a:pt x="4009956" y="5099101"/>
                  <a:pt x="3996867" y="5113036"/>
                  <a:pt x="3994464" y="5102704"/>
                </a:cubicBezTo>
                <a:cubicBezTo>
                  <a:pt x="4022556" y="5036271"/>
                  <a:pt x="4055942" y="5039396"/>
                  <a:pt x="4092802" y="4987260"/>
                </a:cubicBezTo>
                <a:cubicBezTo>
                  <a:pt x="4098478" y="4994108"/>
                  <a:pt x="4087401" y="5007915"/>
                  <a:pt x="4080850" y="5021436"/>
                </a:cubicBezTo>
                <a:lnTo>
                  <a:pt x="4078382" y="5029071"/>
                </a:lnTo>
                <a:lnTo>
                  <a:pt x="4076190" y="5029922"/>
                </a:lnTo>
                <a:cubicBezTo>
                  <a:pt x="4075695" y="5030717"/>
                  <a:pt x="4075996" y="5032009"/>
                  <a:pt x="4076596" y="5034592"/>
                </a:cubicBezTo>
                <a:lnTo>
                  <a:pt x="4078382" y="5029071"/>
                </a:lnTo>
                <a:lnTo>
                  <a:pt x="4080559" y="5028225"/>
                </a:lnTo>
                <a:cubicBezTo>
                  <a:pt x="4084521" y="5021858"/>
                  <a:pt x="4089684" y="5020657"/>
                  <a:pt x="4085722" y="5027024"/>
                </a:cubicBezTo>
                <a:cubicBezTo>
                  <a:pt x="4085722" y="5027024"/>
                  <a:pt x="4082961" y="5038557"/>
                  <a:pt x="4077797" y="5039757"/>
                </a:cubicBezTo>
                <a:cubicBezTo>
                  <a:pt x="4077797" y="5039757"/>
                  <a:pt x="4079000" y="5044924"/>
                  <a:pt x="4079000" y="5044924"/>
                </a:cubicBezTo>
                <a:cubicBezTo>
                  <a:pt x="4079000" y="5044924"/>
                  <a:pt x="4079000" y="5044924"/>
                  <a:pt x="4073836" y="5046125"/>
                </a:cubicBezTo>
                <a:cubicBezTo>
                  <a:pt x="4053668" y="5099823"/>
                  <a:pt x="4027135" y="5149558"/>
                  <a:pt x="3990632" y="5179830"/>
                </a:cubicBezTo>
                <a:cubicBezTo>
                  <a:pt x="3988715" y="5218392"/>
                  <a:pt x="3932401" y="5280498"/>
                  <a:pt x="3909830" y="5323866"/>
                </a:cubicBezTo>
                <a:cubicBezTo>
                  <a:pt x="3896742" y="5337801"/>
                  <a:pt x="3895541" y="5332635"/>
                  <a:pt x="3898301" y="5321102"/>
                </a:cubicBezTo>
                <a:cubicBezTo>
                  <a:pt x="3887617" y="5345369"/>
                  <a:pt x="3865403" y="5366871"/>
                  <a:pt x="3867806" y="5377204"/>
                </a:cubicBezTo>
                <a:cubicBezTo>
                  <a:pt x="3842832" y="5410239"/>
                  <a:pt x="3825782" y="5430541"/>
                  <a:pt x="3813895" y="5449641"/>
                </a:cubicBezTo>
                <a:cubicBezTo>
                  <a:pt x="3796845" y="5469943"/>
                  <a:pt x="3783758" y="5483878"/>
                  <a:pt x="3756379" y="5506583"/>
                </a:cubicBezTo>
                <a:cubicBezTo>
                  <a:pt x="3750015" y="5502617"/>
                  <a:pt x="3759140" y="5495049"/>
                  <a:pt x="3752775" y="5491084"/>
                </a:cubicBezTo>
                <a:cubicBezTo>
                  <a:pt x="3735725" y="5511386"/>
                  <a:pt x="3722248" y="5529496"/>
                  <a:pt x="3709265" y="5546809"/>
                </a:cubicBezTo>
                <a:lnTo>
                  <a:pt x="3669885" y="5596303"/>
                </a:lnTo>
                <a:lnTo>
                  <a:pt x="3646499" y="5639958"/>
                </a:lnTo>
                <a:cubicBezTo>
                  <a:pt x="3636807" y="5653411"/>
                  <a:pt x="3625640" y="5665276"/>
                  <a:pt x="3613620" y="5675270"/>
                </a:cubicBezTo>
                <a:cubicBezTo>
                  <a:pt x="3546271" y="5739090"/>
                  <a:pt x="3481820" y="5807614"/>
                  <a:pt x="3413507" y="5872624"/>
                </a:cubicBezTo>
                <a:lnTo>
                  <a:pt x="3322805" y="5952776"/>
                </a:lnTo>
                <a:lnTo>
                  <a:pt x="3320558" y="5955085"/>
                </a:lnTo>
                <a:lnTo>
                  <a:pt x="3314757" y="5959888"/>
                </a:lnTo>
                <a:lnTo>
                  <a:pt x="3307300" y="5966478"/>
                </a:lnTo>
                <a:lnTo>
                  <a:pt x="3303928" y="5968852"/>
                </a:lnTo>
                <a:lnTo>
                  <a:pt x="3201349" y="6053762"/>
                </a:lnTo>
                <a:lnTo>
                  <a:pt x="3207992" y="6056670"/>
                </a:lnTo>
                <a:cubicBezTo>
                  <a:pt x="3213890" y="6057419"/>
                  <a:pt x="3219782" y="6056712"/>
                  <a:pt x="3225724" y="6055701"/>
                </a:cubicBezTo>
                <a:lnTo>
                  <a:pt x="3234055" y="6055584"/>
                </a:lnTo>
                <a:lnTo>
                  <a:pt x="3383085" y="5947757"/>
                </a:lnTo>
                <a:lnTo>
                  <a:pt x="3692178" y="5663100"/>
                </a:lnTo>
                <a:lnTo>
                  <a:pt x="3726668" y="5628774"/>
                </a:lnTo>
                <a:cubicBezTo>
                  <a:pt x="3734588" y="5620072"/>
                  <a:pt x="3741869" y="5609965"/>
                  <a:pt x="3751517" y="5601329"/>
                </a:cubicBezTo>
                <a:lnTo>
                  <a:pt x="3758066" y="5598201"/>
                </a:lnTo>
                <a:lnTo>
                  <a:pt x="4021526" y="5278330"/>
                </a:lnTo>
                <a:lnTo>
                  <a:pt x="4018741" y="5279415"/>
                </a:lnTo>
                <a:cubicBezTo>
                  <a:pt x="4013800" y="5281340"/>
                  <a:pt x="4010786" y="5288207"/>
                  <a:pt x="4005846" y="5290131"/>
                </a:cubicBezTo>
                <a:cubicBezTo>
                  <a:pt x="4005846" y="5290131"/>
                  <a:pt x="4003921" y="5285190"/>
                  <a:pt x="4006936" y="5278323"/>
                </a:cubicBezTo>
                <a:cubicBezTo>
                  <a:pt x="4006936" y="5278323"/>
                  <a:pt x="4006936" y="5278323"/>
                  <a:pt x="4009950" y="5271457"/>
                </a:cubicBezTo>
                <a:cubicBezTo>
                  <a:pt x="4003921" y="5285190"/>
                  <a:pt x="3998145" y="5270364"/>
                  <a:pt x="4014054" y="5252781"/>
                </a:cubicBezTo>
                <a:cubicBezTo>
                  <a:pt x="4014054" y="5252781"/>
                  <a:pt x="4014054" y="5252781"/>
                  <a:pt x="4020918" y="5255799"/>
                </a:cubicBezTo>
                <a:cubicBezTo>
                  <a:pt x="4025859" y="5253874"/>
                  <a:pt x="4028873" y="5247008"/>
                  <a:pt x="4028873" y="5247008"/>
                </a:cubicBezTo>
                <a:cubicBezTo>
                  <a:pt x="4035738" y="5250025"/>
                  <a:pt x="4030799" y="5251950"/>
                  <a:pt x="4027784" y="5258816"/>
                </a:cubicBezTo>
                <a:cubicBezTo>
                  <a:pt x="4027784" y="5258816"/>
                  <a:pt x="4027784" y="5258816"/>
                  <a:pt x="4024769" y="5265682"/>
                </a:cubicBezTo>
                <a:cubicBezTo>
                  <a:pt x="4045619" y="5246176"/>
                  <a:pt x="4073585" y="5201129"/>
                  <a:pt x="4069734" y="5191244"/>
                </a:cubicBezTo>
                <a:cubicBezTo>
                  <a:pt x="4097702" y="5146196"/>
                  <a:pt x="4134459" y="5109107"/>
                  <a:pt x="4139652" y="5078624"/>
                </a:cubicBezTo>
                <a:cubicBezTo>
                  <a:pt x="4156650" y="5049234"/>
                  <a:pt x="4157486" y="5065984"/>
                  <a:pt x="4173395" y="5048402"/>
                </a:cubicBezTo>
                <a:cubicBezTo>
                  <a:pt x="4190393" y="5019012"/>
                  <a:pt x="4178588" y="5017919"/>
                  <a:pt x="4187632" y="4997320"/>
                </a:cubicBezTo>
                <a:cubicBezTo>
                  <a:pt x="4216435" y="4969022"/>
                  <a:pt x="4228493" y="4941556"/>
                  <a:pt x="4237537" y="4920957"/>
                </a:cubicBezTo>
                <a:cubicBezTo>
                  <a:pt x="4246580" y="4900358"/>
                  <a:pt x="4253699" y="4874816"/>
                  <a:pt x="4275637" y="4843501"/>
                </a:cubicBezTo>
                <a:cubicBezTo>
                  <a:pt x="4285516" y="4839652"/>
                  <a:pt x="4293471" y="4830861"/>
                  <a:pt x="4292382" y="4842669"/>
                </a:cubicBezTo>
                <a:cubicBezTo>
                  <a:pt x="4340361" y="4761364"/>
                  <a:pt x="4355687" y="4698473"/>
                  <a:pt x="4386922" y="4618000"/>
                </a:cubicBezTo>
                <a:cubicBezTo>
                  <a:pt x="4381981" y="4619925"/>
                  <a:pt x="4371013" y="4635583"/>
                  <a:pt x="4367162" y="4625699"/>
                </a:cubicBezTo>
                <a:cubicBezTo>
                  <a:pt x="4380917" y="4573381"/>
                  <a:pt x="4403194" y="4559366"/>
                  <a:pt x="4425731" y="4531642"/>
                </a:cubicBezTo>
                <a:lnTo>
                  <a:pt x="4440463" y="4509053"/>
                </a:lnTo>
                <a:lnTo>
                  <a:pt x="4496479" y="4324901"/>
                </a:lnTo>
                <a:cubicBezTo>
                  <a:pt x="4521568" y="4233685"/>
                  <a:pt x="4543234" y="4141480"/>
                  <a:pt x="4558379" y="4048002"/>
                </a:cubicBezTo>
                <a:cubicBezTo>
                  <a:pt x="4569850" y="3998639"/>
                  <a:pt x="4590786" y="3955149"/>
                  <a:pt x="4558015" y="3905566"/>
                </a:cubicBezTo>
                <a:cubicBezTo>
                  <a:pt x="4538300" y="3877199"/>
                  <a:pt x="4553615" y="3836270"/>
                  <a:pt x="4557679" y="3800467"/>
                </a:cubicBezTo>
                <a:cubicBezTo>
                  <a:pt x="4590780" y="3612230"/>
                  <a:pt x="4599074" y="3421712"/>
                  <a:pt x="4604555" y="3232475"/>
                </a:cubicBezTo>
                <a:cubicBezTo>
                  <a:pt x="4605057" y="3218665"/>
                  <a:pt x="4606838" y="3207668"/>
                  <a:pt x="4591997" y="3197452"/>
                </a:cubicBezTo>
                <a:close/>
                <a:moveTo>
                  <a:pt x="6452746" y="3122946"/>
                </a:moveTo>
                <a:lnTo>
                  <a:pt x="6453162" y="3130579"/>
                </a:lnTo>
                <a:cubicBezTo>
                  <a:pt x="6454002" y="3144398"/>
                  <a:pt x="6455020" y="3157082"/>
                  <a:pt x="6456587" y="3167050"/>
                </a:cubicBezTo>
                <a:lnTo>
                  <a:pt x="6461451" y="3181937"/>
                </a:lnTo>
                <a:lnTo>
                  <a:pt x="6467043" y="3130919"/>
                </a:lnTo>
                <a:lnTo>
                  <a:pt x="6466334" y="3130706"/>
                </a:lnTo>
                <a:cubicBezTo>
                  <a:pt x="6460900" y="3134825"/>
                  <a:pt x="6459629" y="3169723"/>
                  <a:pt x="6458257" y="3143801"/>
                </a:cubicBezTo>
                <a:cubicBezTo>
                  <a:pt x="6457582" y="3137599"/>
                  <a:pt x="6456467" y="3132892"/>
                  <a:pt x="6455200" y="3129015"/>
                </a:cubicBezTo>
                <a:close/>
                <a:moveTo>
                  <a:pt x="5899755" y="3090904"/>
                </a:moveTo>
                <a:lnTo>
                  <a:pt x="5899749" y="3090971"/>
                </a:lnTo>
                <a:cubicBezTo>
                  <a:pt x="5919838" y="3123943"/>
                  <a:pt x="5908169" y="3206962"/>
                  <a:pt x="5913876" y="3255517"/>
                </a:cubicBezTo>
                <a:cubicBezTo>
                  <a:pt x="5910883" y="3274399"/>
                  <a:pt x="5906986" y="3270802"/>
                  <a:pt x="5902787" y="3259712"/>
                </a:cubicBezTo>
                <a:cubicBezTo>
                  <a:pt x="5907589" y="3285788"/>
                  <a:pt x="5901302" y="3316058"/>
                  <a:pt x="5909097" y="3323253"/>
                </a:cubicBezTo>
                <a:cubicBezTo>
                  <a:pt x="5907008" y="3364613"/>
                  <a:pt x="5904317" y="3390988"/>
                  <a:pt x="5905223" y="3413467"/>
                </a:cubicBezTo>
                <a:cubicBezTo>
                  <a:pt x="5902530" y="3439842"/>
                  <a:pt x="5899538" y="3458724"/>
                  <a:pt x="5889655" y="3492889"/>
                </a:cubicBezTo>
                <a:cubicBezTo>
                  <a:pt x="5882162" y="3493189"/>
                  <a:pt x="5885456" y="3481799"/>
                  <a:pt x="5877964" y="3482098"/>
                </a:cubicBezTo>
                <a:cubicBezTo>
                  <a:pt x="5875272" y="3508474"/>
                  <a:pt x="5874304" y="3531026"/>
                  <a:pt x="5873297" y="3552644"/>
                </a:cubicBezTo>
                <a:lnTo>
                  <a:pt x="5868721" y="3613366"/>
                </a:lnTo>
                <a:lnTo>
                  <a:pt x="5868626" y="3615664"/>
                </a:lnTo>
                <a:cubicBezTo>
                  <a:pt x="5868626" y="3657842"/>
                  <a:pt x="5885498" y="3615664"/>
                  <a:pt x="5902370" y="3649406"/>
                </a:cubicBezTo>
                <a:cubicBezTo>
                  <a:pt x="5893933" y="3691583"/>
                  <a:pt x="5902370" y="3708456"/>
                  <a:pt x="5893933" y="3759069"/>
                </a:cubicBezTo>
                <a:cubicBezTo>
                  <a:pt x="5902370" y="3759071"/>
                  <a:pt x="5910805" y="3742199"/>
                  <a:pt x="5910807" y="3708454"/>
                </a:cubicBezTo>
                <a:cubicBezTo>
                  <a:pt x="5910806" y="3716891"/>
                  <a:pt x="5912915" y="3725327"/>
                  <a:pt x="5913969" y="3735871"/>
                </a:cubicBezTo>
                <a:lnTo>
                  <a:pt x="5913771" y="3738386"/>
                </a:lnTo>
                <a:lnTo>
                  <a:pt x="5919568" y="3702380"/>
                </a:lnTo>
                <a:cubicBezTo>
                  <a:pt x="5922793" y="3683032"/>
                  <a:pt x="5924516" y="3666146"/>
                  <a:pt x="5920803" y="3653480"/>
                </a:cubicBezTo>
                <a:cubicBezTo>
                  <a:pt x="5922843" y="3624570"/>
                  <a:pt x="5929754" y="3637108"/>
                  <a:pt x="5935379" y="3617663"/>
                </a:cubicBezTo>
                <a:cubicBezTo>
                  <a:pt x="5937419" y="3588753"/>
                  <a:pt x="5927953" y="3592333"/>
                  <a:pt x="5927180" y="3573144"/>
                </a:cubicBezTo>
                <a:cubicBezTo>
                  <a:pt x="5938686" y="3540652"/>
                  <a:pt x="5937656" y="3515068"/>
                  <a:pt x="5936885" y="3495878"/>
                </a:cubicBezTo>
                <a:cubicBezTo>
                  <a:pt x="5936112" y="3476689"/>
                  <a:pt x="5932013" y="3454430"/>
                  <a:pt x="5937123" y="3422193"/>
                </a:cubicBezTo>
                <a:cubicBezTo>
                  <a:pt x="5943262" y="3415542"/>
                  <a:pt x="5946073" y="3405820"/>
                  <a:pt x="5949659" y="3415287"/>
                </a:cubicBezTo>
                <a:cubicBezTo>
                  <a:pt x="5952847" y="3375119"/>
                  <a:pt x="5951495" y="3341537"/>
                  <a:pt x="5948577" y="3308820"/>
                </a:cubicBezTo>
                <a:lnTo>
                  <a:pt x="5940173" y="3227623"/>
                </a:lnTo>
                <a:lnTo>
                  <a:pt x="5936112" y="3227623"/>
                </a:lnTo>
                <a:lnTo>
                  <a:pt x="5934113" y="3216005"/>
                </a:lnTo>
                <a:lnTo>
                  <a:pt x="5933300" y="3217735"/>
                </a:lnTo>
                <a:cubicBezTo>
                  <a:pt x="5931445" y="3221411"/>
                  <a:pt x="5929143" y="3223905"/>
                  <a:pt x="5925816" y="3220835"/>
                </a:cubicBezTo>
                <a:cubicBezTo>
                  <a:pt x="5922807" y="3205739"/>
                  <a:pt x="5922115" y="3193554"/>
                  <a:pt x="5922789" y="3182917"/>
                </a:cubicBezTo>
                <a:lnTo>
                  <a:pt x="5925668" y="3166923"/>
                </a:lnTo>
                <a:lnTo>
                  <a:pt x="5922799" y="3150253"/>
                </a:lnTo>
                <a:close/>
                <a:moveTo>
                  <a:pt x="6470079" y="2971783"/>
                </a:moveTo>
                <a:lnTo>
                  <a:pt x="6459848" y="2985189"/>
                </a:lnTo>
                <a:lnTo>
                  <a:pt x="6446665" y="2989730"/>
                </a:lnTo>
                <a:lnTo>
                  <a:pt x="6447438" y="2994236"/>
                </a:lnTo>
                <a:cubicBezTo>
                  <a:pt x="6455446" y="3014611"/>
                  <a:pt x="6450136" y="3019049"/>
                  <a:pt x="6440386" y="3018174"/>
                </a:cubicBezTo>
                <a:cubicBezTo>
                  <a:pt x="6446611" y="3031019"/>
                  <a:pt x="6449095" y="3058268"/>
                  <a:pt x="6450805" y="3087293"/>
                </a:cubicBezTo>
                <a:lnTo>
                  <a:pt x="6451373" y="3097752"/>
                </a:lnTo>
                <a:lnTo>
                  <a:pt x="6456557" y="3096583"/>
                </a:lnTo>
                <a:cubicBezTo>
                  <a:pt x="6460436" y="3093129"/>
                  <a:pt x="6463655" y="3087372"/>
                  <a:pt x="6467490" y="3085383"/>
                </a:cubicBezTo>
                <a:lnTo>
                  <a:pt x="6469775" y="3085600"/>
                </a:lnTo>
                <a:lnTo>
                  <a:pt x="6473655" y="3017169"/>
                </a:lnTo>
                <a:lnTo>
                  <a:pt x="6473968" y="2994029"/>
                </a:lnTo>
                <a:close/>
                <a:moveTo>
                  <a:pt x="5796128" y="2808658"/>
                </a:moveTo>
                <a:lnTo>
                  <a:pt x="5796854" y="2813211"/>
                </a:lnTo>
                <a:cubicBezTo>
                  <a:pt x="5798396" y="2839886"/>
                  <a:pt x="5796605" y="2865287"/>
                  <a:pt x="5790016" y="2888065"/>
                </a:cubicBezTo>
                <a:cubicBezTo>
                  <a:pt x="5810105" y="2921037"/>
                  <a:pt x="5798436" y="3004057"/>
                  <a:pt x="5804143" y="3052612"/>
                </a:cubicBezTo>
                <a:cubicBezTo>
                  <a:pt x="5801150" y="3071493"/>
                  <a:pt x="5797254" y="3067897"/>
                  <a:pt x="5793054" y="3056806"/>
                </a:cubicBezTo>
                <a:cubicBezTo>
                  <a:pt x="5797857" y="3082882"/>
                  <a:pt x="5791569" y="3113152"/>
                  <a:pt x="5799363" y="3120348"/>
                </a:cubicBezTo>
                <a:cubicBezTo>
                  <a:pt x="5797275" y="3161707"/>
                  <a:pt x="5794584" y="3188083"/>
                  <a:pt x="5795489" y="3210561"/>
                </a:cubicBezTo>
                <a:cubicBezTo>
                  <a:pt x="5792798" y="3236936"/>
                  <a:pt x="5789805" y="3255817"/>
                  <a:pt x="5779922" y="3289984"/>
                </a:cubicBezTo>
                <a:cubicBezTo>
                  <a:pt x="5772429" y="3290282"/>
                  <a:pt x="5775723" y="3278894"/>
                  <a:pt x="5768230" y="3279192"/>
                </a:cubicBezTo>
                <a:cubicBezTo>
                  <a:pt x="5762848" y="3331941"/>
                  <a:pt x="5764356" y="3369406"/>
                  <a:pt x="5758672" y="3414663"/>
                </a:cubicBezTo>
                <a:cubicBezTo>
                  <a:pt x="5759576" y="3437141"/>
                  <a:pt x="5758607" y="3459695"/>
                  <a:pt x="5755841" y="3484197"/>
                </a:cubicBezTo>
                <a:lnTo>
                  <a:pt x="5751250" y="3511578"/>
                </a:lnTo>
                <a:lnTo>
                  <a:pt x="5753689" y="3558722"/>
                </a:lnTo>
                <a:cubicBezTo>
                  <a:pt x="5752634" y="3581921"/>
                  <a:pt x="5750526" y="3607228"/>
                  <a:pt x="5750526" y="3632535"/>
                </a:cubicBezTo>
                <a:cubicBezTo>
                  <a:pt x="5792705" y="3674714"/>
                  <a:pt x="5826448" y="3531308"/>
                  <a:pt x="5834884" y="3413208"/>
                </a:cubicBezTo>
                <a:cubicBezTo>
                  <a:pt x="5843319" y="3404771"/>
                  <a:pt x="5851757" y="3413208"/>
                  <a:pt x="5868624" y="3387901"/>
                </a:cubicBezTo>
                <a:cubicBezTo>
                  <a:pt x="5864407" y="3400555"/>
                  <a:pt x="5864408" y="3406882"/>
                  <a:pt x="5866517" y="3410045"/>
                </a:cubicBezTo>
                <a:lnTo>
                  <a:pt x="5867131" y="3410229"/>
                </a:lnTo>
                <a:lnTo>
                  <a:pt x="5872246" y="3386637"/>
                </a:lnTo>
                <a:cubicBezTo>
                  <a:pt x="5873515" y="3371576"/>
                  <a:pt x="5872988" y="3358464"/>
                  <a:pt x="5872535" y="3347224"/>
                </a:cubicBezTo>
                <a:cubicBezTo>
                  <a:pt x="5871631" y="3324746"/>
                  <a:pt x="5866829" y="3298669"/>
                  <a:pt x="5872815" y="3260906"/>
                </a:cubicBezTo>
                <a:cubicBezTo>
                  <a:pt x="5880007" y="3253114"/>
                  <a:pt x="5883301" y="3241726"/>
                  <a:pt x="5887499" y="3252816"/>
                </a:cubicBezTo>
                <a:cubicBezTo>
                  <a:pt x="5893102" y="3182233"/>
                  <a:pt x="5886739" y="3129014"/>
                  <a:pt x="5880163" y="3070525"/>
                </a:cubicBezTo>
                <a:lnTo>
                  <a:pt x="5878087" y="3050101"/>
                </a:lnTo>
                <a:lnTo>
                  <a:pt x="5870867" y="3036635"/>
                </a:lnTo>
                <a:lnTo>
                  <a:pt x="5865140" y="3025482"/>
                </a:lnTo>
                <a:lnTo>
                  <a:pt x="5864600" y="3026174"/>
                </a:lnTo>
                <a:cubicBezTo>
                  <a:pt x="5863166" y="3026994"/>
                  <a:pt x="5861518" y="3026824"/>
                  <a:pt x="5859570" y="3025027"/>
                </a:cubicBezTo>
                <a:lnTo>
                  <a:pt x="5858588" y="3012722"/>
                </a:lnTo>
                <a:lnTo>
                  <a:pt x="5843319" y="2982990"/>
                </a:lnTo>
                <a:cubicBezTo>
                  <a:pt x="5843319" y="2982990"/>
                  <a:pt x="5834884" y="2999862"/>
                  <a:pt x="5834884" y="3016734"/>
                </a:cubicBezTo>
                <a:cubicBezTo>
                  <a:pt x="5818011" y="2982990"/>
                  <a:pt x="5826447" y="2915505"/>
                  <a:pt x="5818012" y="2864891"/>
                </a:cubicBezTo>
                <a:cubicBezTo>
                  <a:pt x="5813794" y="2854346"/>
                  <a:pt x="5809049" y="2842220"/>
                  <a:pt x="5804304" y="2829962"/>
                </a:cubicBezTo>
                <a:close/>
                <a:moveTo>
                  <a:pt x="6508420" y="2779156"/>
                </a:moveTo>
                <a:lnTo>
                  <a:pt x="6507136" y="2780799"/>
                </a:lnTo>
                <a:cubicBezTo>
                  <a:pt x="6504933" y="2782308"/>
                  <a:pt x="6502604" y="2782226"/>
                  <a:pt x="6500134" y="2779246"/>
                </a:cubicBezTo>
                <a:lnTo>
                  <a:pt x="6502399" y="2890359"/>
                </a:lnTo>
                <a:lnTo>
                  <a:pt x="6505686" y="2887611"/>
                </a:lnTo>
                <a:cubicBezTo>
                  <a:pt x="6501246" y="2882298"/>
                  <a:pt x="6502116" y="2872547"/>
                  <a:pt x="6511866" y="2873422"/>
                </a:cubicBezTo>
                <a:lnTo>
                  <a:pt x="6513497" y="2877577"/>
                </a:lnTo>
                <a:lnTo>
                  <a:pt x="6514565" y="2898237"/>
                </a:lnTo>
                <a:cubicBezTo>
                  <a:pt x="6519875" y="2893798"/>
                  <a:pt x="6519875" y="2893798"/>
                  <a:pt x="6519875" y="2893798"/>
                </a:cubicBezTo>
                <a:lnTo>
                  <a:pt x="6513497" y="2877577"/>
                </a:lnTo>
                <a:close/>
                <a:moveTo>
                  <a:pt x="5404661" y="2763661"/>
                </a:moveTo>
                <a:cubicBezTo>
                  <a:pt x="5413098" y="2772097"/>
                  <a:pt x="5413098" y="2780533"/>
                  <a:pt x="5413098" y="2788968"/>
                </a:cubicBezTo>
                <a:lnTo>
                  <a:pt x="5413098" y="2797406"/>
                </a:lnTo>
                <a:lnTo>
                  <a:pt x="5413098" y="2805841"/>
                </a:lnTo>
                <a:lnTo>
                  <a:pt x="5413098" y="2814276"/>
                </a:lnTo>
                <a:cubicBezTo>
                  <a:pt x="5413098" y="2814276"/>
                  <a:pt x="5413098" y="2805841"/>
                  <a:pt x="5404662" y="2797406"/>
                </a:cubicBezTo>
                <a:close/>
                <a:moveTo>
                  <a:pt x="6368014" y="2752114"/>
                </a:moveTo>
                <a:cubicBezTo>
                  <a:pt x="6361883" y="2766999"/>
                  <a:pt x="6357505" y="2781884"/>
                  <a:pt x="6354550" y="2796770"/>
                </a:cubicBezTo>
                <a:lnTo>
                  <a:pt x="6353593" y="2805446"/>
                </a:lnTo>
                <a:lnTo>
                  <a:pt x="6374570" y="2874671"/>
                </a:lnTo>
                <a:cubicBezTo>
                  <a:pt x="6377359" y="2953548"/>
                  <a:pt x="6392599" y="3058113"/>
                  <a:pt x="6409578" y="3143175"/>
                </a:cubicBezTo>
                <a:cubicBezTo>
                  <a:pt x="6409578" y="3143175"/>
                  <a:pt x="6409578" y="3143175"/>
                  <a:pt x="6414888" y="3138739"/>
                </a:cubicBezTo>
                <a:cubicBezTo>
                  <a:pt x="6410448" y="3133425"/>
                  <a:pt x="6411318" y="3123676"/>
                  <a:pt x="6421068" y="3124551"/>
                </a:cubicBezTo>
                <a:lnTo>
                  <a:pt x="6422700" y="3128706"/>
                </a:lnTo>
                <a:lnTo>
                  <a:pt x="6423768" y="3149362"/>
                </a:lnTo>
                <a:cubicBezTo>
                  <a:pt x="6429077" y="3144926"/>
                  <a:pt x="6429077" y="3144926"/>
                  <a:pt x="6429077" y="3144926"/>
                </a:cubicBezTo>
                <a:lnTo>
                  <a:pt x="6422700" y="3128706"/>
                </a:lnTo>
                <a:lnTo>
                  <a:pt x="6417015" y="3018534"/>
                </a:lnTo>
                <a:lnTo>
                  <a:pt x="6414015" y="2972866"/>
                </a:lnTo>
                <a:lnTo>
                  <a:pt x="6406544" y="2951752"/>
                </a:lnTo>
                <a:cubicBezTo>
                  <a:pt x="6399536" y="2902718"/>
                  <a:pt x="6396034" y="2853683"/>
                  <a:pt x="6389030" y="2804652"/>
                </a:cubicBezTo>
                <a:cubicBezTo>
                  <a:pt x="6385527" y="2787139"/>
                  <a:pt x="6378521" y="2769626"/>
                  <a:pt x="6368014" y="2752114"/>
                </a:cubicBezTo>
                <a:close/>
                <a:moveTo>
                  <a:pt x="6478241" y="2723750"/>
                </a:moveTo>
                <a:lnTo>
                  <a:pt x="6481412" y="2772854"/>
                </a:lnTo>
                <a:lnTo>
                  <a:pt x="6481359" y="2778262"/>
                </a:lnTo>
                <a:lnTo>
                  <a:pt x="6492255" y="2843453"/>
                </a:lnTo>
                <a:lnTo>
                  <a:pt x="6492103" y="2836567"/>
                </a:lnTo>
                <a:cubicBezTo>
                  <a:pt x="6492048" y="2801324"/>
                  <a:pt x="6492633" y="2775345"/>
                  <a:pt x="6487688" y="2751180"/>
                </a:cubicBezTo>
                <a:close/>
                <a:moveTo>
                  <a:pt x="6471948" y="2602764"/>
                </a:moveTo>
                <a:lnTo>
                  <a:pt x="6470476" y="2603507"/>
                </a:lnTo>
                <a:lnTo>
                  <a:pt x="6474714" y="2669154"/>
                </a:lnTo>
                <a:lnTo>
                  <a:pt x="6474578" y="2659237"/>
                </a:lnTo>
                <a:cubicBezTo>
                  <a:pt x="6473389" y="2642640"/>
                  <a:pt x="6472642" y="2627182"/>
                  <a:pt x="6476460" y="2609956"/>
                </a:cubicBezTo>
                <a:cubicBezTo>
                  <a:pt x="6474690" y="2605393"/>
                  <a:pt x="6473234" y="2603332"/>
                  <a:pt x="6471948" y="2602764"/>
                </a:cubicBezTo>
                <a:close/>
                <a:moveTo>
                  <a:pt x="6458450" y="2239645"/>
                </a:moveTo>
                <a:cubicBezTo>
                  <a:pt x="6455459" y="2243561"/>
                  <a:pt x="6453724" y="2259548"/>
                  <a:pt x="6450161" y="2257976"/>
                </a:cubicBezTo>
                <a:cubicBezTo>
                  <a:pt x="6441034" y="2261513"/>
                  <a:pt x="6433952" y="2243260"/>
                  <a:pt x="6433952" y="2243260"/>
                </a:cubicBezTo>
                <a:cubicBezTo>
                  <a:pt x="6424825" y="2246796"/>
                  <a:pt x="6430606" y="2302294"/>
                  <a:pt x="6419984" y="2274915"/>
                </a:cubicBezTo>
                <a:lnTo>
                  <a:pt x="6412070" y="2253880"/>
                </a:lnTo>
                <a:lnTo>
                  <a:pt x="6438066" y="2377354"/>
                </a:lnTo>
                <a:lnTo>
                  <a:pt x="6458698" y="2510576"/>
                </a:lnTo>
                <a:lnTo>
                  <a:pt x="6465170" y="2512554"/>
                </a:lnTo>
                <a:cubicBezTo>
                  <a:pt x="6473098" y="2508251"/>
                  <a:pt x="6469603" y="2484017"/>
                  <a:pt x="6466949" y="2477172"/>
                </a:cubicBezTo>
                <a:cubicBezTo>
                  <a:pt x="6485203" y="2470102"/>
                  <a:pt x="6495824" y="2497480"/>
                  <a:pt x="6512779" y="2527655"/>
                </a:cubicBezTo>
                <a:cubicBezTo>
                  <a:pt x="6520415" y="2493203"/>
                  <a:pt x="6487059" y="2380153"/>
                  <a:pt x="6482025" y="2340112"/>
                </a:cubicBezTo>
                <a:cubicBezTo>
                  <a:pt x="6482025" y="2340112"/>
                  <a:pt x="6479231" y="2346442"/>
                  <a:pt x="6479231" y="2346442"/>
                </a:cubicBezTo>
                <a:cubicBezTo>
                  <a:pt x="6482772" y="2355569"/>
                  <a:pt x="6476437" y="2352774"/>
                  <a:pt x="6476437" y="2352774"/>
                </a:cubicBezTo>
                <a:cubicBezTo>
                  <a:pt x="6476437" y="2352774"/>
                  <a:pt x="6472897" y="2343650"/>
                  <a:pt x="6472897" y="2343650"/>
                </a:cubicBezTo>
                <a:cubicBezTo>
                  <a:pt x="6469356" y="2334523"/>
                  <a:pt x="6472151" y="2328192"/>
                  <a:pt x="6472151" y="2328192"/>
                </a:cubicBezTo>
                <a:cubicBezTo>
                  <a:pt x="6472151" y="2328192"/>
                  <a:pt x="6472151" y="2328192"/>
                  <a:pt x="6469356" y="2334523"/>
                </a:cubicBezTo>
                <a:cubicBezTo>
                  <a:pt x="6466563" y="2340854"/>
                  <a:pt x="6454448" y="2282560"/>
                  <a:pt x="6467117" y="2288151"/>
                </a:cubicBezTo>
                <a:cubicBezTo>
                  <a:pt x="6467117" y="2288151"/>
                  <a:pt x="6467117" y="2288151"/>
                  <a:pt x="6460782" y="2285355"/>
                </a:cubicBezTo>
                <a:cubicBezTo>
                  <a:pt x="6460782" y="2285355"/>
                  <a:pt x="6463577" y="2279024"/>
                  <a:pt x="6457242" y="2276229"/>
                </a:cubicBezTo>
                <a:cubicBezTo>
                  <a:pt x="6457242" y="2276229"/>
                  <a:pt x="6460035" y="2269898"/>
                  <a:pt x="6460035" y="2269898"/>
                </a:cubicBezTo>
                <a:cubicBezTo>
                  <a:pt x="6462830" y="2263567"/>
                  <a:pt x="6462830" y="2263567"/>
                  <a:pt x="6462830" y="2263567"/>
                </a:cubicBezTo>
                <a:cubicBezTo>
                  <a:pt x="6462830" y="2263567"/>
                  <a:pt x="6462830" y="2263567"/>
                  <a:pt x="6466369" y="2272693"/>
                </a:cubicBezTo>
                <a:cubicBezTo>
                  <a:pt x="6466369" y="2272693"/>
                  <a:pt x="6466369" y="2272693"/>
                  <a:pt x="6469164" y="2266362"/>
                </a:cubicBezTo>
                <a:cubicBezTo>
                  <a:pt x="6466136" y="2251789"/>
                  <a:pt x="6463830" y="2244153"/>
                  <a:pt x="6461975" y="2240852"/>
                </a:cubicBezTo>
                <a:cubicBezTo>
                  <a:pt x="6460585" y="2238377"/>
                  <a:pt x="6459448" y="2238340"/>
                  <a:pt x="6458450" y="2239645"/>
                </a:cubicBezTo>
                <a:close/>
                <a:moveTo>
                  <a:pt x="6119324" y="1470230"/>
                </a:moveTo>
                <a:cubicBezTo>
                  <a:pt x="6115822" y="1561292"/>
                  <a:pt x="6154350" y="1634845"/>
                  <a:pt x="6182372" y="1708395"/>
                </a:cubicBezTo>
                <a:cubicBezTo>
                  <a:pt x="6189377" y="1722403"/>
                  <a:pt x="6199884" y="1729407"/>
                  <a:pt x="6213896" y="1718901"/>
                </a:cubicBezTo>
                <a:lnTo>
                  <a:pt x="6230856" y="1709003"/>
                </a:lnTo>
                <a:lnTo>
                  <a:pt x="6226890" y="1691895"/>
                </a:lnTo>
                <a:cubicBezTo>
                  <a:pt x="6216009" y="1640162"/>
                  <a:pt x="6210799" y="1608540"/>
                  <a:pt x="6185731" y="1576670"/>
                </a:cubicBezTo>
                <a:cubicBezTo>
                  <a:pt x="6183285" y="1554923"/>
                  <a:pt x="6178063" y="1537891"/>
                  <a:pt x="6173508" y="1521886"/>
                </a:cubicBezTo>
                <a:lnTo>
                  <a:pt x="6172469" y="1515742"/>
                </a:lnTo>
                <a:lnTo>
                  <a:pt x="6170551" y="1514447"/>
                </a:lnTo>
                <a:cubicBezTo>
                  <a:pt x="6154351" y="1500000"/>
                  <a:pt x="6138589" y="1484239"/>
                  <a:pt x="6119324" y="1470230"/>
                </a:cubicBezTo>
                <a:close/>
                <a:moveTo>
                  <a:pt x="6220785" y="1467284"/>
                </a:moveTo>
                <a:lnTo>
                  <a:pt x="6224419" y="1484860"/>
                </a:lnTo>
                <a:cubicBezTo>
                  <a:pt x="6225363" y="1494458"/>
                  <a:pt x="6224677" y="1501829"/>
                  <a:pt x="6221902" y="1506545"/>
                </a:cubicBezTo>
                <a:cubicBezTo>
                  <a:pt x="6228674" y="1507988"/>
                  <a:pt x="6228674" y="1507988"/>
                  <a:pt x="6228674" y="1507988"/>
                </a:cubicBezTo>
                <a:cubicBezTo>
                  <a:pt x="6228674" y="1507988"/>
                  <a:pt x="6228674" y="1507988"/>
                  <a:pt x="6234004" y="1516199"/>
                </a:cubicBezTo>
                <a:cubicBezTo>
                  <a:pt x="6232563" y="1522967"/>
                  <a:pt x="6231122" y="1529734"/>
                  <a:pt x="6229680" y="1536503"/>
                </a:cubicBezTo>
                <a:cubicBezTo>
                  <a:pt x="6229680" y="1536503"/>
                  <a:pt x="6229680" y="1536503"/>
                  <a:pt x="6224350" y="1528292"/>
                </a:cubicBezTo>
                <a:cubicBezTo>
                  <a:pt x="6224350" y="1528292"/>
                  <a:pt x="6224350" y="1528292"/>
                  <a:pt x="6223684" y="1527266"/>
                </a:cubicBezTo>
                <a:lnTo>
                  <a:pt x="6220817" y="1522851"/>
                </a:lnTo>
                <a:lnTo>
                  <a:pt x="6221874" y="1531073"/>
                </a:lnTo>
                <a:lnTo>
                  <a:pt x="6242353" y="1609953"/>
                </a:lnTo>
                <a:cubicBezTo>
                  <a:pt x="6235580" y="1608511"/>
                  <a:pt x="6235144" y="1643795"/>
                  <a:pt x="6223042" y="1634143"/>
                </a:cubicBezTo>
                <a:lnTo>
                  <a:pt x="6239473" y="1705560"/>
                </a:lnTo>
                <a:lnTo>
                  <a:pt x="6250673" y="1702375"/>
                </a:lnTo>
                <a:cubicBezTo>
                  <a:pt x="6280226" y="1699420"/>
                  <a:pt x="6290078" y="1732912"/>
                  <a:pt x="6297961" y="1764435"/>
                </a:cubicBezTo>
                <a:cubicBezTo>
                  <a:pt x="6324230" y="1866004"/>
                  <a:pt x="6349624" y="1967573"/>
                  <a:pt x="6373267" y="2069581"/>
                </a:cubicBezTo>
                <a:lnTo>
                  <a:pt x="6384393" y="2122429"/>
                </a:lnTo>
                <a:lnTo>
                  <a:pt x="6393144" y="2124321"/>
                </a:lnTo>
                <a:cubicBezTo>
                  <a:pt x="6402890" y="2133585"/>
                  <a:pt x="6408237" y="2160056"/>
                  <a:pt x="6418298" y="2175842"/>
                </a:cubicBezTo>
                <a:cubicBezTo>
                  <a:pt x="6424633" y="2178638"/>
                  <a:pt x="6410471" y="2142131"/>
                  <a:pt x="6419599" y="2138595"/>
                </a:cubicBezTo>
                <a:cubicBezTo>
                  <a:pt x="6412518" y="2120343"/>
                  <a:pt x="6408231" y="2095758"/>
                  <a:pt x="6401898" y="2092964"/>
                </a:cubicBezTo>
                <a:cubicBezTo>
                  <a:pt x="6379716" y="1954590"/>
                  <a:pt x="6328103" y="1848610"/>
                  <a:pt x="6319338" y="1731284"/>
                </a:cubicBezTo>
                <a:cubicBezTo>
                  <a:pt x="6308716" y="1703905"/>
                  <a:pt x="6301637" y="1685652"/>
                  <a:pt x="6294555" y="1667400"/>
                </a:cubicBezTo>
                <a:cubicBezTo>
                  <a:pt x="6285979" y="1618233"/>
                  <a:pt x="6286728" y="1633689"/>
                  <a:pt x="6274614" y="1575398"/>
                </a:cubicBezTo>
                <a:cubicBezTo>
                  <a:pt x="6271073" y="1566271"/>
                  <a:pt x="6261945" y="1569807"/>
                  <a:pt x="6261945" y="1569807"/>
                </a:cubicBezTo>
                <a:cubicBezTo>
                  <a:pt x="6246386" y="1536467"/>
                  <a:pt x="6235766" y="1509088"/>
                  <a:pt x="6227264" y="1485482"/>
                </a:cubicBezTo>
                <a:close/>
                <a:moveTo>
                  <a:pt x="6163232" y="1291657"/>
                </a:moveTo>
                <a:lnTo>
                  <a:pt x="6169423" y="1308672"/>
                </a:lnTo>
                <a:lnTo>
                  <a:pt x="6164862" y="1292485"/>
                </a:lnTo>
                <a:close/>
                <a:moveTo>
                  <a:pt x="4999747" y="1084964"/>
                </a:moveTo>
                <a:lnTo>
                  <a:pt x="5004170" y="1092826"/>
                </a:lnTo>
                <a:lnTo>
                  <a:pt x="5000801" y="1092344"/>
                </a:lnTo>
                <a:cubicBezTo>
                  <a:pt x="4999746" y="1091291"/>
                  <a:pt x="4999746" y="1089181"/>
                  <a:pt x="4999747" y="1084964"/>
                </a:cubicBezTo>
                <a:close/>
                <a:moveTo>
                  <a:pt x="4933923" y="1003153"/>
                </a:moveTo>
                <a:lnTo>
                  <a:pt x="4947450" y="1028780"/>
                </a:lnTo>
                <a:lnTo>
                  <a:pt x="4940697" y="1009043"/>
                </a:lnTo>
                <a:close/>
                <a:moveTo>
                  <a:pt x="4932262" y="644497"/>
                </a:moveTo>
                <a:lnTo>
                  <a:pt x="4940697" y="654745"/>
                </a:lnTo>
                <a:lnTo>
                  <a:pt x="4932262" y="646309"/>
                </a:lnTo>
                <a:close/>
                <a:moveTo>
                  <a:pt x="5581482" y="244629"/>
                </a:moveTo>
                <a:cubicBezTo>
                  <a:pt x="5579541" y="245432"/>
                  <a:pt x="5578623" y="247668"/>
                  <a:pt x="5577991" y="250629"/>
                </a:cubicBezTo>
                <a:lnTo>
                  <a:pt x="5577495" y="252297"/>
                </a:lnTo>
                <a:lnTo>
                  <a:pt x="5647778" y="373537"/>
                </a:lnTo>
                <a:cubicBezTo>
                  <a:pt x="5670983" y="417754"/>
                  <a:pt x="5692000" y="463286"/>
                  <a:pt x="5709512" y="510569"/>
                </a:cubicBezTo>
                <a:cubicBezTo>
                  <a:pt x="5776063" y="689191"/>
                  <a:pt x="5863627" y="857308"/>
                  <a:pt x="5951197" y="1025425"/>
                </a:cubicBezTo>
                <a:cubicBezTo>
                  <a:pt x="5956451" y="1006161"/>
                  <a:pt x="5952071" y="961505"/>
                  <a:pt x="5942878" y="913784"/>
                </a:cubicBezTo>
                <a:lnTo>
                  <a:pt x="5930115" y="859785"/>
                </a:lnTo>
                <a:lnTo>
                  <a:pt x="5902782" y="807112"/>
                </a:lnTo>
                <a:cubicBezTo>
                  <a:pt x="5874423" y="753314"/>
                  <a:pt x="5848241" y="701749"/>
                  <a:pt x="5831966" y="645218"/>
                </a:cubicBezTo>
                <a:cubicBezTo>
                  <a:pt x="5815975" y="620586"/>
                  <a:pt x="5805316" y="604166"/>
                  <a:pt x="5794655" y="587744"/>
                </a:cubicBezTo>
                <a:cubicBezTo>
                  <a:pt x="5776216" y="541367"/>
                  <a:pt x="5780106" y="556344"/>
                  <a:pt x="5756339" y="501756"/>
                </a:cubicBezTo>
                <a:cubicBezTo>
                  <a:pt x="5751007" y="493545"/>
                  <a:pt x="5742795" y="498872"/>
                  <a:pt x="5742795" y="498872"/>
                </a:cubicBezTo>
                <a:cubicBezTo>
                  <a:pt x="5698711" y="439955"/>
                  <a:pt x="5678833" y="400346"/>
                  <a:pt x="5657513" y="367504"/>
                </a:cubicBezTo>
                <a:cubicBezTo>
                  <a:pt x="5630862" y="326451"/>
                  <a:pt x="5616312" y="295051"/>
                  <a:pt x="5591104" y="247231"/>
                </a:cubicBezTo>
                <a:cubicBezTo>
                  <a:pt x="5586386" y="244457"/>
                  <a:pt x="5583423" y="243826"/>
                  <a:pt x="5581482" y="244629"/>
                </a:cubicBezTo>
                <a:close/>
                <a:moveTo>
                  <a:pt x="4684964" y="0"/>
                </a:moveTo>
                <a:lnTo>
                  <a:pt x="5380578" y="0"/>
                </a:lnTo>
                <a:lnTo>
                  <a:pt x="5478611" y="117479"/>
                </a:lnTo>
                <a:lnTo>
                  <a:pt x="5500013" y="146283"/>
                </a:lnTo>
                <a:lnTo>
                  <a:pt x="5500055" y="142937"/>
                </a:lnTo>
                <a:cubicBezTo>
                  <a:pt x="5505385" y="151146"/>
                  <a:pt x="5513598" y="145819"/>
                  <a:pt x="5534919" y="178662"/>
                </a:cubicBezTo>
                <a:cubicBezTo>
                  <a:pt x="5515041" y="139053"/>
                  <a:pt x="5481616" y="96559"/>
                  <a:pt x="5448194" y="54062"/>
                </a:cubicBezTo>
                <a:lnTo>
                  <a:pt x="5412460" y="0"/>
                </a:lnTo>
                <a:lnTo>
                  <a:pt x="5476134" y="0"/>
                </a:lnTo>
                <a:lnTo>
                  <a:pt x="5485373" y="12455"/>
                </a:lnTo>
                <a:cubicBezTo>
                  <a:pt x="5516129" y="50844"/>
                  <a:pt x="5544834" y="90565"/>
                  <a:pt x="5571665" y="130771"/>
                </a:cubicBezTo>
                <a:lnTo>
                  <a:pt x="5619902" y="208686"/>
                </a:lnTo>
                <a:lnTo>
                  <a:pt x="5662149" y="253738"/>
                </a:lnTo>
                <a:lnTo>
                  <a:pt x="5686327" y="295355"/>
                </a:lnTo>
                <a:lnTo>
                  <a:pt x="5686913" y="295939"/>
                </a:lnTo>
                <a:lnTo>
                  <a:pt x="5696157" y="311903"/>
                </a:lnTo>
                <a:lnTo>
                  <a:pt x="5731531" y="366614"/>
                </a:lnTo>
                <a:cubicBezTo>
                  <a:pt x="5757825" y="405636"/>
                  <a:pt x="5786052" y="444566"/>
                  <a:pt x="5812509" y="478933"/>
                </a:cubicBezTo>
                <a:cubicBezTo>
                  <a:pt x="5812509" y="478933"/>
                  <a:pt x="5812509" y="478933"/>
                  <a:pt x="5815302" y="472602"/>
                </a:cubicBezTo>
                <a:cubicBezTo>
                  <a:pt x="5808968" y="469807"/>
                  <a:pt x="5805428" y="460680"/>
                  <a:pt x="5814555" y="457145"/>
                </a:cubicBezTo>
                <a:lnTo>
                  <a:pt x="5817860" y="460147"/>
                </a:lnTo>
                <a:lnTo>
                  <a:pt x="5827972" y="478193"/>
                </a:lnTo>
                <a:cubicBezTo>
                  <a:pt x="5830766" y="471862"/>
                  <a:pt x="5830766" y="471862"/>
                  <a:pt x="5830766" y="471862"/>
                </a:cubicBezTo>
                <a:lnTo>
                  <a:pt x="5817860" y="460147"/>
                </a:lnTo>
                <a:lnTo>
                  <a:pt x="5763946" y="363899"/>
                </a:lnTo>
                <a:cubicBezTo>
                  <a:pt x="5742496" y="328904"/>
                  <a:pt x="5723072" y="295751"/>
                  <a:pt x="5712077" y="260643"/>
                </a:cubicBezTo>
                <a:cubicBezTo>
                  <a:pt x="5682453" y="224878"/>
                  <a:pt x="5630286" y="171603"/>
                  <a:pt x="5647795" y="149075"/>
                </a:cubicBezTo>
                <a:cubicBezTo>
                  <a:pt x="5687293" y="196760"/>
                  <a:pt x="5713379" y="223399"/>
                  <a:pt x="5750084" y="277415"/>
                </a:cubicBezTo>
                <a:cubicBezTo>
                  <a:pt x="5743749" y="274620"/>
                  <a:pt x="5740956" y="280951"/>
                  <a:pt x="5737415" y="271824"/>
                </a:cubicBezTo>
                <a:cubicBezTo>
                  <a:pt x="5734621" y="278156"/>
                  <a:pt x="5776912" y="319511"/>
                  <a:pt x="5780454" y="328637"/>
                </a:cubicBezTo>
                <a:cubicBezTo>
                  <a:pt x="5796661" y="343354"/>
                  <a:pt x="5793868" y="349685"/>
                  <a:pt x="5784739" y="353221"/>
                </a:cubicBezTo>
                <a:cubicBezTo>
                  <a:pt x="5807282" y="370734"/>
                  <a:pt x="5841940" y="446537"/>
                  <a:pt x="5865230" y="479507"/>
                </a:cubicBezTo>
                <a:cubicBezTo>
                  <a:pt x="5875105" y="491429"/>
                  <a:pt x="5881440" y="494224"/>
                  <a:pt x="5891313" y="506145"/>
                </a:cubicBezTo>
                <a:cubicBezTo>
                  <a:pt x="5958388" y="611383"/>
                  <a:pt x="6004412" y="730027"/>
                  <a:pt x="6056025" y="836005"/>
                </a:cubicBezTo>
                <a:cubicBezTo>
                  <a:pt x="6076520" y="875305"/>
                  <a:pt x="6122354" y="925785"/>
                  <a:pt x="6104098" y="932857"/>
                </a:cubicBezTo>
                <a:cubicBezTo>
                  <a:pt x="6114718" y="960236"/>
                  <a:pt x="6125341" y="987615"/>
                  <a:pt x="6138008" y="993205"/>
                </a:cubicBezTo>
                <a:cubicBezTo>
                  <a:pt x="6142295" y="1017789"/>
                  <a:pt x="6138754" y="1008663"/>
                  <a:pt x="6123293" y="1009405"/>
                </a:cubicBezTo>
                <a:cubicBezTo>
                  <a:pt x="6079508" y="937134"/>
                  <a:pt x="6046897" y="839540"/>
                  <a:pt x="6012986" y="779192"/>
                </a:cubicBezTo>
                <a:cubicBezTo>
                  <a:pt x="6015781" y="772861"/>
                  <a:pt x="6009445" y="770065"/>
                  <a:pt x="6006652" y="776396"/>
                </a:cubicBezTo>
                <a:cubicBezTo>
                  <a:pt x="6006652" y="776396"/>
                  <a:pt x="6010193" y="785523"/>
                  <a:pt x="6010193" y="785523"/>
                </a:cubicBezTo>
                <a:cubicBezTo>
                  <a:pt x="6020068" y="797446"/>
                  <a:pt x="6017273" y="803776"/>
                  <a:pt x="6014480" y="810107"/>
                </a:cubicBezTo>
                <a:lnTo>
                  <a:pt x="6004788" y="798404"/>
                </a:lnTo>
                <a:lnTo>
                  <a:pt x="6001064" y="789058"/>
                </a:lnTo>
                <a:cubicBezTo>
                  <a:pt x="6004605" y="798185"/>
                  <a:pt x="6004605" y="798185"/>
                  <a:pt x="6004605" y="798185"/>
                </a:cubicBezTo>
                <a:lnTo>
                  <a:pt x="6004788" y="798404"/>
                </a:lnTo>
                <a:lnTo>
                  <a:pt x="6051771" y="916385"/>
                </a:lnTo>
                <a:cubicBezTo>
                  <a:pt x="6070427" y="957710"/>
                  <a:pt x="6090225" y="998593"/>
                  <a:pt x="6109323" y="1041059"/>
                </a:cubicBezTo>
                <a:cubicBezTo>
                  <a:pt x="6153855" y="1128785"/>
                  <a:pt x="6189259" y="1220047"/>
                  <a:pt x="6218330" y="1308516"/>
                </a:cubicBezTo>
                <a:cubicBezTo>
                  <a:pt x="6225408" y="1326767"/>
                  <a:pt x="6235284" y="1338689"/>
                  <a:pt x="6248699" y="1359737"/>
                </a:cubicBezTo>
                <a:cubicBezTo>
                  <a:pt x="6274229" y="1439077"/>
                  <a:pt x="6291930" y="1484709"/>
                  <a:pt x="6317460" y="1564049"/>
                </a:cubicBezTo>
                <a:lnTo>
                  <a:pt x="6327364" y="1565758"/>
                </a:lnTo>
                <a:lnTo>
                  <a:pt x="6405224" y="1840478"/>
                </a:lnTo>
                <a:lnTo>
                  <a:pt x="6402944" y="1841928"/>
                </a:lnTo>
                <a:cubicBezTo>
                  <a:pt x="6401363" y="1841231"/>
                  <a:pt x="6400479" y="1838947"/>
                  <a:pt x="6401876" y="1835782"/>
                </a:cubicBezTo>
                <a:lnTo>
                  <a:pt x="6399693" y="1834088"/>
                </a:lnTo>
                <a:lnTo>
                  <a:pt x="6398335" y="1826656"/>
                </a:lnTo>
                <a:cubicBezTo>
                  <a:pt x="6396938" y="1829822"/>
                  <a:pt x="6397823" y="1832103"/>
                  <a:pt x="6399057" y="1833594"/>
                </a:cubicBezTo>
                <a:lnTo>
                  <a:pt x="6399693" y="1834088"/>
                </a:lnTo>
                <a:lnTo>
                  <a:pt x="6403601" y="1855454"/>
                </a:lnTo>
                <a:cubicBezTo>
                  <a:pt x="6404065" y="1865114"/>
                  <a:pt x="6403741" y="1874425"/>
                  <a:pt x="6404114" y="1882153"/>
                </a:cubicBezTo>
                <a:cubicBezTo>
                  <a:pt x="6426850" y="1967824"/>
                  <a:pt x="6455919" y="2056293"/>
                  <a:pt x="6473067" y="2154626"/>
                </a:cubicBezTo>
                <a:cubicBezTo>
                  <a:pt x="6477354" y="2179210"/>
                  <a:pt x="6481640" y="2203794"/>
                  <a:pt x="6483134" y="2234707"/>
                </a:cubicBezTo>
                <a:cubicBezTo>
                  <a:pt x="6493200" y="2314789"/>
                  <a:pt x="6510347" y="2413122"/>
                  <a:pt x="6520415" y="2493203"/>
                </a:cubicBezTo>
                <a:cubicBezTo>
                  <a:pt x="6527965" y="2553265"/>
                  <a:pt x="6535096" y="2604631"/>
                  <a:pt x="6531980" y="2633394"/>
                </a:cubicBezTo>
                <a:lnTo>
                  <a:pt x="6527593" y="2646575"/>
                </a:lnTo>
                <a:lnTo>
                  <a:pt x="6529126" y="2655889"/>
                </a:lnTo>
                <a:lnTo>
                  <a:pt x="6530629" y="2656552"/>
                </a:lnTo>
                <a:cubicBezTo>
                  <a:pt x="6531421" y="2656903"/>
                  <a:pt x="6531421" y="2656903"/>
                  <a:pt x="6531421" y="2656903"/>
                </a:cubicBezTo>
                <a:cubicBezTo>
                  <a:pt x="6531421" y="2656903"/>
                  <a:pt x="6531421" y="2656903"/>
                  <a:pt x="6534962" y="2666028"/>
                </a:cubicBezTo>
                <a:lnTo>
                  <a:pt x="6531926" y="2672908"/>
                </a:lnTo>
                <a:lnTo>
                  <a:pt x="6533706" y="2683731"/>
                </a:lnTo>
                <a:lnTo>
                  <a:pt x="6528462" y="2680756"/>
                </a:lnTo>
                <a:lnTo>
                  <a:pt x="6526580" y="2685022"/>
                </a:lnTo>
                <a:cubicBezTo>
                  <a:pt x="6526580" y="2685022"/>
                  <a:pt x="6526580" y="2685022"/>
                  <a:pt x="6526136" y="2683881"/>
                </a:cubicBezTo>
                <a:lnTo>
                  <a:pt x="6524812" y="2680466"/>
                </a:lnTo>
                <a:lnTo>
                  <a:pt x="6524804" y="2684545"/>
                </a:lnTo>
                <a:cubicBezTo>
                  <a:pt x="6528033" y="2702572"/>
                  <a:pt x="6538888" y="2735796"/>
                  <a:pt x="6538236" y="2743109"/>
                </a:cubicBezTo>
                <a:cubicBezTo>
                  <a:pt x="6546244" y="2763483"/>
                  <a:pt x="6540935" y="2767921"/>
                  <a:pt x="6531185" y="2767044"/>
                </a:cubicBezTo>
                <a:cubicBezTo>
                  <a:pt x="6543635" y="2792734"/>
                  <a:pt x="6541116" y="2876049"/>
                  <a:pt x="6547385" y="2915923"/>
                </a:cubicBezTo>
                <a:cubicBezTo>
                  <a:pt x="6550954" y="2930986"/>
                  <a:pt x="6555394" y="2936299"/>
                  <a:pt x="6558964" y="2951360"/>
                </a:cubicBezTo>
                <a:cubicBezTo>
                  <a:pt x="6572463" y="3075426"/>
                  <a:pt x="6561154" y="3202178"/>
                  <a:pt x="6560463" y="3320054"/>
                </a:cubicBezTo>
                <a:cubicBezTo>
                  <a:pt x="6561422" y="3364367"/>
                  <a:pt x="6580142" y="3429930"/>
                  <a:pt x="6560643" y="3428182"/>
                </a:cubicBezTo>
                <a:cubicBezTo>
                  <a:pt x="6558034" y="3457430"/>
                  <a:pt x="6555423" y="3486683"/>
                  <a:pt x="6564303" y="3497307"/>
                </a:cubicBezTo>
                <a:cubicBezTo>
                  <a:pt x="6557253" y="3521245"/>
                  <a:pt x="6558122" y="3511495"/>
                  <a:pt x="6543934" y="3505308"/>
                </a:cubicBezTo>
                <a:cubicBezTo>
                  <a:pt x="6536705" y="3421119"/>
                  <a:pt x="6550714" y="3319179"/>
                  <a:pt x="6547053" y="3250053"/>
                </a:cubicBezTo>
                <a:cubicBezTo>
                  <a:pt x="6552364" y="3245615"/>
                  <a:pt x="6547924" y="3240302"/>
                  <a:pt x="6542614" y="3244740"/>
                </a:cubicBezTo>
                <a:cubicBezTo>
                  <a:pt x="6542614" y="3244740"/>
                  <a:pt x="6541744" y="3254490"/>
                  <a:pt x="6541744" y="3254490"/>
                </a:cubicBezTo>
                <a:cubicBezTo>
                  <a:pt x="6545314" y="3269553"/>
                  <a:pt x="6540003" y="3273991"/>
                  <a:pt x="6534694" y="3278429"/>
                </a:cubicBezTo>
                <a:lnTo>
                  <a:pt x="6531190" y="3263643"/>
                </a:lnTo>
                <a:lnTo>
                  <a:pt x="6531994" y="3253615"/>
                </a:lnTo>
                <a:cubicBezTo>
                  <a:pt x="6531124" y="3263366"/>
                  <a:pt x="6531124" y="3263366"/>
                  <a:pt x="6531124" y="3263366"/>
                </a:cubicBezTo>
                <a:lnTo>
                  <a:pt x="6531190" y="3263643"/>
                </a:lnTo>
                <a:lnTo>
                  <a:pt x="6521033" y="3390229"/>
                </a:lnTo>
                <a:cubicBezTo>
                  <a:pt x="6519446" y="3435541"/>
                  <a:pt x="6519078" y="3480963"/>
                  <a:pt x="6517384" y="3527497"/>
                </a:cubicBezTo>
                <a:cubicBezTo>
                  <a:pt x="6518434" y="3625872"/>
                  <a:pt x="6509734" y="3723373"/>
                  <a:pt x="6496595" y="3815563"/>
                </a:cubicBezTo>
                <a:cubicBezTo>
                  <a:pt x="6494852" y="3835063"/>
                  <a:pt x="6498424" y="3850126"/>
                  <a:pt x="6501124" y="3874940"/>
                </a:cubicBezTo>
                <a:cubicBezTo>
                  <a:pt x="6488855" y="3957377"/>
                  <a:pt x="6484504" y="4006129"/>
                  <a:pt x="6472234" y="4088567"/>
                </a:cubicBezTo>
                <a:lnTo>
                  <a:pt x="6480357" y="4094487"/>
                </a:lnTo>
                <a:lnTo>
                  <a:pt x="6428427" y="4375267"/>
                </a:lnTo>
                <a:lnTo>
                  <a:pt x="6425741" y="4375556"/>
                </a:lnTo>
                <a:cubicBezTo>
                  <a:pt x="6424632" y="4374230"/>
                  <a:pt x="6424851" y="4371791"/>
                  <a:pt x="6427506" y="4369573"/>
                </a:cubicBezTo>
                <a:lnTo>
                  <a:pt x="6426300" y="4367087"/>
                </a:lnTo>
                <a:lnTo>
                  <a:pt x="6428376" y="4359822"/>
                </a:lnTo>
                <a:cubicBezTo>
                  <a:pt x="6425720" y="4362041"/>
                  <a:pt x="6425503" y="4364479"/>
                  <a:pt x="6425949" y="4366362"/>
                </a:cubicBezTo>
                <a:lnTo>
                  <a:pt x="6426300" y="4367087"/>
                </a:lnTo>
                <a:lnTo>
                  <a:pt x="6420336" y="4387972"/>
                </a:lnTo>
                <a:cubicBezTo>
                  <a:pt x="6416472" y="4396839"/>
                  <a:pt x="6412054" y="4405041"/>
                  <a:pt x="6408966" y="4412135"/>
                </a:cubicBezTo>
                <a:cubicBezTo>
                  <a:pt x="6391387" y="4499011"/>
                  <a:pt x="6378246" y="4591201"/>
                  <a:pt x="6350047" y="4686953"/>
                </a:cubicBezTo>
                <a:cubicBezTo>
                  <a:pt x="6342997" y="4710891"/>
                  <a:pt x="6335946" y="4734828"/>
                  <a:pt x="6323588" y="4763203"/>
                </a:cubicBezTo>
                <a:cubicBezTo>
                  <a:pt x="6297128" y="4839455"/>
                  <a:pt x="6268928" y="4935206"/>
                  <a:pt x="6242470" y="5011457"/>
                </a:cubicBezTo>
                <a:cubicBezTo>
                  <a:pt x="6229240" y="5049583"/>
                  <a:pt x="6217555" y="5084162"/>
                  <a:pt x="6206632" y="5110210"/>
                </a:cubicBezTo>
                <a:lnTo>
                  <a:pt x="6191507" y="5140673"/>
                </a:lnTo>
                <a:lnTo>
                  <a:pt x="6172300" y="5199455"/>
                </a:lnTo>
                <a:lnTo>
                  <a:pt x="6156345" y="5277115"/>
                </a:lnTo>
                <a:cubicBezTo>
                  <a:pt x="6121202" y="5347784"/>
                  <a:pt x="6084760" y="5446969"/>
                  <a:pt x="6059140" y="5529842"/>
                </a:cubicBezTo>
                <a:cubicBezTo>
                  <a:pt x="6059140" y="5529842"/>
                  <a:pt x="6059140" y="5529842"/>
                  <a:pt x="6065922" y="5528472"/>
                </a:cubicBezTo>
                <a:cubicBezTo>
                  <a:pt x="6064552" y="5521685"/>
                  <a:pt x="6069964" y="5513528"/>
                  <a:pt x="6078119" y="5518945"/>
                </a:cubicBezTo>
                <a:lnTo>
                  <a:pt x="6077573" y="5523376"/>
                </a:lnTo>
                <a:lnTo>
                  <a:pt x="6068664" y="5542046"/>
                </a:lnTo>
                <a:cubicBezTo>
                  <a:pt x="6075448" y="5540675"/>
                  <a:pt x="6075448" y="5540675"/>
                  <a:pt x="6075448" y="5540675"/>
                </a:cubicBezTo>
                <a:lnTo>
                  <a:pt x="6077573" y="5523376"/>
                </a:lnTo>
                <a:lnTo>
                  <a:pt x="6125089" y="5423814"/>
                </a:lnTo>
                <a:cubicBezTo>
                  <a:pt x="6141297" y="5386105"/>
                  <a:pt x="6157174" y="5351113"/>
                  <a:pt x="6179507" y="5321879"/>
                </a:cubicBezTo>
                <a:cubicBezTo>
                  <a:pt x="6191633" y="5277050"/>
                  <a:pt x="6205055" y="5203704"/>
                  <a:pt x="6233557" y="5205010"/>
                </a:cubicBezTo>
                <a:cubicBezTo>
                  <a:pt x="6217393" y="5264783"/>
                  <a:pt x="6210681" y="5301457"/>
                  <a:pt x="6187733" y="5362599"/>
                </a:cubicBezTo>
                <a:cubicBezTo>
                  <a:pt x="6186363" y="5355812"/>
                  <a:pt x="6179580" y="5357183"/>
                  <a:pt x="6184992" y="5349026"/>
                </a:cubicBezTo>
                <a:cubicBezTo>
                  <a:pt x="6178209" y="5350396"/>
                  <a:pt x="6168826" y="5408799"/>
                  <a:pt x="6163414" y="5416956"/>
                </a:cubicBezTo>
                <a:cubicBezTo>
                  <a:pt x="6160743" y="5438684"/>
                  <a:pt x="6153959" y="5440054"/>
                  <a:pt x="6145805" y="5434638"/>
                </a:cubicBezTo>
                <a:cubicBezTo>
                  <a:pt x="6144506" y="5463155"/>
                  <a:pt x="6102581" y="5535195"/>
                  <a:pt x="6089085" y="5573237"/>
                </a:cubicBezTo>
                <a:cubicBezTo>
                  <a:pt x="6085044" y="5588181"/>
                  <a:pt x="6086414" y="5594968"/>
                  <a:pt x="6082373" y="5609909"/>
                </a:cubicBezTo>
                <a:cubicBezTo>
                  <a:pt x="6035107" y="5725408"/>
                  <a:pt x="5964746" y="5831446"/>
                  <a:pt x="5907955" y="5934742"/>
                </a:cubicBezTo>
                <a:cubicBezTo>
                  <a:pt x="5887677" y="5974154"/>
                  <a:pt x="5872883" y="6040713"/>
                  <a:pt x="5856575" y="6029882"/>
                </a:cubicBezTo>
                <a:cubicBezTo>
                  <a:pt x="5840339" y="6054351"/>
                  <a:pt x="5824102" y="6078822"/>
                  <a:pt x="5826843" y="6092393"/>
                </a:cubicBezTo>
                <a:cubicBezTo>
                  <a:pt x="5809236" y="6110077"/>
                  <a:pt x="5814648" y="6101919"/>
                  <a:pt x="5805124" y="6089719"/>
                </a:cubicBezTo>
                <a:cubicBezTo>
                  <a:pt x="5838897" y="6012262"/>
                  <a:pt x="5899801" y="5929325"/>
                  <a:pt x="5929533" y="5866812"/>
                </a:cubicBezTo>
                <a:cubicBezTo>
                  <a:pt x="5936316" y="5865442"/>
                  <a:pt x="5934945" y="5858655"/>
                  <a:pt x="5928163" y="5860025"/>
                </a:cubicBezTo>
                <a:cubicBezTo>
                  <a:pt x="5928163" y="5860025"/>
                  <a:pt x="5922749" y="5868182"/>
                  <a:pt x="5922749" y="5868182"/>
                </a:cubicBezTo>
                <a:cubicBezTo>
                  <a:pt x="5918709" y="5883126"/>
                  <a:pt x="5911926" y="5884496"/>
                  <a:pt x="5905143" y="5885866"/>
                </a:cubicBezTo>
                <a:lnTo>
                  <a:pt x="5909110" y="5871199"/>
                </a:lnTo>
                <a:lnTo>
                  <a:pt x="5914596" y="5862765"/>
                </a:lnTo>
                <a:cubicBezTo>
                  <a:pt x="5909184" y="5870922"/>
                  <a:pt x="5909184" y="5870922"/>
                  <a:pt x="5909184" y="5870922"/>
                </a:cubicBezTo>
                <a:lnTo>
                  <a:pt x="5909110" y="5871199"/>
                </a:lnTo>
                <a:lnTo>
                  <a:pt x="5839843" y="5977637"/>
                </a:lnTo>
                <a:cubicBezTo>
                  <a:pt x="5816850" y="6016715"/>
                  <a:pt x="5794878" y="6056470"/>
                  <a:pt x="5771208" y="6096571"/>
                </a:cubicBezTo>
                <a:cubicBezTo>
                  <a:pt x="5725241" y="6183551"/>
                  <a:pt x="5671120" y="6265118"/>
                  <a:pt x="5615626" y="6339899"/>
                </a:cubicBezTo>
                <a:cubicBezTo>
                  <a:pt x="5604802" y="6356211"/>
                  <a:pt x="5600760" y="6371154"/>
                  <a:pt x="5591306" y="6394255"/>
                </a:cubicBezTo>
                <a:cubicBezTo>
                  <a:pt x="5541227" y="6460877"/>
                  <a:pt x="5514166" y="6501661"/>
                  <a:pt x="5464086" y="6568285"/>
                </a:cubicBezTo>
                <a:lnTo>
                  <a:pt x="5468405" y="6577359"/>
                </a:lnTo>
                <a:lnTo>
                  <a:pt x="5288922" y="6799441"/>
                </a:lnTo>
                <a:lnTo>
                  <a:pt x="5286422" y="6798415"/>
                </a:lnTo>
                <a:cubicBezTo>
                  <a:pt x="5286080" y="6796720"/>
                  <a:pt x="5287433" y="6794680"/>
                  <a:pt x="5290826" y="6793995"/>
                </a:cubicBezTo>
                <a:lnTo>
                  <a:pt x="5290950" y="6791235"/>
                </a:lnTo>
                <a:lnTo>
                  <a:pt x="5296238" y="6785838"/>
                </a:lnTo>
                <a:cubicBezTo>
                  <a:pt x="5292846" y="6786523"/>
                  <a:pt x="5291491" y="6788563"/>
                  <a:pt x="5290987" y="6790431"/>
                </a:cubicBezTo>
                <a:lnTo>
                  <a:pt x="5290950" y="6791235"/>
                </a:lnTo>
                <a:lnTo>
                  <a:pt x="5275753" y="6806752"/>
                </a:lnTo>
                <a:cubicBezTo>
                  <a:pt x="5268129" y="6812705"/>
                  <a:pt x="5260336" y="6817811"/>
                  <a:pt x="5254239" y="6822575"/>
                </a:cubicBezTo>
                <a:lnTo>
                  <a:pt x="5225321" y="6858000"/>
                </a:lnTo>
                <a:lnTo>
                  <a:pt x="5157501" y="6858000"/>
                </a:lnTo>
                <a:lnTo>
                  <a:pt x="5208211" y="6795673"/>
                </a:lnTo>
                <a:cubicBezTo>
                  <a:pt x="5246285" y="6748251"/>
                  <a:pt x="5283178" y="6703716"/>
                  <a:pt x="5328568" y="6666293"/>
                </a:cubicBezTo>
                <a:cubicBezTo>
                  <a:pt x="5344804" y="6641822"/>
                  <a:pt x="5355629" y="6625510"/>
                  <a:pt x="5366453" y="6609197"/>
                </a:cubicBezTo>
                <a:cubicBezTo>
                  <a:pt x="5401667" y="6573829"/>
                  <a:pt x="5389473" y="6583356"/>
                  <a:pt x="5430099" y="6539833"/>
                </a:cubicBezTo>
                <a:cubicBezTo>
                  <a:pt x="5435512" y="6531676"/>
                  <a:pt x="5427358" y="6526259"/>
                  <a:pt x="5427358" y="6526259"/>
                </a:cubicBezTo>
                <a:cubicBezTo>
                  <a:pt x="5463873" y="6462376"/>
                  <a:pt x="5492303" y="6428381"/>
                  <a:pt x="5513952" y="6395753"/>
                </a:cubicBezTo>
                <a:cubicBezTo>
                  <a:pt x="5541014" y="6354970"/>
                  <a:pt x="5564033" y="6329129"/>
                  <a:pt x="5597877" y="6286977"/>
                </a:cubicBezTo>
                <a:cubicBezTo>
                  <a:pt x="5599212" y="6276112"/>
                  <a:pt x="5595478" y="6275100"/>
                  <a:pt x="5589542" y="6276299"/>
                </a:cubicBezTo>
                <a:cubicBezTo>
                  <a:pt x="5586574" y="6276898"/>
                  <a:pt x="5583056" y="6278050"/>
                  <a:pt x="5579347" y="6278801"/>
                </a:cubicBezTo>
                <a:lnTo>
                  <a:pt x="5572013" y="6278854"/>
                </a:lnTo>
                <a:lnTo>
                  <a:pt x="5561199" y="6297181"/>
                </a:lnTo>
                <a:cubicBezTo>
                  <a:pt x="5561198" y="6290257"/>
                  <a:pt x="5554278" y="6290256"/>
                  <a:pt x="5561199" y="6283333"/>
                </a:cubicBezTo>
                <a:cubicBezTo>
                  <a:pt x="5554278" y="6283333"/>
                  <a:pt x="5533518" y="6338722"/>
                  <a:pt x="5526598" y="6345645"/>
                </a:cubicBezTo>
                <a:cubicBezTo>
                  <a:pt x="5519678" y="6366415"/>
                  <a:pt x="5512758" y="6366415"/>
                  <a:pt x="5505837" y="6359491"/>
                </a:cubicBezTo>
                <a:cubicBezTo>
                  <a:pt x="5498917" y="6387186"/>
                  <a:pt x="5443558" y="6449499"/>
                  <a:pt x="5422797" y="6484116"/>
                </a:cubicBezTo>
                <a:cubicBezTo>
                  <a:pt x="5415877" y="6497964"/>
                  <a:pt x="5415878" y="6504888"/>
                  <a:pt x="5408957" y="6518733"/>
                </a:cubicBezTo>
                <a:cubicBezTo>
                  <a:pt x="5339758" y="6622587"/>
                  <a:pt x="5249796" y="6712595"/>
                  <a:pt x="5173676" y="6802601"/>
                </a:cubicBezTo>
                <a:cubicBezTo>
                  <a:pt x="5166756" y="6811255"/>
                  <a:pt x="5159836" y="6821640"/>
                  <a:pt x="5153132" y="6832134"/>
                </a:cubicBezTo>
                <a:lnTo>
                  <a:pt x="5136638" y="6858000"/>
                </a:lnTo>
                <a:lnTo>
                  <a:pt x="5106051" y="6858000"/>
                </a:lnTo>
                <a:lnTo>
                  <a:pt x="5127832" y="6832026"/>
                </a:lnTo>
                <a:cubicBezTo>
                  <a:pt x="5158107" y="6799139"/>
                  <a:pt x="5187517" y="6767983"/>
                  <a:pt x="5208277" y="6740288"/>
                </a:cubicBezTo>
                <a:cubicBezTo>
                  <a:pt x="5215197" y="6740288"/>
                  <a:pt x="5215197" y="6733364"/>
                  <a:pt x="5208277" y="6733364"/>
                </a:cubicBezTo>
                <a:cubicBezTo>
                  <a:pt x="5208277" y="6733364"/>
                  <a:pt x="5201357" y="6740288"/>
                  <a:pt x="5201357" y="6740288"/>
                </a:cubicBezTo>
                <a:cubicBezTo>
                  <a:pt x="5194437" y="6754136"/>
                  <a:pt x="5187517" y="6754136"/>
                  <a:pt x="5180596" y="6754136"/>
                </a:cubicBezTo>
                <a:lnTo>
                  <a:pt x="5187389" y="6740544"/>
                </a:lnTo>
                <a:lnTo>
                  <a:pt x="5194437" y="6733364"/>
                </a:lnTo>
                <a:cubicBezTo>
                  <a:pt x="5187516" y="6740288"/>
                  <a:pt x="5187516" y="6740288"/>
                  <a:pt x="5187516" y="6740288"/>
                </a:cubicBezTo>
                <a:lnTo>
                  <a:pt x="5187389" y="6740544"/>
                </a:lnTo>
                <a:lnTo>
                  <a:pt x="5098421" y="6831161"/>
                </a:lnTo>
                <a:lnTo>
                  <a:pt x="5074751" y="6858000"/>
                </a:lnTo>
                <a:lnTo>
                  <a:pt x="4627783" y="6858000"/>
                </a:lnTo>
                <a:lnTo>
                  <a:pt x="4759894" y="6716663"/>
                </a:lnTo>
                <a:cubicBezTo>
                  <a:pt x="5450268" y="5934815"/>
                  <a:pt x="5893935" y="4941647"/>
                  <a:pt x="5986727" y="3868735"/>
                </a:cubicBezTo>
                <a:cubicBezTo>
                  <a:pt x="5995162" y="3759071"/>
                  <a:pt x="6003598" y="3657840"/>
                  <a:pt x="6003597" y="3548178"/>
                </a:cubicBezTo>
                <a:cubicBezTo>
                  <a:pt x="6003597" y="3548178"/>
                  <a:pt x="6012034" y="3548178"/>
                  <a:pt x="6012034" y="3539742"/>
                </a:cubicBezTo>
                <a:lnTo>
                  <a:pt x="6012033" y="3514433"/>
                </a:lnTo>
                <a:lnTo>
                  <a:pt x="6003597" y="3506001"/>
                </a:lnTo>
                <a:lnTo>
                  <a:pt x="6003597" y="3269799"/>
                </a:lnTo>
                <a:cubicBezTo>
                  <a:pt x="5995162" y="3084217"/>
                  <a:pt x="5978291" y="2907070"/>
                  <a:pt x="5952984" y="2721484"/>
                </a:cubicBezTo>
                <a:cubicBezTo>
                  <a:pt x="5868626" y="2122549"/>
                  <a:pt x="5683041" y="1557361"/>
                  <a:pt x="5404662" y="1051221"/>
                </a:cubicBezTo>
                <a:cubicBezTo>
                  <a:pt x="5261257" y="764409"/>
                  <a:pt x="5075668" y="486032"/>
                  <a:pt x="4873211" y="224525"/>
                </a:cubicBezTo>
                <a:cubicBezTo>
                  <a:pt x="4881646" y="232961"/>
                  <a:pt x="4881646" y="232961"/>
                  <a:pt x="4890083" y="232961"/>
                </a:cubicBezTo>
                <a:cubicBezTo>
                  <a:pt x="4873213" y="207654"/>
                  <a:pt x="4831032" y="157040"/>
                  <a:pt x="4797289" y="114861"/>
                </a:cubicBezTo>
                <a:cubicBezTo>
                  <a:pt x="4771984" y="89556"/>
                  <a:pt x="4755110" y="64247"/>
                  <a:pt x="4738239" y="55811"/>
                </a:cubicBezTo>
                <a:close/>
                <a:moveTo>
                  <a:pt x="0" y="0"/>
                </a:moveTo>
                <a:lnTo>
                  <a:pt x="4229922" y="0"/>
                </a:lnTo>
                <a:lnTo>
                  <a:pt x="4372273" y="157015"/>
                </a:lnTo>
                <a:cubicBezTo>
                  <a:pt x="4431688" y="226187"/>
                  <a:pt x="4489090" y="297230"/>
                  <a:pt x="4543809" y="370769"/>
                </a:cubicBezTo>
                <a:cubicBezTo>
                  <a:pt x="4656128" y="524172"/>
                  <a:pt x="4758013" y="681691"/>
                  <a:pt x="4849592" y="843375"/>
                </a:cubicBezTo>
                <a:lnTo>
                  <a:pt x="4914877" y="967066"/>
                </a:lnTo>
                <a:lnTo>
                  <a:pt x="4925933" y="979122"/>
                </a:lnTo>
                <a:cubicBezTo>
                  <a:pt x="4944916" y="1006408"/>
                  <a:pt x="4963897" y="1049113"/>
                  <a:pt x="4982878" y="1068093"/>
                </a:cubicBezTo>
                <a:cubicBezTo>
                  <a:pt x="4982877" y="1070904"/>
                  <a:pt x="4982877" y="1073716"/>
                  <a:pt x="4982876" y="1076527"/>
                </a:cubicBezTo>
                <a:lnTo>
                  <a:pt x="4982876" y="1084962"/>
                </a:lnTo>
                <a:lnTo>
                  <a:pt x="4991312" y="1084964"/>
                </a:lnTo>
                <a:cubicBezTo>
                  <a:pt x="5008182" y="1110271"/>
                  <a:pt x="4999747" y="1110271"/>
                  <a:pt x="5008183" y="1127139"/>
                </a:cubicBezTo>
                <a:lnTo>
                  <a:pt x="5008183" y="1135577"/>
                </a:lnTo>
                <a:lnTo>
                  <a:pt x="5016618" y="1144015"/>
                </a:lnTo>
                <a:lnTo>
                  <a:pt x="5016619" y="1135576"/>
                </a:lnTo>
                <a:cubicBezTo>
                  <a:pt x="5041926" y="1177757"/>
                  <a:pt x="5050362" y="1203064"/>
                  <a:pt x="5075670" y="1228369"/>
                </a:cubicBezTo>
                <a:lnTo>
                  <a:pt x="5067232" y="1228371"/>
                </a:lnTo>
                <a:lnTo>
                  <a:pt x="5067232" y="1236805"/>
                </a:lnTo>
                <a:cubicBezTo>
                  <a:pt x="5067235" y="1245241"/>
                  <a:pt x="5075669" y="1245241"/>
                  <a:pt x="5075669" y="1245241"/>
                </a:cubicBezTo>
                <a:lnTo>
                  <a:pt x="5084105" y="1245241"/>
                </a:lnTo>
                <a:cubicBezTo>
                  <a:pt x="5084106" y="1248053"/>
                  <a:pt x="5084106" y="1250866"/>
                  <a:pt x="5084107" y="1253677"/>
                </a:cubicBezTo>
                <a:cubicBezTo>
                  <a:pt x="5100976" y="1278984"/>
                  <a:pt x="5092540" y="1287420"/>
                  <a:pt x="5100976" y="1304291"/>
                </a:cubicBezTo>
                <a:cubicBezTo>
                  <a:pt x="5109412" y="1304291"/>
                  <a:pt x="5109411" y="1295855"/>
                  <a:pt x="5117847" y="1312726"/>
                </a:cubicBezTo>
                <a:cubicBezTo>
                  <a:pt x="5117848" y="1321162"/>
                  <a:pt x="5126283" y="1321162"/>
                  <a:pt x="5126282" y="1329598"/>
                </a:cubicBezTo>
                <a:cubicBezTo>
                  <a:pt x="5117847" y="1329598"/>
                  <a:pt x="5117847" y="1329598"/>
                  <a:pt x="5117847" y="1338033"/>
                </a:cubicBezTo>
                <a:lnTo>
                  <a:pt x="5126283" y="1346469"/>
                </a:lnTo>
                <a:cubicBezTo>
                  <a:pt x="5126283" y="1346469"/>
                  <a:pt x="5126285" y="1354905"/>
                  <a:pt x="5134719" y="1354905"/>
                </a:cubicBezTo>
                <a:cubicBezTo>
                  <a:pt x="5143154" y="1371778"/>
                  <a:pt x="5185333" y="1439263"/>
                  <a:pt x="5176898" y="1430824"/>
                </a:cubicBezTo>
                <a:cubicBezTo>
                  <a:pt x="5193769" y="1422391"/>
                  <a:pt x="5151590" y="1405518"/>
                  <a:pt x="5168461" y="1397082"/>
                </a:cubicBezTo>
                <a:cubicBezTo>
                  <a:pt x="5160025" y="1388648"/>
                  <a:pt x="5151590" y="1380211"/>
                  <a:pt x="5143155" y="1363341"/>
                </a:cubicBezTo>
                <a:lnTo>
                  <a:pt x="5143154" y="1354903"/>
                </a:lnTo>
                <a:lnTo>
                  <a:pt x="5143155" y="1346469"/>
                </a:lnTo>
                <a:cubicBezTo>
                  <a:pt x="5143155" y="1338034"/>
                  <a:pt x="5134719" y="1329598"/>
                  <a:pt x="5134719" y="1329598"/>
                </a:cubicBezTo>
                <a:cubicBezTo>
                  <a:pt x="5134719" y="1304291"/>
                  <a:pt x="5109411" y="1295855"/>
                  <a:pt x="5092539" y="1262112"/>
                </a:cubicBezTo>
                <a:cubicBezTo>
                  <a:pt x="5100976" y="1262115"/>
                  <a:pt x="5100976" y="1253677"/>
                  <a:pt x="5092540" y="1245241"/>
                </a:cubicBezTo>
                <a:lnTo>
                  <a:pt x="5092539" y="1236803"/>
                </a:lnTo>
                <a:lnTo>
                  <a:pt x="5092539" y="1219933"/>
                </a:lnTo>
                <a:cubicBezTo>
                  <a:pt x="5084107" y="1219935"/>
                  <a:pt x="5084105" y="1211496"/>
                  <a:pt x="5084107" y="1219935"/>
                </a:cubicBezTo>
                <a:lnTo>
                  <a:pt x="5075668" y="1219935"/>
                </a:lnTo>
                <a:cubicBezTo>
                  <a:pt x="5075669" y="1194627"/>
                  <a:pt x="5058796" y="1203064"/>
                  <a:pt x="5050362" y="1186189"/>
                </a:cubicBezTo>
                <a:cubicBezTo>
                  <a:pt x="5041926" y="1160885"/>
                  <a:pt x="5033490" y="1144012"/>
                  <a:pt x="5025055" y="1135578"/>
                </a:cubicBezTo>
                <a:lnTo>
                  <a:pt x="5025054" y="1127141"/>
                </a:lnTo>
                <a:lnTo>
                  <a:pt x="5025055" y="1118707"/>
                </a:lnTo>
                <a:cubicBezTo>
                  <a:pt x="5016619" y="1110270"/>
                  <a:pt x="5012403" y="1106052"/>
                  <a:pt x="5009238" y="1101833"/>
                </a:cubicBezTo>
                <a:lnTo>
                  <a:pt x="5004170" y="1092826"/>
                </a:lnTo>
                <a:lnTo>
                  <a:pt x="5008183" y="1093400"/>
                </a:lnTo>
                <a:lnTo>
                  <a:pt x="5008182" y="1084964"/>
                </a:lnTo>
                <a:lnTo>
                  <a:pt x="4999746" y="1076527"/>
                </a:lnTo>
                <a:lnTo>
                  <a:pt x="4991312" y="1068091"/>
                </a:lnTo>
                <a:cubicBezTo>
                  <a:pt x="4991314" y="1059657"/>
                  <a:pt x="4991314" y="1059657"/>
                  <a:pt x="4982876" y="1042786"/>
                </a:cubicBezTo>
                <a:cubicBezTo>
                  <a:pt x="4982876" y="1051221"/>
                  <a:pt x="4974440" y="1042787"/>
                  <a:pt x="4966004" y="1025912"/>
                </a:cubicBezTo>
                <a:cubicBezTo>
                  <a:pt x="4974440" y="1025914"/>
                  <a:pt x="4974440" y="1034350"/>
                  <a:pt x="4982876" y="1034349"/>
                </a:cubicBezTo>
                <a:cubicBezTo>
                  <a:pt x="4966005" y="1009043"/>
                  <a:pt x="4966004" y="1025912"/>
                  <a:pt x="4957571" y="1009043"/>
                </a:cubicBezTo>
                <a:cubicBezTo>
                  <a:pt x="4949132" y="983737"/>
                  <a:pt x="4957569" y="1000607"/>
                  <a:pt x="4932262" y="966864"/>
                </a:cubicBezTo>
                <a:cubicBezTo>
                  <a:pt x="4940697" y="958427"/>
                  <a:pt x="4949132" y="966864"/>
                  <a:pt x="4957569" y="966864"/>
                </a:cubicBezTo>
                <a:lnTo>
                  <a:pt x="4923825" y="933123"/>
                </a:lnTo>
                <a:lnTo>
                  <a:pt x="4932261" y="933122"/>
                </a:lnTo>
                <a:lnTo>
                  <a:pt x="4932262" y="924686"/>
                </a:lnTo>
                <a:cubicBezTo>
                  <a:pt x="4932262" y="924686"/>
                  <a:pt x="4923828" y="924686"/>
                  <a:pt x="4923825" y="916250"/>
                </a:cubicBezTo>
                <a:cubicBezTo>
                  <a:pt x="4915392" y="907814"/>
                  <a:pt x="4906952" y="890943"/>
                  <a:pt x="4898518" y="890943"/>
                </a:cubicBezTo>
                <a:cubicBezTo>
                  <a:pt x="4898518" y="890943"/>
                  <a:pt x="4890085" y="882507"/>
                  <a:pt x="4890083" y="874073"/>
                </a:cubicBezTo>
                <a:lnTo>
                  <a:pt x="4881646" y="865638"/>
                </a:lnTo>
                <a:lnTo>
                  <a:pt x="4881647" y="874073"/>
                </a:lnTo>
                <a:lnTo>
                  <a:pt x="4881647" y="882507"/>
                </a:lnTo>
                <a:cubicBezTo>
                  <a:pt x="4856340" y="857200"/>
                  <a:pt x="4847904" y="831895"/>
                  <a:pt x="4839470" y="815023"/>
                </a:cubicBezTo>
                <a:cubicBezTo>
                  <a:pt x="4847904" y="815024"/>
                  <a:pt x="4856341" y="823461"/>
                  <a:pt x="4864776" y="823459"/>
                </a:cubicBezTo>
                <a:cubicBezTo>
                  <a:pt x="4839469" y="781279"/>
                  <a:pt x="4814160" y="739104"/>
                  <a:pt x="4814160" y="772843"/>
                </a:cubicBezTo>
                <a:cubicBezTo>
                  <a:pt x="4797289" y="730666"/>
                  <a:pt x="4797289" y="730666"/>
                  <a:pt x="4771982" y="705360"/>
                </a:cubicBezTo>
                <a:cubicBezTo>
                  <a:pt x="4771982" y="705360"/>
                  <a:pt x="4780421" y="705359"/>
                  <a:pt x="4780419" y="713795"/>
                </a:cubicBezTo>
                <a:lnTo>
                  <a:pt x="4788853" y="713795"/>
                </a:lnTo>
                <a:cubicBezTo>
                  <a:pt x="4797291" y="722229"/>
                  <a:pt x="4797292" y="713795"/>
                  <a:pt x="4797292" y="713795"/>
                </a:cubicBezTo>
                <a:cubicBezTo>
                  <a:pt x="4797289" y="705360"/>
                  <a:pt x="4797289" y="705360"/>
                  <a:pt x="4788854" y="696923"/>
                </a:cubicBezTo>
                <a:lnTo>
                  <a:pt x="4797290" y="696923"/>
                </a:lnTo>
                <a:lnTo>
                  <a:pt x="4805728" y="705359"/>
                </a:lnTo>
                <a:cubicBezTo>
                  <a:pt x="4805727" y="708171"/>
                  <a:pt x="4805727" y="710983"/>
                  <a:pt x="4805726" y="713795"/>
                </a:cubicBezTo>
                <a:lnTo>
                  <a:pt x="4814160" y="722229"/>
                </a:lnTo>
                <a:lnTo>
                  <a:pt x="4822596" y="730666"/>
                </a:lnTo>
                <a:cubicBezTo>
                  <a:pt x="4881647" y="823459"/>
                  <a:pt x="4932262" y="907814"/>
                  <a:pt x="4991311" y="1000607"/>
                </a:cubicBezTo>
                <a:lnTo>
                  <a:pt x="4991312" y="1009043"/>
                </a:lnTo>
                <a:lnTo>
                  <a:pt x="4999746" y="1017476"/>
                </a:lnTo>
                <a:cubicBezTo>
                  <a:pt x="5025057" y="1042786"/>
                  <a:pt x="5016619" y="1042785"/>
                  <a:pt x="5033490" y="1068093"/>
                </a:cubicBezTo>
                <a:cubicBezTo>
                  <a:pt x="5033490" y="1076527"/>
                  <a:pt x="5033489" y="1084964"/>
                  <a:pt x="5041925" y="1093401"/>
                </a:cubicBezTo>
                <a:lnTo>
                  <a:pt x="5050362" y="1101835"/>
                </a:lnTo>
                <a:cubicBezTo>
                  <a:pt x="5067233" y="1127141"/>
                  <a:pt x="5075669" y="1152450"/>
                  <a:pt x="5092540" y="1160885"/>
                </a:cubicBezTo>
                <a:lnTo>
                  <a:pt x="5100975" y="1169321"/>
                </a:lnTo>
                <a:lnTo>
                  <a:pt x="5100976" y="1194627"/>
                </a:lnTo>
                <a:cubicBezTo>
                  <a:pt x="5109412" y="1194627"/>
                  <a:pt x="5126283" y="1236805"/>
                  <a:pt x="5143155" y="1253676"/>
                </a:cubicBezTo>
                <a:lnTo>
                  <a:pt x="5151590" y="1262112"/>
                </a:lnTo>
                <a:lnTo>
                  <a:pt x="5151590" y="1270548"/>
                </a:lnTo>
                <a:cubicBezTo>
                  <a:pt x="5185332" y="1346469"/>
                  <a:pt x="5219076" y="1430825"/>
                  <a:pt x="5261254" y="1506748"/>
                </a:cubicBezTo>
                <a:cubicBezTo>
                  <a:pt x="5261255" y="1515180"/>
                  <a:pt x="5269690" y="1523617"/>
                  <a:pt x="5278126" y="1532055"/>
                </a:cubicBezTo>
                <a:cubicBezTo>
                  <a:pt x="5278126" y="1540489"/>
                  <a:pt x="5278125" y="1548926"/>
                  <a:pt x="5278128" y="1557362"/>
                </a:cubicBezTo>
                <a:cubicBezTo>
                  <a:pt x="5278125" y="1548926"/>
                  <a:pt x="5286562" y="1557361"/>
                  <a:pt x="5294998" y="1557362"/>
                </a:cubicBezTo>
                <a:cubicBezTo>
                  <a:pt x="5294997" y="1565794"/>
                  <a:pt x="5303433" y="1574233"/>
                  <a:pt x="5303433" y="1574233"/>
                </a:cubicBezTo>
                <a:cubicBezTo>
                  <a:pt x="5320305" y="1616412"/>
                  <a:pt x="5328741" y="1658590"/>
                  <a:pt x="5345614" y="1692332"/>
                </a:cubicBezTo>
                <a:cubicBezTo>
                  <a:pt x="5345613" y="1695144"/>
                  <a:pt x="5345613" y="1697956"/>
                  <a:pt x="5345612" y="1700767"/>
                </a:cubicBezTo>
                <a:lnTo>
                  <a:pt x="5345612" y="1717637"/>
                </a:lnTo>
                <a:lnTo>
                  <a:pt x="5354048" y="1717639"/>
                </a:lnTo>
                <a:cubicBezTo>
                  <a:pt x="5379355" y="1768251"/>
                  <a:pt x="5404662" y="1810432"/>
                  <a:pt x="5413098" y="1844173"/>
                </a:cubicBezTo>
                <a:cubicBezTo>
                  <a:pt x="5438404" y="1869479"/>
                  <a:pt x="5455275" y="1945401"/>
                  <a:pt x="5480584" y="2012887"/>
                </a:cubicBezTo>
                <a:cubicBezTo>
                  <a:pt x="5497455" y="2029761"/>
                  <a:pt x="5505890" y="2088808"/>
                  <a:pt x="5514328" y="2105680"/>
                </a:cubicBezTo>
                <a:lnTo>
                  <a:pt x="5514328" y="2114117"/>
                </a:lnTo>
                <a:lnTo>
                  <a:pt x="5514327" y="2122551"/>
                </a:lnTo>
                <a:lnTo>
                  <a:pt x="5514328" y="2130987"/>
                </a:lnTo>
                <a:cubicBezTo>
                  <a:pt x="5522762" y="2139423"/>
                  <a:pt x="5522762" y="2139423"/>
                  <a:pt x="5522762" y="2130987"/>
                </a:cubicBezTo>
                <a:cubicBezTo>
                  <a:pt x="5531197" y="2156294"/>
                  <a:pt x="5531198" y="2139423"/>
                  <a:pt x="5539633" y="2139424"/>
                </a:cubicBezTo>
                <a:cubicBezTo>
                  <a:pt x="5531196" y="2164730"/>
                  <a:pt x="5556505" y="2164730"/>
                  <a:pt x="5556503" y="2198472"/>
                </a:cubicBezTo>
                <a:cubicBezTo>
                  <a:pt x="5564941" y="2190038"/>
                  <a:pt x="5564939" y="2215344"/>
                  <a:pt x="5573376" y="2215344"/>
                </a:cubicBezTo>
                <a:cubicBezTo>
                  <a:pt x="5556504" y="2181601"/>
                  <a:pt x="5548068" y="2122551"/>
                  <a:pt x="5531197" y="2114117"/>
                </a:cubicBezTo>
                <a:lnTo>
                  <a:pt x="5531198" y="2097245"/>
                </a:lnTo>
                <a:lnTo>
                  <a:pt x="5522762" y="2088808"/>
                </a:lnTo>
                <a:cubicBezTo>
                  <a:pt x="5522762" y="2038194"/>
                  <a:pt x="5497455" y="1996017"/>
                  <a:pt x="5480583" y="1953837"/>
                </a:cubicBezTo>
                <a:cubicBezTo>
                  <a:pt x="5438405" y="1844173"/>
                  <a:pt x="5404661" y="1734510"/>
                  <a:pt x="5362484" y="1641717"/>
                </a:cubicBezTo>
                <a:cubicBezTo>
                  <a:pt x="5328740" y="1565794"/>
                  <a:pt x="5294998" y="1447698"/>
                  <a:pt x="5235948" y="1346470"/>
                </a:cubicBezTo>
                <a:cubicBezTo>
                  <a:pt x="5227512" y="1329599"/>
                  <a:pt x="5210641" y="1321163"/>
                  <a:pt x="5210643" y="1304291"/>
                </a:cubicBezTo>
                <a:cubicBezTo>
                  <a:pt x="5168462" y="1228369"/>
                  <a:pt x="5143155" y="1152450"/>
                  <a:pt x="5109412" y="1093400"/>
                </a:cubicBezTo>
                <a:cubicBezTo>
                  <a:pt x="5075669" y="1051221"/>
                  <a:pt x="5092540" y="1076527"/>
                  <a:pt x="5067234" y="1025914"/>
                </a:cubicBezTo>
                <a:cubicBezTo>
                  <a:pt x="5041926" y="966866"/>
                  <a:pt x="5008183" y="916250"/>
                  <a:pt x="4974440" y="882507"/>
                </a:cubicBezTo>
                <a:cubicBezTo>
                  <a:pt x="4940696" y="806586"/>
                  <a:pt x="4856339" y="705359"/>
                  <a:pt x="4814162" y="637873"/>
                </a:cubicBezTo>
                <a:cubicBezTo>
                  <a:pt x="4797289" y="612566"/>
                  <a:pt x="4788854" y="621003"/>
                  <a:pt x="4771983" y="595695"/>
                </a:cubicBezTo>
                <a:cubicBezTo>
                  <a:pt x="4788854" y="587259"/>
                  <a:pt x="4755109" y="545082"/>
                  <a:pt x="4729804" y="519774"/>
                </a:cubicBezTo>
                <a:cubicBezTo>
                  <a:pt x="4729804" y="519774"/>
                  <a:pt x="4721369" y="519774"/>
                  <a:pt x="4712933" y="511338"/>
                </a:cubicBezTo>
                <a:cubicBezTo>
                  <a:pt x="4687626" y="486033"/>
                  <a:pt x="4670753" y="426982"/>
                  <a:pt x="4628576" y="393238"/>
                </a:cubicBezTo>
                <a:cubicBezTo>
                  <a:pt x="4620140" y="384804"/>
                  <a:pt x="4611704" y="393238"/>
                  <a:pt x="4594833" y="376368"/>
                </a:cubicBezTo>
                <a:cubicBezTo>
                  <a:pt x="4594833" y="376368"/>
                  <a:pt x="4594833" y="351062"/>
                  <a:pt x="4577960" y="342623"/>
                </a:cubicBezTo>
                <a:cubicBezTo>
                  <a:pt x="4510475" y="249831"/>
                  <a:pt x="4400810" y="148604"/>
                  <a:pt x="4324890" y="72683"/>
                </a:cubicBezTo>
                <a:cubicBezTo>
                  <a:pt x="4308018" y="55812"/>
                  <a:pt x="4291147" y="36832"/>
                  <a:pt x="4273221" y="16797"/>
                </a:cubicBezTo>
                <a:lnTo>
                  <a:pt x="4257562" y="0"/>
                </a:lnTo>
                <a:lnTo>
                  <a:pt x="4303981" y="0"/>
                </a:lnTo>
                <a:lnTo>
                  <a:pt x="4319485" y="14161"/>
                </a:lnTo>
                <a:cubicBezTo>
                  <a:pt x="4325944" y="20488"/>
                  <a:pt x="4333325" y="28396"/>
                  <a:pt x="4341761" y="38940"/>
                </a:cubicBezTo>
                <a:lnTo>
                  <a:pt x="4333323" y="38940"/>
                </a:lnTo>
                <a:lnTo>
                  <a:pt x="4341761" y="47377"/>
                </a:lnTo>
                <a:cubicBezTo>
                  <a:pt x="4341762" y="64247"/>
                  <a:pt x="4324890" y="38940"/>
                  <a:pt x="4316454" y="38940"/>
                </a:cubicBezTo>
                <a:cubicBezTo>
                  <a:pt x="4333323" y="64247"/>
                  <a:pt x="4341762" y="64247"/>
                  <a:pt x="4358630" y="64247"/>
                </a:cubicBezTo>
                <a:cubicBezTo>
                  <a:pt x="4358633" y="72683"/>
                  <a:pt x="4358633" y="72683"/>
                  <a:pt x="4367067" y="81121"/>
                </a:cubicBezTo>
                <a:cubicBezTo>
                  <a:pt x="4367069" y="89554"/>
                  <a:pt x="4375504" y="89556"/>
                  <a:pt x="4375504" y="89556"/>
                </a:cubicBezTo>
                <a:lnTo>
                  <a:pt x="4383940" y="81120"/>
                </a:lnTo>
                <a:cubicBezTo>
                  <a:pt x="4392373" y="114861"/>
                  <a:pt x="4409246" y="89554"/>
                  <a:pt x="4434553" y="131733"/>
                </a:cubicBezTo>
                <a:lnTo>
                  <a:pt x="4442990" y="140168"/>
                </a:lnTo>
                <a:lnTo>
                  <a:pt x="4451426" y="140168"/>
                </a:lnTo>
                <a:cubicBezTo>
                  <a:pt x="4510474" y="207654"/>
                  <a:pt x="4561090" y="258268"/>
                  <a:pt x="4611704" y="300447"/>
                </a:cubicBezTo>
                <a:cubicBezTo>
                  <a:pt x="4603266" y="300447"/>
                  <a:pt x="4603267" y="334190"/>
                  <a:pt x="4620140" y="325755"/>
                </a:cubicBezTo>
                <a:cubicBezTo>
                  <a:pt x="4611704" y="308881"/>
                  <a:pt x="4628575" y="317318"/>
                  <a:pt x="4637011" y="334188"/>
                </a:cubicBezTo>
                <a:cubicBezTo>
                  <a:pt x="4662316" y="367932"/>
                  <a:pt x="4712933" y="418545"/>
                  <a:pt x="4755110" y="477595"/>
                </a:cubicBezTo>
                <a:cubicBezTo>
                  <a:pt x="4797290" y="528209"/>
                  <a:pt x="4839469" y="587259"/>
                  <a:pt x="4873211" y="629438"/>
                </a:cubicBezTo>
                <a:cubicBezTo>
                  <a:pt x="4864775" y="621002"/>
                  <a:pt x="4873211" y="654745"/>
                  <a:pt x="4881646" y="654745"/>
                </a:cubicBezTo>
                <a:cubicBezTo>
                  <a:pt x="4873211" y="637873"/>
                  <a:pt x="4881647" y="637873"/>
                  <a:pt x="4890082" y="646309"/>
                </a:cubicBezTo>
                <a:cubicBezTo>
                  <a:pt x="4890083" y="663180"/>
                  <a:pt x="4923827" y="705359"/>
                  <a:pt x="4949133" y="739102"/>
                </a:cubicBezTo>
                <a:cubicBezTo>
                  <a:pt x="4974440" y="772843"/>
                  <a:pt x="4999747" y="798150"/>
                  <a:pt x="4991312" y="798150"/>
                </a:cubicBezTo>
                <a:cubicBezTo>
                  <a:pt x="5025055" y="831895"/>
                  <a:pt x="5041926" y="865638"/>
                  <a:pt x="5058797" y="899380"/>
                </a:cubicBezTo>
                <a:cubicBezTo>
                  <a:pt x="5084104" y="941557"/>
                  <a:pt x="5100976" y="983736"/>
                  <a:pt x="5143155" y="1034350"/>
                </a:cubicBezTo>
                <a:lnTo>
                  <a:pt x="5143154" y="1051222"/>
                </a:lnTo>
                <a:cubicBezTo>
                  <a:pt x="5176898" y="1059657"/>
                  <a:pt x="5202205" y="1169322"/>
                  <a:pt x="5227512" y="1203064"/>
                </a:cubicBezTo>
                <a:cubicBezTo>
                  <a:pt x="5235949" y="1211497"/>
                  <a:pt x="5235950" y="1203065"/>
                  <a:pt x="5244383" y="1219935"/>
                </a:cubicBezTo>
                <a:cubicBezTo>
                  <a:pt x="5261254" y="1245241"/>
                  <a:pt x="5261256" y="1270548"/>
                  <a:pt x="5278126" y="1295855"/>
                </a:cubicBezTo>
                <a:cubicBezTo>
                  <a:pt x="5286561" y="1312728"/>
                  <a:pt x="5295000" y="1321162"/>
                  <a:pt x="5311869" y="1338033"/>
                </a:cubicBezTo>
                <a:cubicBezTo>
                  <a:pt x="5337176" y="1388648"/>
                  <a:pt x="5354048" y="1464569"/>
                  <a:pt x="5379354" y="1523620"/>
                </a:cubicBezTo>
                <a:cubicBezTo>
                  <a:pt x="5413098" y="1591105"/>
                  <a:pt x="5446840" y="1692332"/>
                  <a:pt x="5480584" y="1768253"/>
                </a:cubicBezTo>
                <a:cubicBezTo>
                  <a:pt x="5489019" y="1793560"/>
                  <a:pt x="5505891" y="1818865"/>
                  <a:pt x="5514328" y="1835738"/>
                </a:cubicBezTo>
                <a:lnTo>
                  <a:pt x="5505890" y="1827301"/>
                </a:lnTo>
                <a:cubicBezTo>
                  <a:pt x="5514327" y="1861046"/>
                  <a:pt x="5531197" y="1894789"/>
                  <a:pt x="5539634" y="1920094"/>
                </a:cubicBezTo>
                <a:lnTo>
                  <a:pt x="5539634" y="1945401"/>
                </a:lnTo>
                <a:cubicBezTo>
                  <a:pt x="5564941" y="2029760"/>
                  <a:pt x="5598683" y="2139423"/>
                  <a:pt x="5623989" y="2215343"/>
                </a:cubicBezTo>
                <a:lnTo>
                  <a:pt x="5615554" y="2215342"/>
                </a:lnTo>
                <a:lnTo>
                  <a:pt x="5615555" y="2223779"/>
                </a:lnTo>
                <a:lnTo>
                  <a:pt x="5623988" y="2232216"/>
                </a:lnTo>
                <a:cubicBezTo>
                  <a:pt x="5632426" y="2257524"/>
                  <a:pt x="5640861" y="2350315"/>
                  <a:pt x="5649298" y="2325008"/>
                </a:cubicBezTo>
                <a:lnTo>
                  <a:pt x="5649298" y="2333444"/>
                </a:lnTo>
                <a:lnTo>
                  <a:pt x="5649298" y="2341878"/>
                </a:lnTo>
                <a:lnTo>
                  <a:pt x="5657733" y="2341879"/>
                </a:lnTo>
                <a:lnTo>
                  <a:pt x="5657733" y="2333443"/>
                </a:lnTo>
                <a:cubicBezTo>
                  <a:pt x="5674605" y="2325008"/>
                  <a:pt x="5666171" y="2358751"/>
                  <a:pt x="5666169" y="2367185"/>
                </a:cubicBezTo>
                <a:cubicBezTo>
                  <a:pt x="5674605" y="2350315"/>
                  <a:pt x="5691476" y="2400928"/>
                  <a:pt x="5683040" y="2367183"/>
                </a:cubicBezTo>
                <a:cubicBezTo>
                  <a:pt x="5674605" y="2367186"/>
                  <a:pt x="5674605" y="2341878"/>
                  <a:pt x="5674605" y="2341878"/>
                </a:cubicBezTo>
                <a:cubicBezTo>
                  <a:pt x="5683041" y="2358751"/>
                  <a:pt x="5683041" y="2350315"/>
                  <a:pt x="5683040" y="2341879"/>
                </a:cubicBezTo>
                <a:cubicBezTo>
                  <a:pt x="5666171" y="2333443"/>
                  <a:pt x="5666171" y="2299699"/>
                  <a:pt x="5649298" y="2274394"/>
                </a:cubicBezTo>
                <a:lnTo>
                  <a:pt x="5649298" y="2257524"/>
                </a:lnTo>
                <a:lnTo>
                  <a:pt x="5649298" y="2249087"/>
                </a:lnTo>
                <a:lnTo>
                  <a:pt x="5649297" y="2240649"/>
                </a:lnTo>
                <a:lnTo>
                  <a:pt x="5640860" y="2240651"/>
                </a:lnTo>
                <a:cubicBezTo>
                  <a:pt x="5640862" y="2232213"/>
                  <a:pt x="5640862" y="2232213"/>
                  <a:pt x="5640862" y="2223779"/>
                </a:cubicBezTo>
                <a:cubicBezTo>
                  <a:pt x="5649297" y="2215342"/>
                  <a:pt x="5649296" y="2232217"/>
                  <a:pt x="5657734" y="2232217"/>
                </a:cubicBezTo>
                <a:cubicBezTo>
                  <a:pt x="5657734" y="2215345"/>
                  <a:pt x="5649297" y="2215342"/>
                  <a:pt x="5649298" y="2206908"/>
                </a:cubicBezTo>
                <a:lnTo>
                  <a:pt x="5649298" y="2198470"/>
                </a:lnTo>
                <a:lnTo>
                  <a:pt x="5649297" y="2190035"/>
                </a:lnTo>
                <a:lnTo>
                  <a:pt x="5649298" y="2181601"/>
                </a:lnTo>
                <a:lnTo>
                  <a:pt x="5640859" y="2147859"/>
                </a:lnTo>
                <a:lnTo>
                  <a:pt x="5632426" y="2139423"/>
                </a:lnTo>
                <a:cubicBezTo>
                  <a:pt x="5615553" y="2088809"/>
                  <a:pt x="5615555" y="2105681"/>
                  <a:pt x="5607121" y="2055067"/>
                </a:cubicBezTo>
                <a:cubicBezTo>
                  <a:pt x="5607121" y="2046628"/>
                  <a:pt x="5607121" y="2046628"/>
                  <a:pt x="5607118" y="2038194"/>
                </a:cubicBezTo>
                <a:cubicBezTo>
                  <a:pt x="5598683" y="2029760"/>
                  <a:pt x="5598683" y="2029760"/>
                  <a:pt x="5598684" y="2038192"/>
                </a:cubicBezTo>
                <a:cubicBezTo>
                  <a:pt x="5598684" y="2012887"/>
                  <a:pt x="5590248" y="1970710"/>
                  <a:pt x="5573377" y="1962273"/>
                </a:cubicBezTo>
                <a:cubicBezTo>
                  <a:pt x="5581812" y="1979144"/>
                  <a:pt x="5573375" y="1979146"/>
                  <a:pt x="5564941" y="1962273"/>
                </a:cubicBezTo>
                <a:lnTo>
                  <a:pt x="5564941" y="1953837"/>
                </a:lnTo>
                <a:lnTo>
                  <a:pt x="5573376" y="1953838"/>
                </a:lnTo>
                <a:cubicBezTo>
                  <a:pt x="5573375" y="1951025"/>
                  <a:pt x="5573377" y="1948213"/>
                  <a:pt x="5573377" y="1945401"/>
                </a:cubicBezTo>
                <a:lnTo>
                  <a:pt x="5564941" y="1936967"/>
                </a:lnTo>
                <a:cubicBezTo>
                  <a:pt x="5564941" y="1886353"/>
                  <a:pt x="5505889" y="1759817"/>
                  <a:pt x="5489019" y="1700769"/>
                </a:cubicBezTo>
                <a:cubicBezTo>
                  <a:pt x="5480583" y="1667026"/>
                  <a:pt x="5489018" y="1658589"/>
                  <a:pt x="5472148" y="1633282"/>
                </a:cubicBezTo>
                <a:cubicBezTo>
                  <a:pt x="5472148" y="1616412"/>
                  <a:pt x="5455276" y="1607977"/>
                  <a:pt x="5446841" y="1591103"/>
                </a:cubicBezTo>
                <a:cubicBezTo>
                  <a:pt x="5438404" y="1557360"/>
                  <a:pt x="5438404" y="1532053"/>
                  <a:pt x="5413098" y="1523619"/>
                </a:cubicBezTo>
                <a:cubicBezTo>
                  <a:pt x="5362483" y="1363341"/>
                  <a:pt x="5269690" y="1186189"/>
                  <a:pt x="5176900" y="1034350"/>
                </a:cubicBezTo>
                <a:cubicBezTo>
                  <a:pt x="5185335" y="1025912"/>
                  <a:pt x="5185335" y="1025912"/>
                  <a:pt x="5185333" y="1017477"/>
                </a:cubicBezTo>
                <a:cubicBezTo>
                  <a:pt x="5185334" y="1020289"/>
                  <a:pt x="5185334" y="1023100"/>
                  <a:pt x="5185335" y="1025912"/>
                </a:cubicBezTo>
                <a:lnTo>
                  <a:pt x="5193769" y="1025914"/>
                </a:lnTo>
                <a:cubicBezTo>
                  <a:pt x="5193769" y="1025914"/>
                  <a:pt x="5193768" y="1017477"/>
                  <a:pt x="5185332" y="1009044"/>
                </a:cubicBezTo>
                <a:lnTo>
                  <a:pt x="5185332" y="983737"/>
                </a:lnTo>
                <a:cubicBezTo>
                  <a:pt x="5176898" y="992171"/>
                  <a:pt x="5168462" y="983736"/>
                  <a:pt x="5151590" y="958427"/>
                </a:cubicBezTo>
                <a:lnTo>
                  <a:pt x="5151589" y="949995"/>
                </a:lnTo>
                <a:cubicBezTo>
                  <a:pt x="5151589" y="949995"/>
                  <a:pt x="5143156" y="949995"/>
                  <a:pt x="5143155" y="941557"/>
                </a:cubicBezTo>
                <a:lnTo>
                  <a:pt x="5143155" y="933122"/>
                </a:lnTo>
                <a:lnTo>
                  <a:pt x="5134718" y="933123"/>
                </a:lnTo>
                <a:cubicBezTo>
                  <a:pt x="5134719" y="924686"/>
                  <a:pt x="5134719" y="924686"/>
                  <a:pt x="5126283" y="916250"/>
                </a:cubicBezTo>
                <a:cubicBezTo>
                  <a:pt x="5134721" y="899379"/>
                  <a:pt x="5100976" y="874073"/>
                  <a:pt x="5109414" y="874074"/>
                </a:cubicBezTo>
                <a:lnTo>
                  <a:pt x="5117847" y="874073"/>
                </a:lnTo>
                <a:lnTo>
                  <a:pt x="5126285" y="882507"/>
                </a:lnTo>
                <a:cubicBezTo>
                  <a:pt x="5126283" y="874073"/>
                  <a:pt x="5117847" y="874073"/>
                  <a:pt x="5117848" y="865636"/>
                </a:cubicBezTo>
                <a:lnTo>
                  <a:pt x="5109412" y="857200"/>
                </a:lnTo>
                <a:cubicBezTo>
                  <a:pt x="5100976" y="840329"/>
                  <a:pt x="5092540" y="823459"/>
                  <a:pt x="5084104" y="823460"/>
                </a:cubicBezTo>
                <a:lnTo>
                  <a:pt x="5084105" y="815023"/>
                </a:lnTo>
                <a:cubicBezTo>
                  <a:pt x="5084105" y="815023"/>
                  <a:pt x="5084105" y="806586"/>
                  <a:pt x="5075670" y="798150"/>
                </a:cubicBezTo>
                <a:lnTo>
                  <a:pt x="5067233" y="798150"/>
                </a:lnTo>
                <a:lnTo>
                  <a:pt x="5067232" y="806587"/>
                </a:lnTo>
                <a:cubicBezTo>
                  <a:pt x="5067233" y="798150"/>
                  <a:pt x="5067233" y="789717"/>
                  <a:pt x="5058798" y="781279"/>
                </a:cubicBezTo>
                <a:cubicBezTo>
                  <a:pt x="5058797" y="789717"/>
                  <a:pt x="5050364" y="789716"/>
                  <a:pt x="5041925" y="781279"/>
                </a:cubicBezTo>
                <a:cubicBezTo>
                  <a:pt x="5050361" y="781278"/>
                  <a:pt x="5041928" y="772846"/>
                  <a:pt x="5041926" y="764409"/>
                </a:cubicBezTo>
                <a:lnTo>
                  <a:pt x="5033489" y="755973"/>
                </a:lnTo>
                <a:lnTo>
                  <a:pt x="5033489" y="747536"/>
                </a:lnTo>
                <a:lnTo>
                  <a:pt x="5025055" y="747536"/>
                </a:lnTo>
                <a:lnTo>
                  <a:pt x="5025055" y="755973"/>
                </a:lnTo>
                <a:cubicBezTo>
                  <a:pt x="4999747" y="713795"/>
                  <a:pt x="4974442" y="671616"/>
                  <a:pt x="4957570" y="663182"/>
                </a:cubicBezTo>
                <a:cubicBezTo>
                  <a:pt x="4949133" y="654745"/>
                  <a:pt x="4949133" y="654745"/>
                  <a:pt x="4949133" y="646309"/>
                </a:cubicBezTo>
                <a:cubicBezTo>
                  <a:pt x="4940697" y="637873"/>
                  <a:pt x="4940697" y="637873"/>
                  <a:pt x="4932264" y="637873"/>
                </a:cubicBezTo>
                <a:cubicBezTo>
                  <a:pt x="4932263" y="640081"/>
                  <a:pt x="4932263" y="642288"/>
                  <a:pt x="4932262" y="644497"/>
                </a:cubicBezTo>
                <a:lnTo>
                  <a:pt x="4910645" y="618234"/>
                </a:lnTo>
                <a:cubicBezTo>
                  <a:pt x="4886921" y="587787"/>
                  <a:pt x="4877430" y="570388"/>
                  <a:pt x="4839468" y="519774"/>
                </a:cubicBezTo>
                <a:cubicBezTo>
                  <a:pt x="4814159" y="502903"/>
                  <a:pt x="4805728" y="494466"/>
                  <a:pt x="4797289" y="494466"/>
                </a:cubicBezTo>
                <a:lnTo>
                  <a:pt x="4797289" y="469162"/>
                </a:lnTo>
                <a:cubicBezTo>
                  <a:pt x="4780419" y="469159"/>
                  <a:pt x="4780419" y="443852"/>
                  <a:pt x="4755109" y="418545"/>
                </a:cubicBezTo>
                <a:cubicBezTo>
                  <a:pt x="4729804" y="393238"/>
                  <a:pt x="4746678" y="435418"/>
                  <a:pt x="4721368" y="401675"/>
                </a:cubicBezTo>
                <a:cubicBezTo>
                  <a:pt x="4746676" y="418545"/>
                  <a:pt x="4721369" y="384804"/>
                  <a:pt x="4696060" y="359495"/>
                </a:cubicBezTo>
                <a:lnTo>
                  <a:pt x="4704496" y="359495"/>
                </a:lnTo>
                <a:cubicBezTo>
                  <a:pt x="4712932" y="367932"/>
                  <a:pt x="4721370" y="376368"/>
                  <a:pt x="4721369" y="367932"/>
                </a:cubicBezTo>
                <a:cubicBezTo>
                  <a:pt x="4721369" y="367932"/>
                  <a:pt x="4721369" y="359495"/>
                  <a:pt x="4712933" y="351061"/>
                </a:cubicBezTo>
                <a:lnTo>
                  <a:pt x="4704497" y="342625"/>
                </a:lnTo>
                <a:cubicBezTo>
                  <a:pt x="4712932" y="342625"/>
                  <a:pt x="4721369" y="367932"/>
                  <a:pt x="4729804" y="359495"/>
                </a:cubicBezTo>
                <a:cubicBezTo>
                  <a:pt x="4712932" y="342625"/>
                  <a:pt x="4704497" y="325754"/>
                  <a:pt x="4696060" y="325754"/>
                </a:cubicBezTo>
                <a:cubicBezTo>
                  <a:pt x="4687627" y="325755"/>
                  <a:pt x="4687627" y="325755"/>
                  <a:pt x="4687626" y="317318"/>
                </a:cubicBezTo>
                <a:cubicBezTo>
                  <a:pt x="4679192" y="308881"/>
                  <a:pt x="4670753" y="300448"/>
                  <a:pt x="4662317" y="300447"/>
                </a:cubicBezTo>
                <a:cubicBezTo>
                  <a:pt x="4662317" y="300447"/>
                  <a:pt x="4662317" y="308882"/>
                  <a:pt x="4670754" y="317320"/>
                </a:cubicBezTo>
                <a:lnTo>
                  <a:pt x="4670753" y="325755"/>
                </a:lnTo>
                <a:cubicBezTo>
                  <a:pt x="4653882" y="317319"/>
                  <a:pt x="4653882" y="334188"/>
                  <a:pt x="4645447" y="300448"/>
                </a:cubicBezTo>
                <a:cubicBezTo>
                  <a:pt x="4637010" y="308882"/>
                  <a:pt x="4653883" y="325754"/>
                  <a:pt x="4653882" y="334188"/>
                </a:cubicBezTo>
                <a:cubicBezTo>
                  <a:pt x="4628576" y="300447"/>
                  <a:pt x="4637009" y="292011"/>
                  <a:pt x="4620140" y="275141"/>
                </a:cubicBezTo>
                <a:cubicBezTo>
                  <a:pt x="4628578" y="275140"/>
                  <a:pt x="4628578" y="283575"/>
                  <a:pt x="4628578" y="283575"/>
                </a:cubicBezTo>
                <a:cubicBezTo>
                  <a:pt x="4637009" y="292011"/>
                  <a:pt x="4637009" y="292011"/>
                  <a:pt x="4645446" y="283575"/>
                </a:cubicBezTo>
                <a:lnTo>
                  <a:pt x="4628576" y="266706"/>
                </a:lnTo>
                <a:cubicBezTo>
                  <a:pt x="4645447" y="275142"/>
                  <a:pt x="4645447" y="266704"/>
                  <a:pt x="4628576" y="258268"/>
                </a:cubicBezTo>
                <a:cubicBezTo>
                  <a:pt x="4628577" y="255456"/>
                  <a:pt x="4628577" y="252643"/>
                  <a:pt x="4628578" y="249831"/>
                </a:cubicBezTo>
                <a:cubicBezTo>
                  <a:pt x="4637010" y="258268"/>
                  <a:pt x="4637010" y="249831"/>
                  <a:pt x="4637010" y="249831"/>
                </a:cubicBezTo>
                <a:cubicBezTo>
                  <a:pt x="4628575" y="241395"/>
                  <a:pt x="4628575" y="241395"/>
                  <a:pt x="4620140" y="241397"/>
                </a:cubicBezTo>
                <a:lnTo>
                  <a:pt x="4611704" y="232961"/>
                </a:lnTo>
                <a:lnTo>
                  <a:pt x="4594835" y="199218"/>
                </a:lnTo>
                <a:lnTo>
                  <a:pt x="4603267" y="207654"/>
                </a:lnTo>
                <a:cubicBezTo>
                  <a:pt x="4611703" y="216090"/>
                  <a:pt x="4620140" y="216090"/>
                  <a:pt x="4620140" y="216090"/>
                </a:cubicBezTo>
                <a:cubicBezTo>
                  <a:pt x="4620139" y="207656"/>
                  <a:pt x="4611704" y="199218"/>
                  <a:pt x="4603267" y="190783"/>
                </a:cubicBezTo>
                <a:lnTo>
                  <a:pt x="4594832" y="182347"/>
                </a:lnTo>
                <a:lnTo>
                  <a:pt x="4586397" y="173911"/>
                </a:lnTo>
                <a:cubicBezTo>
                  <a:pt x="4577961" y="165475"/>
                  <a:pt x="4569526" y="165475"/>
                  <a:pt x="4569526" y="173913"/>
                </a:cubicBezTo>
                <a:cubicBezTo>
                  <a:pt x="4569526" y="173913"/>
                  <a:pt x="4569525" y="182347"/>
                  <a:pt x="4577960" y="190784"/>
                </a:cubicBezTo>
                <a:lnTo>
                  <a:pt x="4586396" y="190783"/>
                </a:lnTo>
                <a:lnTo>
                  <a:pt x="4594835" y="199218"/>
                </a:lnTo>
                <a:cubicBezTo>
                  <a:pt x="4552654" y="182347"/>
                  <a:pt x="4586399" y="207656"/>
                  <a:pt x="4603267" y="232961"/>
                </a:cubicBezTo>
                <a:lnTo>
                  <a:pt x="4594833" y="224525"/>
                </a:lnTo>
                <a:cubicBezTo>
                  <a:pt x="4594833" y="227338"/>
                  <a:pt x="4594833" y="230149"/>
                  <a:pt x="4594835" y="232961"/>
                </a:cubicBezTo>
                <a:cubicBezTo>
                  <a:pt x="4594833" y="235772"/>
                  <a:pt x="4594834" y="238584"/>
                  <a:pt x="4594833" y="241395"/>
                </a:cubicBezTo>
                <a:lnTo>
                  <a:pt x="4603266" y="241396"/>
                </a:lnTo>
                <a:lnTo>
                  <a:pt x="4611704" y="249833"/>
                </a:lnTo>
                <a:lnTo>
                  <a:pt x="4603267" y="249831"/>
                </a:lnTo>
                <a:lnTo>
                  <a:pt x="4611704" y="258268"/>
                </a:lnTo>
                <a:lnTo>
                  <a:pt x="4611703" y="266704"/>
                </a:lnTo>
                <a:cubicBezTo>
                  <a:pt x="4586397" y="258268"/>
                  <a:pt x="4577960" y="241397"/>
                  <a:pt x="4552654" y="207654"/>
                </a:cubicBezTo>
                <a:lnTo>
                  <a:pt x="4561090" y="207654"/>
                </a:lnTo>
                <a:lnTo>
                  <a:pt x="4569525" y="207654"/>
                </a:lnTo>
                <a:lnTo>
                  <a:pt x="4561090" y="199218"/>
                </a:lnTo>
                <a:lnTo>
                  <a:pt x="4552654" y="199219"/>
                </a:lnTo>
                <a:lnTo>
                  <a:pt x="4544217" y="190783"/>
                </a:lnTo>
                <a:cubicBezTo>
                  <a:pt x="4535785" y="182348"/>
                  <a:pt x="4544217" y="173913"/>
                  <a:pt x="4527347" y="157040"/>
                </a:cubicBezTo>
                <a:lnTo>
                  <a:pt x="4527346" y="148604"/>
                </a:lnTo>
                <a:cubicBezTo>
                  <a:pt x="4518911" y="148604"/>
                  <a:pt x="4518910" y="140168"/>
                  <a:pt x="4518910" y="140168"/>
                </a:cubicBezTo>
                <a:lnTo>
                  <a:pt x="4510474" y="140168"/>
                </a:lnTo>
                <a:lnTo>
                  <a:pt x="4510474" y="148604"/>
                </a:lnTo>
                <a:cubicBezTo>
                  <a:pt x="4493604" y="131734"/>
                  <a:pt x="4493604" y="106427"/>
                  <a:pt x="4476732" y="106427"/>
                </a:cubicBezTo>
                <a:cubicBezTo>
                  <a:pt x="4476732" y="106427"/>
                  <a:pt x="4468297" y="106427"/>
                  <a:pt x="4468297" y="97990"/>
                </a:cubicBezTo>
                <a:lnTo>
                  <a:pt x="4459861" y="97990"/>
                </a:lnTo>
                <a:lnTo>
                  <a:pt x="4459861" y="106428"/>
                </a:lnTo>
                <a:cubicBezTo>
                  <a:pt x="4426117" y="47377"/>
                  <a:pt x="4442992" y="89554"/>
                  <a:pt x="4426117" y="89554"/>
                </a:cubicBezTo>
                <a:cubicBezTo>
                  <a:pt x="4421899" y="72683"/>
                  <a:pt x="4407137" y="51593"/>
                  <a:pt x="4388156" y="29450"/>
                </a:cubicBezTo>
                <a:lnTo>
                  <a:pt x="4360109" y="0"/>
                </a:lnTo>
                <a:lnTo>
                  <a:pt x="4638592" y="0"/>
                </a:lnTo>
                <a:lnTo>
                  <a:pt x="4699158" y="62995"/>
                </a:lnTo>
                <a:cubicBezTo>
                  <a:pt x="4971672" y="360550"/>
                  <a:pt x="5209586" y="692705"/>
                  <a:pt x="5404662" y="1051221"/>
                </a:cubicBezTo>
                <a:cubicBezTo>
                  <a:pt x="5699912" y="1626956"/>
                  <a:pt x="5885366" y="2260817"/>
                  <a:pt x="5938418" y="2935851"/>
                </a:cubicBezTo>
                <a:lnTo>
                  <a:pt x="5947253" y="3112842"/>
                </a:lnTo>
                <a:lnTo>
                  <a:pt x="5951125" y="3133338"/>
                </a:lnTo>
                <a:cubicBezTo>
                  <a:pt x="5947799" y="3130267"/>
                  <a:pt x="5947799" y="3130267"/>
                  <a:pt x="5950868" y="3126941"/>
                </a:cubicBezTo>
                <a:cubicBezTo>
                  <a:pt x="5950611" y="3120546"/>
                  <a:pt x="5953680" y="3117220"/>
                  <a:pt x="5953938" y="3123616"/>
                </a:cubicBezTo>
                <a:cubicBezTo>
                  <a:pt x="5953938" y="3123616"/>
                  <a:pt x="5957523" y="3133084"/>
                  <a:pt x="5954453" y="3136408"/>
                </a:cubicBezTo>
                <a:cubicBezTo>
                  <a:pt x="5954453" y="3136408"/>
                  <a:pt x="5957779" y="3139480"/>
                  <a:pt x="5957779" y="3139480"/>
                </a:cubicBezTo>
                <a:cubicBezTo>
                  <a:pt x="5957779" y="3139480"/>
                  <a:pt x="5957779" y="3139480"/>
                  <a:pt x="5954710" y="3142804"/>
                </a:cubicBezTo>
                <a:cubicBezTo>
                  <a:pt x="5966236" y="3190395"/>
                  <a:pt x="5971363" y="3238241"/>
                  <a:pt x="5960116" y="3277128"/>
                </a:cubicBezTo>
                <a:cubicBezTo>
                  <a:pt x="5977265" y="3305275"/>
                  <a:pt x="5967303" y="3376144"/>
                  <a:pt x="5972174" y="3417593"/>
                </a:cubicBezTo>
                <a:cubicBezTo>
                  <a:pt x="5969620" y="3433712"/>
                  <a:pt x="5966293" y="3430640"/>
                  <a:pt x="5962709" y="3421173"/>
                </a:cubicBezTo>
                <a:cubicBezTo>
                  <a:pt x="5966808" y="3443433"/>
                  <a:pt x="5961440" y="3469273"/>
                  <a:pt x="5968094" y="3475415"/>
                </a:cubicBezTo>
                <a:cubicBezTo>
                  <a:pt x="5966312" y="3510722"/>
                  <a:pt x="5964014" y="3533237"/>
                  <a:pt x="5964787" y="3552426"/>
                </a:cubicBezTo>
                <a:cubicBezTo>
                  <a:pt x="5962490" y="3574940"/>
                  <a:pt x="5959935" y="3591059"/>
                  <a:pt x="5951498" y="3620225"/>
                </a:cubicBezTo>
                <a:cubicBezTo>
                  <a:pt x="5945102" y="3620480"/>
                  <a:pt x="5947914" y="3610758"/>
                  <a:pt x="5941518" y="3611013"/>
                </a:cubicBezTo>
                <a:cubicBezTo>
                  <a:pt x="5936923" y="3656042"/>
                  <a:pt x="5938210" y="3688023"/>
                  <a:pt x="5933358" y="3726657"/>
                </a:cubicBezTo>
                <a:lnTo>
                  <a:pt x="5932401" y="3750159"/>
                </a:lnTo>
                <a:lnTo>
                  <a:pt x="5936112" y="3742197"/>
                </a:lnTo>
                <a:lnTo>
                  <a:pt x="5931041" y="3783572"/>
                </a:lnTo>
                <a:lnTo>
                  <a:pt x="5930942" y="3786013"/>
                </a:lnTo>
                <a:lnTo>
                  <a:pt x="5930199" y="3790443"/>
                </a:lnTo>
                <a:lnTo>
                  <a:pt x="5909750" y="3957308"/>
                </a:lnTo>
                <a:cubicBezTo>
                  <a:pt x="5900259" y="4029011"/>
                  <a:pt x="5889716" y="4100713"/>
                  <a:pt x="5877062" y="4172416"/>
                </a:cubicBezTo>
                <a:cubicBezTo>
                  <a:pt x="5877062" y="4189290"/>
                  <a:pt x="5877061" y="4206160"/>
                  <a:pt x="5868625" y="4214595"/>
                </a:cubicBezTo>
                <a:cubicBezTo>
                  <a:pt x="5811685" y="4534097"/>
                  <a:pt x="5724197" y="4842625"/>
                  <a:pt x="5609277" y="5137233"/>
                </a:cubicBezTo>
                <a:lnTo>
                  <a:pt x="5491924" y="5411666"/>
                </a:lnTo>
                <a:lnTo>
                  <a:pt x="5491547" y="5414872"/>
                </a:lnTo>
                <a:cubicBezTo>
                  <a:pt x="5490882" y="5418118"/>
                  <a:pt x="5489618" y="5421648"/>
                  <a:pt x="5487221" y="5422780"/>
                </a:cubicBezTo>
                <a:cubicBezTo>
                  <a:pt x="5487221" y="5422780"/>
                  <a:pt x="5489486" y="5427576"/>
                  <a:pt x="5489486" y="5427576"/>
                </a:cubicBezTo>
                <a:cubicBezTo>
                  <a:pt x="5489486" y="5427576"/>
                  <a:pt x="5489486" y="5427576"/>
                  <a:pt x="5484693" y="5429840"/>
                </a:cubicBezTo>
                <a:cubicBezTo>
                  <a:pt x="5476322" y="5486587"/>
                  <a:pt x="5460891" y="5540803"/>
                  <a:pt x="5431604" y="5578103"/>
                </a:cubicBezTo>
                <a:cubicBezTo>
                  <a:pt x="5437875" y="5616199"/>
                  <a:pt x="5395949" y="5688799"/>
                  <a:pt x="5383045" y="5735954"/>
                </a:cubicBezTo>
                <a:cubicBezTo>
                  <a:pt x="5373196" y="5752339"/>
                  <a:pt x="5370931" y="5747543"/>
                  <a:pt x="5371193" y="5735689"/>
                </a:cubicBezTo>
                <a:cubicBezTo>
                  <a:pt x="5365875" y="5761664"/>
                  <a:pt x="5348704" y="5787374"/>
                  <a:pt x="5353234" y="5796964"/>
                </a:cubicBezTo>
                <a:cubicBezTo>
                  <a:pt x="5335800" y="5834529"/>
                  <a:pt x="5323423" y="5857974"/>
                  <a:pt x="5315838" y="5879154"/>
                </a:cubicBezTo>
                <a:cubicBezTo>
                  <a:pt x="5303461" y="5902599"/>
                  <a:pt x="5293610" y="5918984"/>
                  <a:pt x="5271646" y="5946958"/>
                </a:cubicBezTo>
                <a:cubicBezTo>
                  <a:pt x="5264588" y="5944427"/>
                  <a:pt x="5271909" y="5935102"/>
                  <a:pt x="5264849" y="5932571"/>
                </a:cubicBezTo>
                <a:cubicBezTo>
                  <a:pt x="5240094" y="5979461"/>
                  <a:pt x="5227454" y="6014761"/>
                  <a:pt x="5205226" y="6054591"/>
                </a:cubicBezTo>
                <a:cubicBezTo>
                  <a:pt x="5190059" y="6096952"/>
                  <a:pt x="5167831" y="6136781"/>
                  <a:pt x="5133488" y="6188200"/>
                </a:cubicBezTo>
                <a:cubicBezTo>
                  <a:pt x="5148394" y="6157694"/>
                  <a:pt x="5131486" y="6171548"/>
                  <a:pt x="5117105" y="6178342"/>
                </a:cubicBezTo>
                <a:cubicBezTo>
                  <a:pt x="5112311" y="6180607"/>
                  <a:pt x="5109783" y="6187667"/>
                  <a:pt x="5104989" y="6189932"/>
                </a:cubicBezTo>
                <a:cubicBezTo>
                  <a:pt x="5104989" y="6189932"/>
                  <a:pt x="5102724" y="6185136"/>
                  <a:pt x="5105252" y="6178076"/>
                </a:cubicBezTo>
                <a:cubicBezTo>
                  <a:pt x="5105252" y="6178076"/>
                  <a:pt x="5105252" y="6178076"/>
                  <a:pt x="5107780" y="6171017"/>
                </a:cubicBezTo>
                <a:cubicBezTo>
                  <a:pt x="5102724" y="6185136"/>
                  <a:pt x="5095927" y="6170750"/>
                  <a:pt x="5110570" y="6152101"/>
                </a:cubicBezTo>
                <a:cubicBezTo>
                  <a:pt x="5110570" y="6152101"/>
                  <a:pt x="5110570" y="6152101"/>
                  <a:pt x="5117630" y="6154631"/>
                </a:cubicBezTo>
                <a:cubicBezTo>
                  <a:pt x="5122423" y="6152366"/>
                  <a:pt x="5124951" y="6145306"/>
                  <a:pt x="5124951" y="6145306"/>
                </a:cubicBezTo>
                <a:cubicBezTo>
                  <a:pt x="5132010" y="6147837"/>
                  <a:pt x="5127217" y="6150102"/>
                  <a:pt x="5124689" y="6157162"/>
                </a:cubicBezTo>
                <a:cubicBezTo>
                  <a:pt x="5124689" y="6157162"/>
                  <a:pt x="5124689" y="6157162"/>
                  <a:pt x="5122160" y="6164222"/>
                </a:cubicBezTo>
                <a:cubicBezTo>
                  <a:pt x="5141597" y="6143308"/>
                  <a:pt x="5166353" y="6096419"/>
                  <a:pt x="5161821" y="6086827"/>
                </a:cubicBezTo>
                <a:cubicBezTo>
                  <a:pt x="5186577" y="6039938"/>
                  <a:pt x="5220658" y="6000375"/>
                  <a:pt x="5223710" y="5969604"/>
                </a:cubicBezTo>
                <a:cubicBezTo>
                  <a:pt x="5238616" y="5939099"/>
                  <a:pt x="5240620" y="5955750"/>
                  <a:pt x="5255262" y="5937100"/>
                </a:cubicBezTo>
                <a:cubicBezTo>
                  <a:pt x="5270168" y="5906595"/>
                  <a:pt x="5258316" y="5906330"/>
                  <a:pt x="5265899" y="5885149"/>
                </a:cubicBezTo>
                <a:cubicBezTo>
                  <a:pt x="5292658" y="5854910"/>
                  <a:pt x="5302771" y="5826670"/>
                  <a:pt x="5310355" y="5805490"/>
                </a:cubicBezTo>
                <a:cubicBezTo>
                  <a:pt x="5317939" y="5784310"/>
                  <a:pt x="5323258" y="5758334"/>
                  <a:pt x="5342957" y="5725565"/>
                </a:cubicBezTo>
                <a:cubicBezTo>
                  <a:pt x="5352544" y="5721035"/>
                  <a:pt x="5359865" y="5711711"/>
                  <a:pt x="5359603" y="5723566"/>
                </a:cubicBezTo>
                <a:cubicBezTo>
                  <a:pt x="5380698" y="5681339"/>
                  <a:pt x="5393970" y="5644274"/>
                  <a:pt x="5405162" y="5607458"/>
                </a:cubicBezTo>
                <a:lnTo>
                  <a:pt x="5419834" y="5556614"/>
                </a:lnTo>
                <a:lnTo>
                  <a:pt x="5343783" y="5707015"/>
                </a:lnTo>
                <a:cubicBezTo>
                  <a:pt x="5137377" y="6084780"/>
                  <a:pt x="4883032" y="6432513"/>
                  <a:pt x="4588841" y="6742552"/>
                </a:cubicBezTo>
                <a:lnTo>
                  <a:pt x="4469515" y="6858000"/>
                </a:lnTo>
                <a:lnTo>
                  <a:pt x="4102414" y="6858000"/>
                </a:lnTo>
                <a:lnTo>
                  <a:pt x="4156175" y="6787476"/>
                </a:lnTo>
                <a:cubicBezTo>
                  <a:pt x="4215224" y="6694684"/>
                  <a:pt x="4274274" y="6610327"/>
                  <a:pt x="4333324" y="6525971"/>
                </a:cubicBezTo>
                <a:cubicBezTo>
                  <a:pt x="4350199" y="6525971"/>
                  <a:pt x="4350197" y="6534407"/>
                  <a:pt x="4350197" y="6551277"/>
                </a:cubicBezTo>
                <a:cubicBezTo>
                  <a:pt x="4392373" y="6475355"/>
                  <a:pt x="4426118" y="6424743"/>
                  <a:pt x="4451424" y="6365693"/>
                </a:cubicBezTo>
                <a:cubicBezTo>
                  <a:pt x="4476730" y="6321404"/>
                  <a:pt x="4497293" y="6277118"/>
                  <a:pt x="4527346" y="6225714"/>
                </a:cubicBezTo>
                <a:lnTo>
                  <a:pt x="4556321" y="6179312"/>
                </a:lnTo>
                <a:lnTo>
                  <a:pt x="4561089" y="6180105"/>
                </a:lnTo>
                <a:cubicBezTo>
                  <a:pt x="4561089" y="6180105"/>
                  <a:pt x="4569528" y="6180107"/>
                  <a:pt x="4577961" y="6171673"/>
                </a:cubicBezTo>
                <a:lnTo>
                  <a:pt x="4586396" y="6171671"/>
                </a:lnTo>
                <a:cubicBezTo>
                  <a:pt x="4594833" y="6154801"/>
                  <a:pt x="4611704" y="6137929"/>
                  <a:pt x="4603267" y="6129493"/>
                </a:cubicBezTo>
                <a:cubicBezTo>
                  <a:pt x="4611704" y="6129493"/>
                  <a:pt x="4620140" y="6121059"/>
                  <a:pt x="4620139" y="6112623"/>
                </a:cubicBezTo>
                <a:lnTo>
                  <a:pt x="4620140" y="6104185"/>
                </a:lnTo>
                <a:lnTo>
                  <a:pt x="4611704" y="6104186"/>
                </a:lnTo>
                <a:cubicBezTo>
                  <a:pt x="4628575" y="6083098"/>
                  <a:pt x="4637011" y="6066227"/>
                  <a:pt x="4645446" y="6049356"/>
                </a:cubicBezTo>
                <a:lnTo>
                  <a:pt x="4658579" y="6024607"/>
                </a:lnTo>
                <a:lnTo>
                  <a:pt x="4657191" y="6022823"/>
                </a:lnTo>
                <a:cubicBezTo>
                  <a:pt x="4653015" y="6023181"/>
                  <a:pt x="4645022" y="6028074"/>
                  <a:pt x="4637720" y="6031225"/>
                </a:cubicBezTo>
                <a:cubicBezTo>
                  <a:pt x="4632853" y="6033324"/>
                  <a:pt x="4630086" y="6040295"/>
                  <a:pt x="4625218" y="6042395"/>
                </a:cubicBezTo>
                <a:lnTo>
                  <a:pt x="4625358" y="6039920"/>
                </a:lnTo>
                <a:lnTo>
                  <a:pt x="4603267" y="6062007"/>
                </a:lnTo>
                <a:cubicBezTo>
                  <a:pt x="4611704" y="6053573"/>
                  <a:pt x="4620140" y="6045137"/>
                  <a:pt x="4620139" y="6036700"/>
                </a:cubicBezTo>
                <a:cubicBezTo>
                  <a:pt x="4586397" y="6078878"/>
                  <a:pt x="4544217" y="6129493"/>
                  <a:pt x="4502039" y="6188543"/>
                </a:cubicBezTo>
                <a:cubicBezTo>
                  <a:pt x="4459860" y="6247593"/>
                  <a:pt x="4417681" y="6306643"/>
                  <a:pt x="4383940" y="6357257"/>
                </a:cubicBezTo>
                <a:cubicBezTo>
                  <a:pt x="4383939" y="6348819"/>
                  <a:pt x="4375504" y="6348821"/>
                  <a:pt x="4367067" y="6357256"/>
                </a:cubicBezTo>
                <a:cubicBezTo>
                  <a:pt x="4324889" y="6407871"/>
                  <a:pt x="4291146" y="6450050"/>
                  <a:pt x="4240530" y="6492227"/>
                </a:cubicBezTo>
                <a:cubicBezTo>
                  <a:pt x="4248967" y="6509098"/>
                  <a:pt x="4206790" y="6525971"/>
                  <a:pt x="4189918" y="6542842"/>
                </a:cubicBezTo>
                <a:cubicBezTo>
                  <a:pt x="4181480" y="6551277"/>
                  <a:pt x="4189918" y="6559714"/>
                  <a:pt x="4173045" y="6568148"/>
                </a:cubicBezTo>
                <a:cubicBezTo>
                  <a:pt x="4173044" y="6576584"/>
                  <a:pt x="4147738" y="6585021"/>
                  <a:pt x="4130868" y="6601891"/>
                </a:cubicBezTo>
                <a:cubicBezTo>
                  <a:pt x="4105561" y="6627198"/>
                  <a:pt x="4080254" y="6660939"/>
                  <a:pt x="4054944" y="6686246"/>
                </a:cubicBezTo>
                <a:cubicBezTo>
                  <a:pt x="4021201" y="6719991"/>
                  <a:pt x="4021201" y="6728426"/>
                  <a:pt x="3979024" y="6762169"/>
                </a:cubicBezTo>
                <a:cubicBezTo>
                  <a:pt x="3960044" y="6783258"/>
                  <a:pt x="3938427" y="6803820"/>
                  <a:pt x="3916151" y="6823459"/>
                </a:cubicBezTo>
                <a:lnTo>
                  <a:pt x="3874750" y="6858000"/>
                </a:lnTo>
                <a:lnTo>
                  <a:pt x="3809992" y="6858000"/>
                </a:lnTo>
                <a:lnTo>
                  <a:pt x="3835617" y="6838089"/>
                </a:lnTo>
                <a:cubicBezTo>
                  <a:pt x="3945281" y="6753734"/>
                  <a:pt x="4046511" y="6660941"/>
                  <a:pt x="4139304" y="6576584"/>
                </a:cubicBezTo>
                <a:cubicBezTo>
                  <a:pt x="4113995" y="6576584"/>
                  <a:pt x="4080253" y="6635634"/>
                  <a:pt x="4046510" y="6652505"/>
                </a:cubicBezTo>
                <a:cubicBezTo>
                  <a:pt x="4046511" y="6660941"/>
                  <a:pt x="4029637" y="6660942"/>
                  <a:pt x="4021202" y="6660941"/>
                </a:cubicBezTo>
                <a:cubicBezTo>
                  <a:pt x="3962152" y="6711555"/>
                  <a:pt x="3886231" y="6779041"/>
                  <a:pt x="3810311" y="6829655"/>
                </a:cubicBezTo>
                <a:lnTo>
                  <a:pt x="3774445" y="6858000"/>
                </a:lnTo>
                <a:lnTo>
                  <a:pt x="3720522" y="6858000"/>
                </a:lnTo>
                <a:lnTo>
                  <a:pt x="3734388" y="6846525"/>
                </a:lnTo>
                <a:cubicBezTo>
                  <a:pt x="3759695" y="6829655"/>
                  <a:pt x="3785001" y="6821219"/>
                  <a:pt x="3768132" y="6821217"/>
                </a:cubicBezTo>
                <a:cubicBezTo>
                  <a:pt x="3793438" y="6795912"/>
                  <a:pt x="3827182" y="6770605"/>
                  <a:pt x="3869358" y="6745298"/>
                </a:cubicBezTo>
                <a:cubicBezTo>
                  <a:pt x="3877794" y="6736862"/>
                  <a:pt x="3894670" y="6719991"/>
                  <a:pt x="3911538" y="6711555"/>
                </a:cubicBezTo>
                <a:lnTo>
                  <a:pt x="3919975" y="6711555"/>
                </a:lnTo>
                <a:lnTo>
                  <a:pt x="3928411" y="6703118"/>
                </a:lnTo>
                <a:lnTo>
                  <a:pt x="3928411" y="6694684"/>
                </a:lnTo>
                <a:lnTo>
                  <a:pt x="3936845" y="6694684"/>
                </a:lnTo>
                <a:cubicBezTo>
                  <a:pt x="3995895" y="6644071"/>
                  <a:pt x="4054944" y="6593455"/>
                  <a:pt x="4097124" y="6551277"/>
                </a:cubicBezTo>
                <a:cubicBezTo>
                  <a:pt x="4105561" y="6551277"/>
                  <a:pt x="4113995" y="6551277"/>
                  <a:pt x="4113995" y="6542841"/>
                </a:cubicBezTo>
                <a:lnTo>
                  <a:pt x="4122431" y="6542841"/>
                </a:lnTo>
                <a:cubicBezTo>
                  <a:pt x="4122431" y="6542841"/>
                  <a:pt x="4130867" y="6542841"/>
                  <a:pt x="4130869" y="6534407"/>
                </a:cubicBezTo>
                <a:cubicBezTo>
                  <a:pt x="4130868" y="6531595"/>
                  <a:pt x="4130867" y="6528783"/>
                  <a:pt x="4130868" y="6525971"/>
                </a:cubicBezTo>
                <a:cubicBezTo>
                  <a:pt x="4156175" y="6500664"/>
                  <a:pt x="4215225" y="6450050"/>
                  <a:pt x="4189919" y="6458484"/>
                </a:cubicBezTo>
                <a:lnTo>
                  <a:pt x="4198354" y="6450050"/>
                </a:lnTo>
                <a:cubicBezTo>
                  <a:pt x="4206788" y="6450048"/>
                  <a:pt x="4206790" y="6433178"/>
                  <a:pt x="4206790" y="6433178"/>
                </a:cubicBezTo>
                <a:lnTo>
                  <a:pt x="4190270" y="6433178"/>
                </a:lnTo>
                <a:lnTo>
                  <a:pt x="4207843" y="6416307"/>
                </a:lnTo>
                <a:lnTo>
                  <a:pt x="4215199" y="6391088"/>
                </a:lnTo>
                <a:cubicBezTo>
                  <a:pt x="4215259" y="6391032"/>
                  <a:pt x="4215318" y="6390975"/>
                  <a:pt x="4215378" y="6390919"/>
                </a:cubicBezTo>
                <a:lnTo>
                  <a:pt x="4244751" y="6375183"/>
                </a:lnTo>
                <a:cubicBezTo>
                  <a:pt x="4253186" y="6365692"/>
                  <a:pt x="4261622" y="6353038"/>
                  <a:pt x="4274275" y="6340386"/>
                </a:cubicBezTo>
                <a:lnTo>
                  <a:pt x="4282710" y="6340386"/>
                </a:lnTo>
                <a:cubicBezTo>
                  <a:pt x="4282712" y="6331950"/>
                  <a:pt x="4291146" y="6331950"/>
                  <a:pt x="4282712" y="6331950"/>
                </a:cubicBezTo>
                <a:cubicBezTo>
                  <a:pt x="4282712" y="6329138"/>
                  <a:pt x="4282711" y="6326326"/>
                  <a:pt x="4282711" y="6323514"/>
                </a:cubicBezTo>
                <a:cubicBezTo>
                  <a:pt x="4291147" y="6315079"/>
                  <a:pt x="4299581" y="6315079"/>
                  <a:pt x="4308018" y="6315078"/>
                </a:cubicBezTo>
                <a:lnTo>
                  <a:pt x="4299581" y="6323514"/>
                </a:lnTo>
                <a:cubicBezTo>
                  <a:pt x="4291146" y="6331950"/>
                  <a:pt x="4291147" y="6340386"/>
                  <a:pt x="4291147" y="6340386"/>
                </a:cubicBezTo>
                <a:cubicBezTo>
                  <a:pt x="4299583" y="6340386"/>
                  <a:pt x="4308017" y="6340384"/>
                  <a:pt x="4308019" y="6331950"/>
                </a:cubicBezTo>
                <a:lnTo>
                  <a:pt x="4316453" y="6331950"/>
                </a:lnTo>
                <a:cubicBezTo>
                  <a:pt x="4316454" y="6340386"/>
                  <a:pt x="4274274" y="6365693"/>
                  <a:pt x="4282711" y="6374128"/>
                </a:cubicBezTo>
                <a:cubicBezTo>
                  <a:pt x="4358631" y="6289771"/>
                  <a:pt x="4459860" y="6196979"/>
                  <a:pt x="4544217" y="6104187"/>
                </a:cubicBezTo>
                <a:cubicBezTo>
                  <a:pt x="4552653" y="6095750"/>
                  <a:pt x="4561090" y="6078880"/>
                  <a:pt x="4569526" y="6070442"/>
                </a:cubicBezTo>
                <a:lnTo>
                  <a:pt x="4577961" y="6062009"/>
                </a:lnTo>
                <a:cubicBezTo>
                  <a:pt x="4611704" y="6024048"/>
                  <a:pt x="4647556" y="5979761"/>
                  <a:pt x="4683408" y="5931256"/>
                </a:cubicBezTo>
                <a:lnTo>
                  <a:pt x="4748312" y="5835198"/>
                </a:lnTo>
                <a:lnTo>
                  <a:pt x="4751363" y="5826231"/>
                </a:lnTo>
                <a:cubicBezTo>
                  <a:pt x="4759329" y="5811241"/>
                  <a:pt x="4763672" y="5807923"/>
                  <a:pt x="4767931" y="5806085"/>
                </a:cubicBezTo>
                <a:lnTo>
                  <a:pt x="4768003" y="5806053"/>
                </a:lnTo>
                <a:lnTo>
                  <a:pt x="4788853" y="5775196"/>
                </a:lnTo>
                <a:lnTo>
                  <a:pt x="4792070" y="5772856"/>
                </a:lnTo>
                <a:lnTo>
                  <a:pt x="4793063" y="5765638"/>
                </a:lnTo>
                <a:cubicBezTo>
                  <a:pt x="4793133" y="5759110"/>
                  <a:pt x="4792249" y="5753715"/>
                  <a:pt x="4796398" y="5743259"/>
                </a:cubicBezTo>
                <a:cubicBezTo>
                  <a:pt x="4824170" y="5713949"/>
                  <a:pt x="4835236" y="5686068"/>
                  <a:pt x="4843536" y="5665159"/>
                </a:cubicBezTo>
                <a:cubicBezTo>
                  <a:pt x="4851836" y="5644248"/>
                  <a:pt x="4858035" y="5618468"/>
                  <a:pt x="4878837" y="5586387"/>
                </a:cubicBezTo>
                <a:cubicBezTo>
                  <a:pt x="4888572" y="5582186"/>
                  <a:pt x="4896207" y="5573116"/>
                  <a:pt x="4895541" y="5584956"/>
                </a:cubicBezTo>
                <a:cubicBezTo>
                  <a:pt x="4940577" y="5501985"/>
                  <a:pt x="4953640" y="5438585"/>
                  <a:pt x="4981973" y="5357045"/>
                </a:cubicBezTo>
                <a:cubicBezTo>
                  <a:pt x="4977105" y="5359145"/>
                  <a:pt x="4966704" y="5375186"/>
                  <a:pt x="4962502" y="5365447"/>
                </a:cubicBezTo>
                <a:cubicBezTo>
                  <a:pt x="4978331" y="5295077"/>
                  <a:pt x="5011740" y="5292214"/>
                  <a:pt x="5038742" y="5234354"/>
                </a:cubicBezTo>
                <a:cubicBezTo>
                  <a:pt x="5047812" y="5241993"/>
                  <a:pt x="5029775" y="5267103"/>
                  <a:pt x="5031211" y="5283813"/>
                </a:cubicBezTo>
                <a:cubicBezTo>
                  <a:pt x="5029110" y="5278944"/>
                  <a:pt x="5029110" y="5278944"/>
                  <a:pt x="5033979" y="5276843"/>
                </a:cubicBezTo>
                <a:cubicBezTo>
                  <a:pt x="5036744" y="5269873"/>
                  <a:pt x="5041612" y="5267773"/>
                  <a:pt x="5038846" y="5274743"/>
                </a:cubicBezTo>
                <a:cubicBezTo>
                  <a:pt x="5038846" y="5274743"/>
                  <a:pt x="5038180" y="5286582"/>
                  <a:pt x="5033312" y="5288683"/>
                </a:cubicBezTo>
                <a:cubicBezTo>
                  <a:pt x="5033312" y="5288683"/>
                  <a:pt x="5035413" y="5293552"/>
                  <a:pt x="5035413" y="5293552"/>
                </a:cubicBezTo>
                <a:cubicBezTo>
                  <a:pt x="5035413" y="5293552"/>
                  <a:pt x="5035413" y="5293552"/>
                  <a:pt x="5030545" y="5295653"/>
                </a:cubicBezTo>
                <a:cubicBezTo>
                  <a:pt x="5020249" y="5352082"/>
                  <a:pt x="5002985" y="5405743"/>
                  <a:pt x="4972446" y="5442024"/>
                </a:cubicBezTo>
                <a:cubicBezTo>
                  <a:pt x="4977419" y="5480313"/>
                  <a:pt x="4933047" y="5551444"/>
                  <a:pt x="4918549" y="5598134"/>
                </a:cubicBezTo>
                <a:cubicBezTo>
                  <a:pt x="4908148" y="5614175"/>
                  <a:pt x="4906047" y="5609305"/>
                  <a:pt x="4906713" y="5597465"/>
                </a:cubicBezTo>
                <a:cubicBezTo>
                  <a:pt x="4900514" y="5623245"/>
                  <a:pt x="4882478" y="5648356"/>
                  <a:pt x="4886681" y="5658095"/>
                </a:cubicBezTo>
                <a:cubicBezTo>
                  <a:pt x="4867979" y="5695045"/>
                  <a:pt x="4854812" y="5718056"/>
                  <a:pt x="4846511" y="5738966"/>
                </a:cubicBezTo>
                <a:cubicBezTo>
                  <a:pt x="4833344" y="5761976"/>
                  <a:pt x="4822943" y="5778017"/>
                  <a:pt x="4800039" y="5805228"/>
                </a:cubicBezTo>
                <a:cubicBezTo>
                  <a:pt x="4796555" y="5803844"/>
                  <a:pt x="4796721" y="5800883"/>
                  <a:pt x="4796888" y="5797923"/>
                </a:cubicBezTo>
                <a:lnTo>
                  <a:pt x="4793961" y="5791139"/>
                </a:lnTo>
                <a:lnTo>
                  <a:pt x="4788854" y="5800502"/>
                </a:lnTo>
                <a:lnTo>
                  <a:pt x="4788524" y="5800530"/>
                </a:lnTo>
                <a:lnTo>
                  <a:pt x="4772434" y="5831127"/>
                </a:lnTo>
                <a:lnTo>
                  <a:pt x="4771983" y="5834245"/>
                </a:lnTo>
                <a:lnTo>
                  <a:pt x="4770615" y="5834587"/>
                </a:lnTo>
                <a:lnTo>
                  <a:pt x="4763546" y="5848027"/>
                </a:lnTo>
                <a:lnTo>
                  <a:pt x="4763547" y="5851116"/>
                </a:lnTo>
                <a:cubicBezTo>
                  <a:pt x="4755109" y="5876421"/>
                  <a:pt x="4721369" y="5935473"/>
                  <a:pt x="4729804" y="5927037"/>
                </a:cubicBezTo>
                <a:cubicBezTo>
                  <a:pt x="4729804" y="5918602"/>
                  <a:pt x="4738242" y="5918602"/>
                  <a:pt x="4738240" y="5910164"/>
                </a:cubicBezTo>
                <a:cubicBezTo>
                  <a:pt x="4738242" y="5918602"/>
                  <a:pt x="4738240" y="5927039"/>
                  <a:pt x="4738240" y="5927039"/>
                </a:cubicBezTo>
                <a:cubicBezTo>
                  <a:pt x="4738240" y="5927039"/>
                  <a:pt x="4746676" y="5927038"/>
                  <a:pt x="4755110" y="5918603"/>
                </a:cubicBezTo>
                <a:cubicBezTo>
                  <a:pt x="4755110" y="5921414"/>
                  <a:pt x="4755110" y="5924227"/>
                  <a:pt x="4755112" y="5927039"/>
                </a:cubicBezTo>
                <a:cubicBezTo>
                  <a:pt x="4755112" y="5927039"/>
                  <a:pt x="4746676" y="5927038"/>
                  <a:pt x="4746676" y="5935473"/>
                </a:cubicBezTo>
                <a:cubicBezTo>
                  <a:pt x="4746676" y="5938284"/>
                  <a:pt x="4746677" y="5941096"/>
                  <a:pt x="4746678" y="5943907"/>
                </a:cubicBezTo>
                <a:cubicBezTo>
                  <a:pt x="4729804" y="5969216"/>
                  <a:pt x="4721369" y="5986087"/>
                  <a:pt x="4721368" y="5994521"/>
                </a:cubicBezTo>
                <a:lnTo>
                  <a:pt x="4721369" y="6002959"/>
                </a:lnTo>
                <a:lnTo>
                  <a:pt x="4729804" y="5994523"/>
                </a:lnTo>
                <a:cubicBezTo>
                  <a:pt x="4721369" y="6002959"/>
                  <a:pt x="4729804" y="6002959"/>
                  <a:pt x="4738240" y="5994523"/>
                </a:cubicBezTo>
                <a:cubicBezTo>
                  <a:pt x="4696060" y="6053573"/>
                  <a:pt x="4679190" y="6095752"/>
                  <a:pt x="4653883" y="6146366"/>
                </a:cubicBezTo>
                <a:cubicBezTo>
                  <a:pt x="4628575" y="6188543"/>
                  <a:pt x="4603266" y="6230723"/>
                  <a:pt x="4561090" y="6289771"/>
                </a:cubicBezTo>
                <a:cubicBezTo>
                  <a:pt x="4569526" y="6281334"/>
                  <a:pt x="4569526" y="6289770"/>
                  <a:pt x="4561089" y="6298205"/>
                </a:cubicBezTo>
                <a:lnTo>
                  <a:pt x="4552654" y="6298207"/>
                </a:lnTo>
                <a:lnTo>
                  <a:pt x="4552653" y="6306643"/>
                </a:lnTo>
                <a:lnTo>
                  <a:pt x="4544217" y="6315080"/>
                </a:lnTo>
                <a:lnTo>
                  <a:pt x="4527347" y="6340384"/>
                </a:lnTo>
                <a:cubicBezTo>
                  <a:pt x="4535782" y="6340386"/>
                  <a:pt x="4527347" y="6348821"/>
                  <a:pt x="4527349" y="6357257"/>
                </a:cubicBezTo>
                <a:cubicBezTo>
                  <a:pt x="4544217" y="6340387"/>
                  <a:pt x="4535782" y="6340386"/>
                  <a:pt x="4544216" y="6323514"/>
                </a:cubicBezTo>
                <a:lnTo>
                  <a:pt x="4552655" y="6323514"/>
                </a:lnTo>
                <a:cubicBezTo>
                  <a:pt x="4552655" y="6326326"/>
                  <a:pt x="4552654" y="6329138"/>
                  <a:pt x="4552653" y="6331950"/>
                </a:cubicBezTo>
                <a:cubicBezTo>
                  <a:pt x="4561090" y="6331950"/>
                  <a:pt x="4561089" y="6323512"/>
                  <a:pt x="4561089" y="6323512"/>
                </a:cubicBezTo>
                <a:lnTo>
                  <a:pt x="4561090" y="6315079"/>
                </a:lnTo>
                <a:lnTo>
                  <a:pt x="4569526" y="6306641"/>
                </a:lnTo>
                <a:cubicBezTo>
                  <a:pt x="4577961" y="6298207"/>
                  <a:pt x="4577961" y="6272900"/>
                  <a:pt x="4586397" y="6281336"/>
                </a:cubicBezTo>
                <a:cubicBezTo>
                  <a:pt x="4603267" y="6272900"/>
                  <a:pt x="4577961" y="6272900"/>
                  <a:pt x="4586397" y="6264464"/>
                </a:cubicBezTo>
                <a:cubicBezTo>
                  <a:pt x="4594833" y="6256029"/>
                  <a:pt x="4594833" y="6264464"/>
                  <a:pt x="4603267" y="6264464"/>
                </a:cubicBezTo>
                <a:cubicBezTo>
                  <a:pt x="4611704" y="6247593"/>
                  <a:pt x="4628576" y="6205416"/>
                  <a:pt x="4628576" y="6205416"/>
                </a:cubicBezTo>
                <a:cubicBezTo>
                  <a:pt x="4645449" y="6171671"/>
                  <a:pt x="4687626" y="6121059"/>
                  <a:pt x="4696061" y="6104186"/>
                </a:cubicBezTo>
                <a:cubicBezTo>
                  <a:pt x="4704497" y="6095752"/>
                  <a:pt x="4696061" y="6104186"/>
                  <a:pt x="4687626" y="6104185"/>
                </a:cubicBezTo>
                <a:cubicBezTo>
                  <a:pt x="4696061" y="6104186"/>
                  <a:pt x="4704496" y="6087316"/>
                  <a:pt x="4704496" y="6087316"/>
                </a:cubicBezTo>
                <a:lnTo>
                  <a:pt x="4704497" y="6070444"/>
                </a:lnTo>
                <a:cubicBezTo>
                  <a:pt x="4712933" y="6062009"/>
                  <a:pt x="4712935" y="6078880"/>
                  <a:pt x="4712933" y="6070444"/>
                </a:cubicBezTo>
                <a:cubicBezTo>
                  <a:pt x="4729803" y="6062009"/>
                  <a:pt x="4712933" y="6045137"/>
                  <a:pt x="4729804" y="6053573"/>
                </a:cubicBezTo>
                <a:cubicBezTo>
                  <a:pt x="4736130" y="6028266"/>
                  <a:pt x="4751949" y="5983979"/>
                  <a:pt x="4770138" y="5956299"/>
                </a:cubicBezTo>
                <a:lnTo>
                  <a:pt x="4783304" y="5941648"/>
                </a:lnTo>
                <a:lnTo>
                  <a:pt x="4783581" y="5941799"/>
                </a:lnTo>
                <a:cubicBezTo>
                  <a:pt x="4786745" y="5941800"/>
                  <a:pt x="4788854" y="5939691"/>
                  <a:pt x="4788853" y="5935473"/>
                </a:cubicBezTo>
                <a:lnTo>
                  <a:pt x="4783304" y="5941648"/>
                </a:lnTo>
                <a:lnTo>
                  <a:pt x="4771983" y="5935471"/>
                </a:lnTo>
                <a:cubicBezTo>
                  <a:pt x="4814160" y="5876423"/>
                  <a:pt x="4864778" y="5783632"/>
                  <a:pt x="4873212" y="5749889"/>
                </a:cubicBezTo>
                <a:cubicBezTo>
                  <a:pt x="4881647" y="5733018"/>
                  <a:pt x="4949133" y="5640225"/>
                  <a:pt x="4949133" y="5598046"/>
                </a:cubicBezTo>
                <a:cubicBezTo>
                  <a:pt x="4957569" y="5581173"/>
                  <a:pt x="4949133" y="5598046"/>
                  <a:pt x="4957571" y="5598047"/>
                </a:cubicBezTo>
                <a:cubicBezTo>
                  <a:pt x="4957571" y="5572739"/>
                  <a:pt x="4991311" y="5522125"/>
                  <a:pt x="5008183" y="5496818"/>
                </a:cubicBezTo>
                <a:cubicBezTo>
                  <a:pt x="5008183" y="5496818"/>
                  <a:pt x="4999747" y="5513691"/>
                  <a:pt x="5008182" y="5522123"/>
                </a:cubicBezTo>
                <a:cubicBezTo>
                  <a:pt x="5025054" y="5463075"/>
                  <a:pt x="5016619" y="5479947"/>
                  <a:pt x="4999747" y="5488384"/>
                </a:cubicBezTo>
                <a:cubicBezTo>
                  <a:pt x="5033490" y="5420898"/>
                  <a:pt x="5033490" y="5412461"/>
                  <a:pt x="5067232" y="5378718"/>
                </a:cubicBezTo>
                <a:lnTo>
                  <a:pt x="5075669" y="5370283"/>
                </a:lnTo>
                <a:lnTo>
                  <a:pt x="5075669" y="5361848"/>
                </a:lnTo>
                <a:lnTo>
                  <a:pt x="5067234" y="5361848"/>
                </a:lnTo>
                <a:cubicBezTo>
                  <a:pt x="5067234" y="5361848"/>
                  <a:pt x="5067233" y="5353409"/>
                  <a:pt x="5075669" y="5344976"/>
                </a:cubicBezTo>
                <a:cubicBezTo>
                  <a:pt x="5075670" y="5347788"/>
                  <a:pt x="5075670" y="5350600"/>
                  <a:pt x="5075671" y="5353411"/>
                </a:cubicBezTo>
                <a:lnTo>
                  <a:pt x="5084105" y="5353411"/>
                </a:lnTo>
                <a:lnTo>
                  <a:pt x="5084105" y="5336541"/>
                </a:lnTo>
                <a:lnTo>
                  <a:pt x="5092541" y="5328103"/>
                </a:lnTo>
                <a:cubicBezTo>
                  <a:pt x="5100976" y="5319670"/>
                  <a:pt x="5117848" y="5277491"/>
                  <a:pt x="5092541" y="5302798"/>
                </a:cubicBezTo>
                <a:cubicBezTo>
                  <a:pt x="5100976" y="5294363"/>
                  <a:pt x="5100976" y="5294363"/>
                  <a:pt x="5100978" y="5285927"/>
                </a:cubicBezTo>
                <a:cubicBezTo>
                  <a:pt x="5100978" y="5285927"/>
                  <a:pt x="5092539" y="5285927"/>
                  <a:pt x="5092541" y="5294363"/>
                </a:cubicBezTo>
                <a:cubicBezTo>
                  <a:pt x="5092541" y="5294363"/>
                  <a:pt x="5084105" y="5294363"/>
                  <a:pt x="5084105" y="5302796"/>
                </a:cubicBezTo>
                <a:lnTo>
                  <a:pt x="5084105" y="5285927"/>
                </a:lnTo>
                <a:cubicBezTo>
                  <a:pt x="5092540" y="5277491"/>
                  <a:pt x="5100976" y="5260620"/>
                  <a:pt x="5109412" y="5235313"/>
                </a:cubicBezTo>
                <a:cubicBezTo>
                  <a:pt x="5126283" y="5201570"/>
                  <a:pt x="5143156" y="5167827"/>
                  <a:pt x="5151589" y="5142520"/>
                </a:cubicBezTo>
                <a:lnTo>
                  <a:pt x="5160025" y="5134084"/>
                </a:lnTo>
                <a:lnTo>
                  <a:pt x="5160025" y="5125649"/>
                </a:lnTo>
                <a:cubicBezTo>
                  <a:pt x="5160025" y="5108777"/>
                  <a:pt x="5168461" y="5091906"/>
                  <a:pt x="5176898" y="5083470"/>
                </a:cubicBezTo>
                <a:cubicBezTo>
                  <a:pt x="5176897" y="5075036"/>
                  <a:pt x="5185332" y="5058163"/>
                  <a:pt x="5185333" y="5049729"/>
                </a:cubicBezTo>
                <a:cubicBezTo>
                  <a:pt x="5193769" y="5032856"/>
                  <a:pt x="5210641" y="5007550"/>
                  <a:pt x="5219076" y="4990679"/>
                </a:cubicBezTo>
                <a:lnTo>
                  <a:pt x="5227514" y="4990679"/>
                </a:lnTo>
                <a:cubicBezTo>
                  <a:pt x="5227512" y="4982241"/>
                  <a:pt x="5227512" y="4982241"/>
                  <a:pt x="5227511" y="4973806"/>
                </a:cubicBezTo>
                <a:lnTo>
                  <a:pt x="5227512" y="4965372"/>
                </a:lnTo>
                <a:lnTo>
                  <a:pt x="5219077" y="4973806"/>
                </a:lnTo>
                <a:cubicBezTo>
                  <a:pt x="5227512" y="4956934"/>
                  <a:pt x="5252821" y="4931627"/>
                  <a:pt x="5244383" y="4914756"/>
                </a:cubicBezTo>
                <a:cubicBezTo>
                  <a:pt x="5252819" y="4914756"/>
                  <a:pt x="5252819" y="4914756"/>
                  <a:pt x="5252819" y="4906320"/>
                </a:cubicBezTo>
                <a:cubicBezTo>
                  <a:pt x="5261255" y="4897886"/>
                  <a:pt x="5252821" y="4897886"/>
                  <a:pt x="5252821" y="4897886"/>
                </a:cubicBezTo>
                <a:cubicBezTo>
                  <a:pt x="5269693" y="4872579"/>
                  <a:pt x="5252819" y="4847272"/>
                  <a:pt x="5269691" y="4838836"/>
                </a:cubicBezTo>
                <a:lnTo>
                  <a:pt x="5269691" y="4847272"/>
                </a:lnTo>
                <a:cubicBezTo>
                  <a:pt x="5261255" y="4864143"/>
                  <a:pt x="5261255" y="4872579"/>
                  <a:pt x="5269693" y="4872579"/>
                </a:cubicBezTo>
                <a:cubicBezTo>
                  <a:pt x="5269693" y="4872579"/>
                  <a:pt x="5278127" y="4864143"/>
                  <a:pt x="5278126" y="4855707"/>
                </a:cubicBezTo>
                <a:lnTo>
                  <a:pt x="5286562" y="4847272"/>
                </a:lnTo>
                <a:cubicBezTo>
                  <a:pt x="5303433" y="4847270"/>
                  <a:pt x="5294998" y="4872579"/>
                  <a:pt x="5278125" y="4881015"/>
                </a:cubicBezTo>
                <a:cubicBezTo>
                  <a:pt x="5294998" y="4872579"/>
                  <a:pt x="5286561" y="4914756"/>
                  <a:pt x="5294998" y="4889450"/>
                </a:cubicBezTo>
                <a:cubicBezTo>
                  <a:pt x="5278126" y="4872579"/>
                  <a:pt x="5328740" y="4864144"/>
                  <a:pt x="5320304" y="4830400"/>
                </a:cubicBezTo>
                <a:lnTo>
                  <a:pt x="5328741" y="4821963"/>
                </a:lnTo>
                <a:lnTo>
                  <a:pt x="5328741" y="4813530"/>
                </a:lnTo>
                <a:lnTo>
                  <a:pt x="5328741" y="4805093"/>
                </a:lnTo>
                <a:lnTo>
                  <a:pt x="5320305" y="4813527"/>
                </a:lnTo>
                <a:cubicBezTo>
                  <a:pt x="5320304" y="4805093"/>
                  <a:pt x="5328740" y="4788222"/>
                  <a:pt x="5320305" y="4788222"/>
                </a:cubicBezTo>
                <a:lnTo>
                  <a:pt x="5311868" y="4779784"/>
                </a:lnTo>
                <a:cubicBezTo>
                  <a:pt x="5303434" y="4796658"/>
                  <a:pt x="5303433" y="4805093"/>
                  <a:pt x="5294998" y="4821963"/>
                </a:cubicBezTo>
                <a:lnTo>
                  <a:pt x="5294998" y="4813529"/>
                </a:lnTo>
                <a:cubicBezTo>
                  <a:pt x="5294997" y="4805093"/>
                  <a:pt x="5294998" y="4796657"/>
                  <a:pt x="5286562" y="4796658"/>
                </a:cubicBezTo>
                <a:lnTo>
                  <a:pt x="5279291" y="4811201"/>
                </a:lnTo>
                <a:lnTo>
                  <a:pt x="5280235" y="4795603"/>
                </a:lnTo>
                <a:cubicBezTo>
                  <a:pt x="5284454" y="4784004"/>
                  <a:pt x="5290780" y="4771350"/>
                  <a:pt x="5294997" y="4754479"/>
                </a:cubicBezTo>
                <a:cubicBezTo>
                  <a:pt x="5261254" y="4805093"/>
                  <a:pt x="5286562" y="4746045"/>
                  <a:pt x="5269690" y="4729170"/>
                </a:cubicBezTo>
                <a:lnTo>
                  <a:pt x="5278128" y="4737607"/>
                </a:lnTo>
                <a:lnTo>
                  <a:pt x="5286561" y="4737608"/>
                </a:lnTo>
                <a:cubicBezTo>
                  <a:pt x="5286562" y="4746045"/>
                  <a:pt x="5286562" y="4746045"/>
                  <a:pt x="5294998" y="4737608"/>
                </a:cubicBezTo>
                <a:cubicBezTo>
                  <a:pt x="5294998" y="4737608"/>
                  <a:pt x="5294997" y="4729170"/>
                  <a:pt x="5294999" y="4720736"/>
                </a:cubicBezTo>
                <a:lnTo>
                  <a:pt x="5295000" y="4712301"/>
                </a:lnTo>
                <a:cubicBezTo>
                  <a:pt x="5303434" y="4703863"/>
                  <a:pt x="5311869" y="4712299"/>
                  <a:pt x="5311869" y="4695429"/>
                </a:cubicBezTo>
                <a:lnTo>
                  <a:pt x="5311869" y="4712299"/>
                </a:lnTo>
                <a:cubicBezTo>
                  <a:pt x="5311869" y="4720736"/>
                  <a:pt x="5320306" y="4720735"/>
                  <a:pt x="5320307" y="4712301"/>
                </a:cubicBezTo>
                <a:cubicBezTo>
                  <a:pt x="5328740" y="4712301"/>
                  <a:pt x="5328743" y="4703863"/>
                  <a:pt x="5328740" y="4695429"/>
                </a:cubicBezTo>
                <a:lnTo>
                  <a:pt x="5328740" y="4678557"/>
                </a:lnTo>
                <a:cubicBezTo>
                  <a:pt x="5328741" y="4661688"/>
                  <a:pt x="5320305" y="4644813"/>
                  <a:pt x="5311871" y="4661688"/>
                </a:cubicBezTo>
                <a:cubicBezTo>
                  <a:pt x="5311869" y="4653253"/>
                  <a:pt x="5311869" y="4653253"/>
                  <a:pt x="5303433" y="4653252"/>
                </a:cubicBezTo>
                <a:lnTo>
                  <a:pt x="5294998" y="4661688"/>
                </a:lnTo>
                <a:cubicBezTo>
                  <a:pt x="5294999" y="4653250"/>
                  <a:pt x="5303434" y="4636379"/>
                  <a:pt x="5303432" y="4619508"/>
                </a:cubicBezTo>
                <a:cubicBezTo>
                  <a:pt x="5303434" y="4636379"/>
                  <a:pt x="5294999" y="4653250"/>
                  <a:pt x="5303432" y="4644816"/>
                </a:cubicBezTo>
                <a:cubicBezTo>
                  <a:pt x="5320304" y="4636382"/>
                  <a:pt x="5303432" y="4619508"/>
                  <a:pt x="5320305" y="4611072"/>
                </a:cubicBezTo>
                <a:lnTo>
                  <a:pt x="5328743" y="4611070"/>
                </a:lnTo>
                <a:cubicBezTo>
                  <a:pt x="5328741" y="4608259"/>
                  <a:pt x="5328742" y="4605448"/>
                  <a:pt x="5328741" y="4602637"/>
                </a:cubicBezTo>
                <a:lnTo>
                  <a:pt x="5328741" y="4594202"/>
                </a:lnTo>
                <a:lnTo>
                  <a:pt x="5320304" y="4594202"/>
                </a:lnTo>
                <a:lnTo>
                  <a:pt x="5337175" y="4577331"/>
                </a:lnTo>
                <a:cubicBezTo>
                  <a:pt x="5328740" y="4560457"/>
                  <a:pt x="5337176" y="4543586"/>
                  <a:pt x="5337175" y="4526717"/>
                </a:cubicBezTo>
                <a:cubicBezTo>
                  <a:pt x="5337178" y="4535152"/>
                  <a:pt x="5337176" y="4543586"/>
                  <a:pt x="5337176" y="4543586"/>
                </a:cubicBezTo>
                <a:cubicBezTo>
                  <a:pt x="5345612" y="4509845"/>
                  <a:pt x="5337176" y="4518279"/>
                  <a:pt x="5354048" y="4492974"/>
                </a:cubicBezTo>
                <a:lnTo>
                  <a:pt x="5362484" y="4501408"/>
                </a:lnTo>
                <a:lnTo>
                  <a:pt x="5362484" y="4492972"/>
                </a:lnTo>
                <a:lnTo>
                  <a:pt x="5370918" y="4492974"/>
                </a:lnTo>
                <a:cubicBezTo>
                  <a:pt x="5354048" y="4543588"/>
                  <a:pt x="5370919" y="4501408"/>
                  <a:pt x="5379355" y="4501407"/>
                </a:cubicBezTo>
                <a:cubicBezTo>
                  <a:pt x="5370919" y="4526717"/>
                  <a:pt x="5362484" y="4552024"/>
                  <a:pt x="5362484" y="4577331"/>
                </a:cubicBezTo>
                <a:lnTo>
                  <a:pt x="5354048" y="4577331"/>
                </a:lnTo>
                <a:cubicBezTo>
                  <a:pt x="5345611" y="4594200"/>
                  <a:pt x="5345612" y="4602638"/>
                  <a:pt x="5345612" y="4611072"/>
                </a:cubicBezTo>
                <a:cubicBezTo>
                  <a:pt x="5354048" y="4594202"/>
                  <a:pt x="5354048" y="4585765"/>
                  <a:pt x="5362483" y="4585763"/>
                </a:cubicBezTo>
                <a:cubicBezTo>
                  <a:pt x="5354048" y="4611072"/>
                  <a:pt x="5362483" y="4611070"/>
                  <a:pt x="5354047" y="4627944"/>
                </a:cubicBezTo>
                <a:lnTo>
                  <a:pt x="5345611" y="4636382"/>
                </a:lnTo>
                <a:lnTo>
                  <a:pt x="5345612" y="4644813"/>
                </a:lnTo>
                <a:lnTo>
                  <a:pt x="5354047" y="4653250"/>
                </a:lnTo>
                <a:lnTo>
                  <a:pt x="5362483" y="4644815"/>
                </a:lnTo>
                <a:cubicBezTo>
                  <a:pt x="5370917" y="4644815"/>
                  <a:pt x="5370918" y="4636379"/>
                  <a:pt x="5370919" y="4627945"/>
                </a:cubicBezTo>
                <a:lnTo>
                  <a:pt x="5370919" y="4619508"/>
                </a:lnTo>
                <a:lnTo>
                  <a:pt x="5362483" y="4619508"/>
                </a:lnTo>
                <a:cubicBezTo>
                  <a:pt x="5362484" y="4594202"/>
                  <a:pt x="5387791" y="4535150"/>
                  <a:pt x="5387791" y="4501408"/>
                </a:cubicBezTo>
                <a:lnTo>
                  <a:pt x="5396225" y="4492972"/>
                </a:lnTo>
                <a:cubicBezTo>
                  <a:pt x="5396224" y="4490161"/>
                  <a:pt x="5396224" y="4487349"/>
                  <a:pt x="5396224" y="4484538"/>
                </a:cubicBezTo>
                <a:cubicBezTo>
                  <a:pt x="5396224" y="4481726"/>
                  <a:pt x="5396224" y="4478914"/>
                  <a:pt x="5396225" y="4476102"/>
                </a:cubicBezTo>
                <a:cubicBezTo>
                  <a:pt x="5396226" y="4459231"/>
                  <a:pt x="5404662" y="4433924"/>
                  <a:pt x="5413098" y="4425488"/>
                </a:cubicBezTo>
                <a:lnTo>
                  <a:pt x="5404662" y="4425486"/>
                </a:lnTo>
                <a:lnTo>
                  <a:pt x="5413098" y="4417053"/>
                </a:lnTo>
                <a:cubicBezTo>
                  <a:pt x="5413098" y="4417053"/>
                  <a:pt x="5421534" y="4408617"/>
                  <a:pt x="5421533" y="4400179"/>
                </a:cubicBezTo>
                <a:lnTo>
                  <a:pt x="5413097" y="4391743"/>
                </a:lnTo>
                <a:cubicBezTo>
                  <a:pt x="5415207" y="4370655"/>
                  <a:pt x="5418370" y="4352203"/>
                  <a:pt x="5421797" y="4335463"/>
                </a:cubicBezTo>
                <a:lnTo>
                  <a:pt x="5430069" y="4298454"/>
                </a:lnTo>
                <a:lnTo>
                  <a:pt x="5422231" y="4304885"/>
                </a:lnTo>
                <a:cubicBezTo>
                  <a:pt x="5417998" y="4308077"/>
                  <a:pt x="5416957" y="4315503"/>
                  <a:pt x="5412724" y="4318695"/>
                </a:cubicBezTo>
                <a:cubicBezTo>
                  <a:pt x="5412724" y="4318695"/>
                  <a:pt x="5409531" y="4314460"/>
                  <a:pt x="5410571" y="4307033"/>
                </a:cubicBezTo>
                <a:cubicBezTo>
                  <a:pt x="5410571" y="4307033"/>
                  <a:pt x="5410571" y="4307033"/>
                  <a:pt x="5411613" y="4299607"/>
                </a:cubicBezTo>
                <a:cubicBezTo>
                  <a:pt x="5409531" y="4314460"/>
                  <a:pt x="5399952" y="4301755"/>
                  <a:pt x="5410500" y="4280519"/>
                </a:cubicBezTo>
                <a:cubicBezTo>
                  <a:pt x="5410500" y="4280519"/>
                  <a:pt x="5410500" y="4280519"/>
                  <a:pt x="5417926" y="4281562"/>
                </a:cubicBezTo>
                <a:cubicBezTo>
                  <a:pt x="5422159" y="4278371"/>
                  <a:pt x="5423199" y="4270944"/>
                  <a:pt x="5423199" y="4270944"/>
                </a:cubicBezTo>
                <a:cubicBezTo>
                  <a:pt x="5430626" y="4271987"/>
                  <a:pt x="5426393" y="4275179"/>
                  <a:pt x="5425352" y="4282606"/>
                </a:cubicBezTo>
                <a:cubicBezTo>
                  <a:pt x="5425352" y="4282606"/>
                  <a:pt x="5425352" y="4282606"/>
                  <a:pt x="5424312" y="4290032"/>
                </a:cubicBezTo>
                <a:cubicBezTo>
                  <a:pt x="5428006" y="4283925"/>
                  <a:pt x="5431697" y="4276161"/>
                  <a:pt x="5435055" y="4267818"/>
                </a:cubicBezTo>
                <a:lnTo>
                  <a:pt x="5436591" y="4263308"/>
                </a:lnTo>
                <a:lnTo>
                  <a:pt x="5439195" y="4248207"/>
                </a:lnTo>
                <a:cubicBezTo>
                  <a:pt x="5440513" y="4234630"/>
                  <a:pt x="5440514" y="4220923"/>
                  <a:pt x="5438405" y="4206160"/>
                </a:cubicBezTo>
                <a:cubicBezTo>
                  <a:pt x="5446840" y="4206161"/>
                  <a:pt x="5446841" y="4197726"/>
                  <a:pt x="5446841" y="4189290"/>
                </a:cubicBezTo>
                <a:lnTo>
                  <a:pt x="5446841" y="4180852"/>
                </a:lnTo>
                <a:lnTo>
                  <a:pt x="5438404" y="4180854"/>
                </a:lnTo>
                <a:cubicBezTo>
                  <a:pt x="5455276" y="4172417"/>
                  <a:pt x="5455276" y="4147110"/>
                  <a:pt x="5455276" y="4130240"/>
                </a:cubicBezTo>
                <a:lnTo>
                  <a:pt x="5455276" y="4121804"/>
                </a:lnTo>
                <a:lnTo>
                  <a:pt x="5455276" y="4104933"/>
                </a:lnTo>
                <a:lnTo>
                  <a:pt x="5455276" y="4096497"/>
                </a:lnTo>
                <a:cubicBezTo>
                  <a:pt x="5455276" y="4096497"/>
                  <a:pt x="5463712" y="4096495"/>
                  <a:pt x="5463712" y="4088062"/>
                </a:cubicBezTo>
                <a:cubicBezTo>
                  <a:pt x="5463710" y="4085250"/>
                  <a:pt x="5463710" y="4082438"/>
                  <a:pt x="5463710" y="4079626"/>
                </a:cubicBezTo>
                <a:cubicBezTo>
                  <a:pt x="5455276" y="4062752"/>
                  <a:pt x="5480584" y="4029012"/>
                  <a:pt x="5463711" y="4029012"/>
                </a:cubicBezTo>
                <a:lnTo>
                  <a:pt x="5463712" y="4020574"/>
                </a:lnTo>
                <a:lnTo>
                  <a:pt x="5463712" y="4003705"/>
                </a:lnTo>
                <a:lnTo>
                  <a:pt x="5463712" y="3995269"/>
                </a:lnTo>
                <a:cubicBezTo>
                  <a:pt x="5480584" y="3986830"/>
                  <a:pt x="5463712" y="3953088"/>
                  <a:pt x="5463711" y="3936219"/>
                </a:cubicBezTo>
                <a:cubicBezTo>
                  <a:pt x="5463711" y="3910912"/>
                  <a:pt x="5480584" y="3927783"/>
                  <a:pt x="5480582" y="3902476"/>
                </a:cubicBezTo>
                <a:cubicBezTo>
                  <a:pt x="5480582" y="3902476"/>
                  <a:pt x="5480584" y="3894040"/>
                  <a:pt x="5489019" y="3894042"/>
                </a:cubicBezTo>
                <a:lnTo>
                  <a:pt x="5489019" y="3885606"/>
                </a:lnTo>
                <a:cubicBezTo>
                  <a:pt x="5489019" y="3877167"/>
                  <a:pt x="5489019" y="3877167"/>
                  <a:pt x="5480583" y="3885606"/>
                </a:cubicBezTo>
                <a:lnTo>
                  <a:pt x="5480584" y="3894040"/>
                </a:lnTo>
                <a:cubicBezTo>
                  <a:pt x="5472148" y="3877169"/>
                  <a:pt x="5480583" y="3860299"/>
                  <a:pt x="5472148" y="3860298"/>
                </a:cubicBezTo>
                <a:cubicBezTo>
                  <a:pt x="5480582" y="3834992"/>
                  <a:pt x="5480583" y="3860299"/>
                  <a:pt x="5489019" y="3860299"/>
                </a:cubicBezTo>
                <a:lnTo>
                  <a:pt x="5496941" y="3868220"/>
                </a:lnTo>
                <a:lnTo>
                  <a:pt x="5493896" y="3915262"/>
                </a:lnTo>
                <a:cubicBezTo>
                  <a:pt x="5492709" y="3963109"/>
                  <a:pt x="5497455" y="3993159"/>
                  <a:pt x="5497452" y="4037447"/>
                </a:cubicBezTo>
                <a:cubicBezTo>
                  <a:pt x="5497452" y="4037447"/>
                  <a:pt x="5489019" y="4037445"/>
                  <a:pt x="5489016" y="4045883"/>
                </a:cubicBezTo>
                <a:cubicBezTo>
                  <a:pt x="5489018" y="4048695"/>
                  <a:pt x="5489018" y="4051507"/>
                  <a:pt x="5489019" y="4054319"/>
                </a:cubicBezTo>
                <a:lnTo>
                  <a:pt x="5489386" y="4063858"/>
                </a:lnTo>
                <a:lnTo>
                  <a:pt x="5490041" y="4061970"/>
                </a:lnTo>
                <a:cubicBezTo>
                  <a:pt x="5495580" y="4051566"/>
                  <a:pt x="5500564" y="4056526"/>
                  <a:pt x="5508475" y="4040599"/>
                </a:cubicBezTo>
                <a:cubicBezTo>
                  <a:pt x="5516870" y="4007701"/>
                  <a:pt x="5505210" y="4009850"/>
                  <a:pt x="5508331" y="3987570"/>
                </a:cubicBezTo>
                <a:cubicBezTo>
                  <a:pt x="5528386" y="3952524"/>
                  <a:pt x="5532548" y="3922818"/>
                  <a:pt x="5535669" y="3900538"/>
                </a:cubicBezTo>
                <a:cubicBezTo>
                  <a:pt x="5538790" y="3878259"/>
                  <a:pt x="5538719" y="3851745"/>
                  <a:pt x="5551347" y="3815654"/>
                </a:cubicBezTo>
                <a:cubicBezTo>
                  <a:pt x="5559813" y="3809271"/>
                  <a:pt x="5565086" y="3798653"/>
                  <a:pt x="5567239" y="3810315"/>
                </a:cubicBezTo>
                <a:cubicBezTo>
                  <a:pt x="5591384" y="3719048"/>
                  <a:pt x="5589087" y="3654357"/>
                  <a:pt x="5597339" y="3568431"/>
                </a:cubicBezTo>
                <a:cubicBezTo>
                  <a:pt x="5593106" y="3571622"/>
                  <a:pt x="5586792" y="3589667"/>
                  <a:pt x="5580406" y="3581198"/>
                </a:cubicBezTo>
                <a:cubicBezTo>
                  <a:pt x="5579150" y="3509080"/>
                  <a:pt x="5610936" y="3498401"/>
                  <a:pt x="5623492" y="3435797"/>
                </a:cubicBezTo>
                <a:cubicBezTo>
                  <a:pt x="5634111" y="3441075"/>
                  <a:pt x="5622523" y="3469738"/>
                  <a:pt x="5627870" y="3485634"/>
                </a:cubicBezTo>
                <a:cubicBezTo>
                  <a:pt x="5624676" y="3481400"/>
                  <a:pt x="5624676" y="3481400"/>
                  <a:pt x="5628909" y="3478208"/>
                </a:cubicBezTo>
                <a:cubicBezTo>
                  <a:pt x="5629950" y="3470782"/>
                  <a:pt x="5634183" y="3467589"/>
                  <a:pt x="5633142" y="3475016"/>
                </a:cubicBezTo>
                <a:cubicBezTo>
                  <a:pt x="5633142" y="3475016"/>
                  <a:pt x="5635295" y="3486677"/>
                  <a:pt x="5631062" y="3489870"/>
                </a:cubicBezTo>
                <a:cubicBezTo>
                  <a:pt x="5631062" y="3489870"/>
                  <a:pt x="5634255" y="3494104"/>
                  <a:pt x="5634255" y="3494104"/>
                </a:cubicBezTo>
                <a:cubicBezTo>
                  <a:pt x="5634255" y="3494104"/>
                  <a:pt x="5634255" y="3494104"/>
                  <a:pt x="5630021" y="3497296"/>
                </a:cubicBezTo>
                <a:cubicBezTo>
                  <a:pt x="5633357" y="3554560"/>
                  <a:pt x="5629268" y="3610781"/>
                  <a:pt x="5608173" y="3653253"/>
                </a:cubicBezTo>
                <a:cubicBezTo>
                  <a:pt x="5622056" y="3689281"/>
                  <a:pt x="5595760" y="3768886"/>
                  <a:pt x="5592710" y="3817680"/>
                </a:cubicBezTo>
                <a:cubicBezTo>
                  <a:pt x="5586396" y="3835725"/>
                  <a:pt x="5583204" y="3831490"/>
                  <a:pt x="5581051" y="3819828"/>
                </a:cubicBezTo>
                <a:cubicBezTo>
                  <a:pt x="5581123" y="3846343"/>
                  <a:pt x="5569535" y="3875005"/>
                  <a:pt x="5575920" y="3883475"/>
                </a:cubicBezTo>
                <a:cubicBezTo>
                  <a:pt x="5571203" y="3903637"/>
                  <a:pt x="5567006" y="3920086"/>
                  <a:pt x="5563598" y="3934280"/>
                </a:cubicBezTo>
                <a:lnTo>
                  <a:pt x="5562972" y="3937349"/>
                </a:lnTo>
                <a:lnTo>
                  <a:pt x="5571794" y="3923038"/>
                </a:lnTo>
                <a:cubicBezTo>
                  <a:pt x="5593939" y="3878751"/>
                  <a:pt x="5611337" y="3820229"/>
                  <a:pt x="5623989" y="3775941"/>
                </a:cubicBezTo>
                <a:lnTo>
                  <a:pt x="5632426" y="3767506"/>
                </a:lnTo>
                <a:cubicBezTo>
                  <a:pt x="5632426" y="3767506"/>
                  <a:pt x="5640861" y="3767506"/>
                  <a:pt x="5640861" y="3759071"/>
                </a:cubicBezTo>
                <a:lnTo>
                  <a:pt x="5649298" y="3767505"/>
                </a:lnTo>
                <a:lnTo>
                  <a:pt x="5649298" y="3742197"/>
                </a:lnTo>
                <a:cubicBezTo>
                  <a:pt x="5666171" y="3691585"/>
                  <a:pt x="5674605" y="3624099"/>
                  <a:pt x="5683041" y="3581921"/>
                </a:cubicBezTo>
                <a:cubicBezTo>
                  <a:pt x="5691475" y="3573485"/>
                  <a:pt x="5691476" y="3590358"/>
                  <a:pt x="5691475" y="3598792"/>
                </a:cubicBezTo>
                <a:cubicBezTo>
                  <a:pt x="5698857" y="3576649"/>
                  <a:pt x="5712697" y="3496378"/>
                  <a:pt x="5732996" y="3493610"/>
                </a:cubicBezTo>
                <a:lnTo>
                  <a:pt x="5733449" y="3493806"/>
                </a:lnTo>
                <a:lnTo>
                  <a:pt x="5734014" y="3473633"/>
                </a:lnTo>
                <a:cubicBezTo>
                  <a:pt x="5733582" y="3467260"/>
                  <a:pt x="5732457" y="3462613"/>
                  <a:pt x="5730509" y="3460815"/>
                </a:cubicBezTo>
                <a:cubicBezTo>
                  <a:pt x="5735891" y="3408066"/>
                  <a:pt x="5752664" y="3358615"/>
                  <a:pt x="5743964" y="3328941"/>
                </a:cubicBezTo>
                <a:cubicBezTo>
                  <a:pt x="5746354" y="3295074"/>
                  <a:pt x="5754450" y="3309761"/>
                  <a:pt x="5761038" y="3286983"/>
                </a:cubicBezTo>
                <a:cubicBezTo>
                  <a:pt x="5763428" y="3253117"/>
                  <a:pt x="5752340" y="3257310"/>
                  <a:pt x="5751435" y="3234831"/>
                </a:cubicBezTo>
                <a:cubicBezTo>
                  <a:pt x="5764914" y="3196770"/>
                  <a:pt x="5763707" y="3166797"/>
                  <a:pt x="5762802" y="3144319"/>
                </a:cubicBezTo>
                <a:cubicBezTo>
                  <a:pt x="5761898" y="3121840"/>
                  <a:pt x="5757096" y="3095764"/>
                  <a:pt x="5763082" y="3058000"/>
                </a:cubicBezTo>
                <a:cubicBezTo>
                  <a:pt x="5770274" y="3050209"/>
                  <a:pt x="5773568" y="3038820"/>
                  <a:pt x="5777766" y="3049910"/>
                </a:cubicBezTo>
                <a:cubicBezTo>
                  <a:pt x="5785236" y="2955800"/>
                  <a:pt x="5771435" y="2892557"/>
                  <a:pt x="5764220" y="2806537"/>
                </a:cubicBezTo>
                <a:lnTo>
                  <a:pt x="5759877" y="2815776"/>
                </a:lnTo>
                <a:lnTo>
                  <a:pt x="5758962" y="2839583"/>
                </a:lnTo>
                <a:cubicBezTo>
                  <a:pt x="5750526" y="2839583"/>
                  <a:pt x="5750526" y="2831148"/>
                  <a:pt x="5750526" y="2831148"/>
                </a:cubicBezTo>
                <a:lnTo>
                  <a:pt x="5750526" y="2822713"/>
                </a:lnTo>
                <a:lnTo>
                  <a:pt x="5750526" y="2822277"/>
                </a:lnTo>
                <a:lnTo>
                  <a:pt x="5749837" y="2822120"/>
                </a:lnTo>
                <a:lnTo>
                  <a:pt x="5747894" y="2797782"/>
                </a:lnTo>
                <a:lnTo>
                  <a:pt x="5743144" y="2798460"/>
                </a:lnTo>
                <a:cubicBezTo>
                  <a:pt x="5742089" y="2799515"/>
                  <a:pt x="5742090" y="2801624"/>
                  <a:pt x="5742091" y="2805842"/>
                </a:cubicBezTo>
                <a:lnTo>
                  <a:pt x="5742091" y="2814279"/>
                </a:lnTo>
                <a:lnTo>
                  <a:pt x="5742090" y="2822713"/>
                </a:lnTo>
                <a:cubicBezTo>
                  <a:pt x="5725221" y="2772097"/>
                  <a:pt x="5725221" y="2839583"/>
                  <a:pt x="5733655" y="2848019"/>
                </a:cubicBezTo>
                <a:lnTo>
                  <a:pt x="5742090" y="2856452"/>
                </a:lnTo>
                <a:lnTo>
                  <a:pt x="5742091" y="2848019"/>
                </a:lnTo>
                <a:lnTo>
                  <a:pt x="5750526" y="2839583"/>
                </a:lnTo>
                <a:lnTo>
                  <a:pt x="5750526" y="2864888"/>
                </a:lnTo>
                <a:lnTo>
                  <a:pt x="5750525" y="2873326"/>
                </a:lnTo>
                <a:cubicBezTo>
                  <a:pt x="5750526" y="2932374"/>
                  <a:pt x="5733655" y="2974554"/>
                  <a:pt x="5708345" y="2940812"/>
                </a:cubicBezTo>
                <a:cubicBezTo>
                  <a:pt x="5708348" y="2898633"/>
                  <a:pt x="5699912" y="2898632"/>
                  <a:pt x="5699912" y="2839583"/>
                </a:cubicBezTo>
                <a:cubicBezTo>
                  <a:pt x="5695694" y="2837474"/>
                  <a:pt x="5692531" y="2838002"/>
                  <a:pt x="5689894" y="2840110"/>
                </a:cubicBezTo>
                <a:lnTo>
                  <a:pt x="5683185" y="2849917"/>
                </a:lnTo>
                <a:lnTo>
                  <a:pt x="5682885" y="2853046"/>
                </a:lnTo>
                <a:cubicBezTo>
                  <a:pt x="5682333" y="2855285"/>
                  <a:pt x="5681574" y="2856372"/>
                  <a:pt x="5680651" y="2856536"/>
                </a:cubicBezTo>
                <a:lnTo>
                  <a:pt x="5680060" y="2855859"/>
                </a:lnTo>
                <a:lnTo>
                  <a:pt x="5676293" y="2863103"/>
                </a:lnTo>
                <a:lnTo>
                  <a:pt x="5680760" y="2886509"/>
                </a:lnTo>
                <a:cubicBezTo>
                  <a:pt x="5682357" y="2898126"/>
                  <a:pt x="5684002" y="2907354"/>
                  <a:pt x="5688352" y="2910389"/>
                </a:cubicBezTo>
                <a:cubicBezTo>
                  <a:pt x="5691903" y="2951650"/>
                  <a:pt x="5692821" y="2978146"/>
                  <a:pt x="5696772" y="3000293"/>
                </a:cubicBezTo>
                <a:cubicBezTo>
                  <a:pt x="5697689" y="3026790"/>
                  <a:pt x="5697290" y="3045902"/>
                  <a:pt x="5692141" y="3081094"/>
                </a:cubicBezTo>
                <a:cubicBezTo>
                  <a:pt x="5684759" y="3082408"/>
                  <a:pt x="5686474" y="3070677"/>
                  <a:pt x="5679091" y="3071991"/>
                </a:cubicBezTo>
                <a:cubicBezTo>
                  <a:pt x="5680926" y="3124983"/>
                  <a:pt x="5687511" y="3161895"/>
                  <a:pt x="5688029" y="3207504"/>
                </a:cubicBezTo>
                <a:cubicBezTo>
                  <a:pt x="5695930" y="3251800"/>
                  <a:pt x="5696448" y="3297408"/>
                  <a:pt x="5692217" y="3359096"/>
                </a:cubicBezTo>
                <a:cubicBezTo>
                  <a:pt x="5689982" y="3325218"/>
                  <a:pt x="5682200" y="3345644"/>
                  <a:pt x="5673101" y="3358689"/>
                </a:cubicBezTo>
                <a:cubicBezTo>
                  <a:pt x="5670067" y="3363038"/>
                  <a:pt x="5671384" y="3370421"/>
                  <a:pt x="5668351" y="3374768"/>
                </a:cubicBezTo>
                <a:cubicBezTo>
                  <a:pt x="5668351" y="3374768"/>
                  <a:pt x="5664001" y="3371734"/>
                  <a:pt x="5662684" y="3364351"/>
                </a:cubicBezTo>
                <a:cubicBezTo>
                  <a:pt x="5662684" y="3364351"/>
                  <a:pt x="5662684" y="3364351"/>
                  <a:pt x="5661368" y="3356969"/>
                </a:cubicBezTo>
                <a:cubicBezTo>
                  <a:pt x="5664001" y="3371734"/>
                  <a:pt x="5650952" y="3362631"/>
                  <a:pt x="5654384" y="3339170"/>
                </a:cubicBezTo>
                <a:cubicBezTo>
                  <a:pt x="5654384" y="3339170"/>
                  <a:pt x="5654384" y="3339170"/>
                  <a:pt x="5661768" y="3337856"/>
                </a:cubicBezTo>
                <a:cubicBezTo>
                  <a:pt x="5664800" y="3333508"/>
                  <a:pt x="5663483" y="3326125"/>
                  <a:pt x="5663483" y="3326125"/>
                </a:cubicBezTo>
                <a:cubicBezTo>
                  <a:pt x="5670866" y="3324812"/>
                  <a:pt x="5667833" y="3329160"/>
                  <a:pt x="5669150" y="3336542"/>
                </a:cubicBezTo>
                <a:cubicBezTo>
                  <a:pt x="5669150" y="3336542"/>
                  <a:pt x="5669150" y="3336542"/>
                  <a:pt x="5670467" y="3343924"/>
                </a:cubicBezTo>
                <a:cubicBezTo>
                  <a:pt x="5676933" y="3316115"/>
                  <a:pt x="5675097" y="3263123"/>
                  <a:pt x="5666398" y="3257055"/>
                </a:cubicBezTo>
                <a:cubicBezTo>
                  <a:pt x="5664562" y="3204063"/>
                  <a:pt x="5674461" y="3152792"/>
                  <a:pt x="5661810" y="3124576"/>
                </a:cubicBezTo>
                <a:cubicBezTo>
                  <a:pt x="5659576" y="3090699"/>
                  <a:pt x="5669592" y="3104149"/>
                  <a:pt x="5673025" y="3080687"/>
                </a:cubicBezTo>
                <a:cubicBezTo>
                  <a:pt x="5670791" y="3046809"/>
                  <a:pt x="5660375" y="3052471"/>
                  <a:pt x="5656425" y="3030323"/>
                </a:cubicBezTo>
                <a:cubicBezTo>
                  <a:pt x="5664606" y="2990784"/>
                  <a:pt x="5659339" y="2961253"/>
                  <a:pt x="5655388" y="2939106"/>
                </a:cubicBezTo>
                <a:cubicBezTo>
                  <a:pt x="5651437" y="2916958"/>
                  <a:pt x="5643136" y="2891777"/>
                  <a:pt x="5643936" y="2853549"/>
                </a:cubicBezTo>
                <a:cubicBezTo>
                  <a:pt x="5650002" y="2844854"/>
                  <a:pt x="5651718" y="2833123"/>
                  <a:pt x="5657385" y="2843539"/>
                </a:cubicBezTo>
                <a:lnTo>
                  <a:pt x="5657146" y="2841276"/>
                </a:lnTo>
                <a:lnTo>
                  <a:pt x="5648243" y="2809663"/>
                </a:lnTo>
                <a:cubicBezTo>
                  <a:pt x="5630844" y="2742046"/>
                  <a:pt x="5613444" y="2670868"/>
                  <a:pt x="5581811" y="2670869"/>
                </a:cubicBezTo>
                <a:lnTo>
                  <a:pt x="5581812" y="2662431"/>
                </a:lnTo>
                <a:lnTo>
                  <a:pt x="5581812" y="2645563"/>
                </a:lnTo>
                <a:cubicBezTo>
                  <a:pt x="5573376" y="2637125"/>
                  <a:pt x="5573377" y="2628693"/>
                  <a:pt x="5573376" y="2637125"/>
                </a:cubicBezTo>
                <a:cubicBezTo>
                  <a:pt x="5564941" y="2620256"/>
                  <a:pt x="5564941" y="2594949"/>
                  <a:pt x="5548068" y="2544335"/>
                </a:cubicBezTo>
                <a:cubicBezTo>
                  <a:pt x="5539634" y="2527464"/>
                  <a:pt x="5539633" y="2519026"/>
                  <a:pt x="5539634" y="2510592"/>
                </a:cubicBezTo>
                <a:lnTo>
                  <a:pt x="5531197" y="2502157"/>
                </a:lnTo>
                <a:lnTo>
                  <a:pt x="5531198" y="2493721"/>
                </a:lnTo>
                <a:cubicBezTo>
                  <a:pt x="5531197" y="2485283"/>
                  <a:pt x="5522761" y="2493721"/>
                  <a:pt x="5522761" y="2493721"/>
                </a:cubicBezTo>
                <a:lnTo>
                  <a:pt x="5522762" y="2485285"/>
                </a:lnTo>
                <a:cubicBezTo>
                  <a:pt x="5514328" y="2485285"/>
                  <a:pt x="5514327" y="2451540"/>
                  <a:pt x="5505889" y="2451543"/>
                </a:cubicBezTo>
                <a:cubicBezTo>
                  <a:pt x="5514328" y="2493720"/>
                  <a:pt x="5505891" y="2459978"/>
                  <a:pt x="5497455" y="2476850"/>
                </a:cubicBezTo>
                <a:cubicBezTo>
                  <a:pt x="5489018" y="2426235"/>
                  <a:pt x="5489019" y="2493720"/>
                  <a:pt x="5480584" y="2459978"/>
                </a:cubicBezTo>
                <a:cubicBezTo>
                  <a:pt x="5472147" y="2409365"/>
                  <a:pt x="5463710" y="2409365"/>
                  <a:pt x="5472147" y="2384058"/>
                </a:cubicBezTo>
                <a:cubicBezTo>
                  <a:pt x="5446841" y="2384058"/>
                  <a:pt x="5429967" y="2265958"/>
                  <a:pt x="5404661" y="2181601"/>
                </a:cubicBezTo>
                <a:cubicBezTo>
                  <a:pt x="5404661" y="2173166"/>
                  <a:pt x="5396224" y="2156292"/>
                  <a:pt x="5387791" y="2130985"/>
                </a:cubicBezTo>
                <a:cubicBezTo>
                  <a:pt x="5362483" y="2055067"/>
                  <a:pt x="5345614" y="2004453"/>
                  <a:pt x="5328740" y="1962273"/>
                </a:cubicBezTo>
                <a:cubicBezTo>
                  <a:pt x="5320306" y="1945401"/>
                  <a:pt x="5328741" y="1953837"/>
                  <a:pt x="5328741" y="1936967"/>
                </a:cubicBezTo>
                <a:cubicBezTo>
                  <a:pt x="5320305" y="1936965"/>
                  <a:pt x="5311870" y="1928530"/>
                  <a:pt x="5311869" y="1920096"/>
                </a:cubicBezTo>
                <a:lnTo>
                  <a:pt x="5320307" y="1911660"/>
                </a:lnTo>
                <a:cubicBezTo>
                  <a:pt x="5294997" y="1869480"/>
                  <a:pt x="5303433" y="1861047"/>
                  <a:pt x="5269693" y="1793560"/>
                </a:cubicBezTo>
                <a:lnTo>
                  <a:pt x="5286562" y="1793561"/>
                </a:lnTo>
                <a:cubicBezTo>
                  <a:pt x="5269690" y="1751383"/>
                  <a:pt x="5261255" y="1734510"/>
                  <a:pt x="5261255" y="1768254"/>
                </a:cubicBezTo>
                <a:cubicBezTo>
                  <a:pt x="5244383" y="1742947"/>
                  <a:pt x="5261255" y="1734510"/>
                  <a:pt x="5235948" y="1709201"/>
                </a:cubicBezTo>
                <a:cubicBezTo>
                  <a:pt x="5244383" y="1717640"/>
                  <a:pt x="5244382" y="1709203"/>
                  <a:pt x="5235947" y="1700769"/>
                </a:cubicBezTo>
                <a:lnTo>
                  <a:pt x="5244383" y="1700769"/>
                </a:lnTo>
                <a:cubicBezTo>
                  <a:pt x="5252818" y="1709203"/>
                  <a:pt x="5252819" y="1700767"/>
                  <a:pt x="5252819" y="1700767"/>
                </a:cubicBezTo>
                <a:lnTo>
                  <a:pt x="5252819" y="1692332"/>
                </a:lnTo>
                <a:cubicBezTo>
                  <a:pt x="5269693" y="1726076"/>
                  <a:pt x="5261254" y="1675460"/>
                  <a:pt x="5244383" y="1650153"/>
                </a:cubicBezTo>
                <a:lnTo>
                  <a:pt x="5252818" y="1650152"/>
                </a:lnTo>
                <a:lnTo>
                  <a:pt x="5252819" y="1641718"/>
                </a:lnTo>
                <a:lnTo>
                  <a:pt x="5244385" y="1633283"/>
                </a:lnTo>
                <a:cubicBezTo>
                  <a:pt x="5227512" y="1591105"/>
                  <a:pt x="5202205" y="1532055"/>
                  <a:pt x="5176900" y="1473003"/>
                </a:cubicBezTo>
                <a:cubicBezTo>
                  <a:pt x="5143155" y="1413955"/>
                  <a:pt x="5109412" y="1354905"/>
                  <a:pt x="5084104" y="1312727"/>
                </a:cubicBezTo>
                <a:cubicBezTo>
                  <a:pt x="5079886" y="1295857"/>
                  <a:pt x="5069343" y="1274766"/>
                  <a:pt x="5055633" y="1250514"/>
                </a:cubicBezTo>
                <a:lnTo>
                  <a:pt x="5041658" y="1226599"/>
                </a:lnTo>
                <a:lnTo>
                  <a:pt x="5093541" y="1340967"/>
                </a:lnTo>
                <a:cubicBezTo>
                  <a:pt x="5235732" y="1681085"/>
                  <a:pt x="5337210" y="2038049"/>
                  <a:pt x="5398999" y="2412246"/>
                </a:cubicBezTo>
                <a:cubicBezTo>
                  <a:pt x="5422890" y="2554151"/>
                  <a:pt x="5460842" y="2689651"/>
                  <a:pt x="5458394" y="2833367"/>
                </a:cubicBezTo>
                <a:cubicBezTo>
                  <a:pt x="5457892" y="2847175"/>
                  <a:pt x="5464297" y="2861234"/>
                  <a:pt x="5448705" y="2871734"/>
                </a:cubicBezTo>
                <a:cubicBezTo>
                  <a:pt x="5433365" y="2875326"/>
                  <a:pt x="5431053" y="2862798"/>
                  <a:pt x="5431304" y="2855892"/>
                </a:cubicBezTo>
                <a:cubicBezTo>
                  <a:pt x="5385690" y="2397937"/>
                  <a:pt x="5249309" y="1964347"/>
                  <a:pt x="5100400" y="1533070"/>
                </a:cubicBezTo>
                <a:cubicBezTo>
                  <a:pt x="5024275" y="1306308"/>
                  <a:pt x="4903157" y="1100041"/>
                  <a:pt x="4793286" y="888652"/>
                </a:cubicBezTo>
                <a:cubicBezTo>
                  <a:pt x="4778948" y="864625"/>
                  <a:pt x="4766140" y="836507"/>
                  <a:pt x="4754611" y="811200"/>
                </a:cubicBezTo>
                <a:cubicBezTo>
                  <a:pt x="4747700" y="801616"/>
                  <a:pt x="4747255" y="785266"/>
                  <a:pt x="4736788" y="782554"/>
                </a:cubicBezTo>
                <a:cubicBezTo>
                  <a:pt x="4733299" y="781651"/>
                  <a:pt x="4728696" y="782261"/>
                  <a:pt x="4722369" y="785144"/>
                </a:cubicBezTo>
                <a:cubicBezTo>
                  <a:pt x="4697061" y="796672"/>
                  <a:pt x="4707559" y="812263"/>
                  <a:pt x="4716525" y="831944"/>
                </a:cubicBezTo>
                <a:cubicBezTo>
                  <a:pt x="4773879" y="928050"/>
                  <a:pt x="4829707" y="1028246"/>
                  <a:pt x="4878628" y="1128191"/>
                </a:cubicBezTo>
                <a:cubicBezTo>
                  <a:pt x="4928929" y="1233026"/>
                  <a:pt x="4975663" y="1338424"/>
                  <a:pt x="5018643" y="1444415"/>
                </a:cubicBezTo>
                <a:lnTo>
                  <a:pt x="5107372" y="1685936"/>
                </a:lnTo>
                <a:lnTo>
                  <a:pt x="5109411" y="1683895"/>
                </a:lnTo>
                <a:cubicBezTo>
                  <a:pt x="5126283" y="1717639"/>
                  <a:pt x="5134721" y="1751382"/>
                  <a:pt x="5151590" y="1785122"/>
                </a:cubicBezTo>
                <a:lnTo>
                  <a:pt x="5143154" y="1785122"/>
                </a:lnTo>
                <a:cubicBezTo>
                  <a:pt x="5143154" y="1776689"/>
                  <a:pt x="5134719" y="1759817"/>
                  <a:pt x="5134721" y="1751382"/>
                </a:cubicBezTo>
                <a:lnTo>
                  <a:pt x="5122261" y="1726462"/>
                </a:lnTo>
                <a:lnTo>
                  <a:pt x="5136116" y="1764180"/>
                </a:lnTo>
                <a:lnTo>
                  <a:pt x="5157687" y="1838582"/>
                </a:lnTo>
                <a:lnTo>
                  <a:pt x="5167407" y="1843119"/>
                </a:lnTo>
                <a:cubicBezTo>
                  <a:pt x="5170572" y="1844173"/>
                  <a:pt x="5172680" y="1844174"/>
                  <a:pt x="5176898" y="1844173"/>
                </a:cubicBezTo>
                <a:cubicBezTo>
                  <a:pt x="5176900" y="1852608"/>
                  <a:pt x="5176898" y="1861046"/>
                  <a:pt x="5176898" y="1861046"/>
                </a:cubicBezTo>
                <a:cubicBezTo>
                  <a:pt x="5168464" y="1861046"/>
                  <a:pt x="5168461" y="1852610"/>
                  <a:pt x="5168464" y="1861046"/>
                </a:cubicBezTo>
                <a:lnTo>
                  <a:pt x="5168463" y="1869480"/>
                </a:lnTo>
                <a:cubicBezTo>
                  <a:pt x="5168463" y="1871571"/>
                  <a:pt x="5168462" y="1873663"/>
                  <a:pt x="5168462" y="1875756"/>
                </a:cubicBezTo>
                <a:lnTo>
                  <a:pt x="5229895" y="2087656"/>
                </a:lnTo>
                <a:lnTo>
                  <a:pt x="5242098" y="2145617"/>
                </a:lnTo>
                <a:lnTo>
                  <a:pt x="5261255" y="2173166"/>
                </a:lnTo>
                <a:cubicBezTo>
                  <a:pt x="5252821" y="2198470"/>
                  <a:pt x="5261254" y="2206906"/>
                  <a:pt x="5278125" y="2215342"/>
                </a:cubicBezTo>
                <a:cubicBezTo>
                  <a:pt x="5278126" y="2232217"/>
                  <a:pt x="5278128" y="2249087"/>
                  <a:pt x="5286562" y="2265959"/>
                </a:cubicBezTo>
                <a:cubicBezTo>
                  <a:pt x="5294998" y="2282828"/>
                  <a:pt x="5294997" y="2308137"/>
                  <a:pt x="5303433" y="2325006"/>
                </a:cubicBezTo>
                <a:cubicBezTo>
                  <a:pt x="5311869" y="2350315"/>
                  <a:pt x="5311869" y="2384057"/>
                  <a:pt x="5320305" y="2409365"/>
                </a:cubicBezTo>
                <a:cubicBezTo>
                  <a:pt x="5320305" y="2426235"/>
                  <a:pt x="5328740" y="2451540"/>
                  <a:pt x="5337176" y="2459978"/>
                </a:cubicBezTo>
                <a:lnTo>
                  <a:pt x="5337176" y="2468415"/>
                </a:lnTo>
                <a:cubicBezTo>
                  <a:pt x="5345612" y="2493721"/>
                  <a:pt x="5345611" y="2510592"/>
                  <a:pt x="5354048" y="2535897"/>
                </a:cubicBezTo>
                <a:cubicBezTo>
                  <a:pt x="5354047" y="2552771"/>
                  <a:pt x="5362484" y="2569640"/>
                  <a:pt x="5370919" y="2594947"/>
                </a:cubicBezTo>
                <a:cubicBezTo>
                  <a:pt x="5362484" y="2620254"/>
                  <a:pt x="5370919" y="2620254"/>
                  <a:pt x="5379353" y="2620256"/>
                </a:cubicBezTo>
                <a:cubicBezTo>
                  <a:pt x="5379354" y="2623070"/>
                  <a:pt x="5379353" y="2625880"/>
                  <a:pt x="5379355" y="2628692"/>
                </a:cubicBezTo>
                <a:cubicBezTo>
                  <a:pt x="5379355" y="2637128"/>
                  <a:pt x="5370919" y="2645563"/>
                  <a:pt x="5370919" y="2653998"/>
                </a:cubicBezTo>
                <a:lnTo>
                  <a:pt x="5370919" y="2662431"/>
                </a:lnTo>
                <a:cubicBezTo>
                  <a:pt x="5370919" y="2670868"/>
                  <a:pt x="5370919" y="2670868"/>
                  <a:pt x="5379355" y="2679304"/>
                </a:cubicBezTo>
                <a:lnTo>
                  <a:pt x="5387791" y="2679306"/>
                </a:lnTo>
                <a:lnTo>
                  <a:pt x="5387790" y="2721484"/>
                </a:lnTo>
                <a:lnTo>
                  <a:pt x="5396226" y="2729919"/>
                </a:lnTo>
                <a:lnTo>
                  <a:pt x="5396226" y="2721484"/>
                </a:lnTo>
                <a:lnTo>
                  <a:pt x="5387791" y="2679306"/>
                </a:lnTo>
                <a:lnTo>
                  <a:pt x="5396226" y="2679306"/>
                </a:lnTo>
                <a:lnTo>
                  <a:pt x="5396225" y="2696176"/>
                </a:lnTo>
                <a:lnTo>
                  <a:pt x="5396226" y="2704613"/>
                </a:lnTo>
                <a:cubicBezTo>
                  <a:pt x="5396226" y="2713048"/>
                  <a:pt x="5404662" y="2721481"/>
                  <a:pt x="5404662" y="2729919"/>
                </a:cubicBezTo>
                <a:lnTo>
                  <a:pt x="5404661" y="2763661"/>
                </a:lnTo>
                <a:lnTo>
                  <a:pt x="5396224" y="2755225"/>
                </a:lnTo>
                <a:cubicBezTo>
                  <a:pt x="5396224" y="2755225"/>
                  <a:pt x="5396226" y="2763663"/>
                  <a:pt x="5396225" y="2772097"/>
                </a:cubicBezTo>
                <a:cubicBezTo>
                  <a:pt x="5396225" y="2772097"/>
                  <a:pt x="5396224" y="2780533"/>
                  <a:pt x="5396225" y="2788969"/>
                </a:cubicBezTo>
                <a:cubicBezTo>
                  <a:pt x="5404662" y="2797406"/>
                  <a:pt x="5404661" y="2805841"/>
                  <a:pt x="5404662" y="2814279"/>
                </a:cubicBezTo>
                <a:lnTo>
                  <a:pt x="5404661" y="2831146"/>
                </a:lnTo>
                <a:lnTo>
                  <a:pt x="5413098" y="2839583"/>
                </a:lnTo>
                <a:cubicBezTo>
                  <a:pt x="5413097" y="2848019"/>
                  <a:pt x="5421533" y="2856455"/>
                  <a:pt x="5421533" y="2864890"/>
                </a:cubicBezTo>
                <a:lnTo>
                  <a:pt x="5421534" y="2881764"/>
                </a:lnTo>
                <a:cubicBezTo>
                  <a:pt x="5413098" y="2881764"/>
                  <a:pt x="5413098" y="2881764"/>
                  <a:pt x="5413098" y="2890197"/>
                </a:cubicBezTo>
                <a:lnTo>
                  <a:pt x="5421534" y="2898631"/>
                </a:lnTo>
                <a:cubicBezTo>
                  <a:pt x="5421534" y="2898631"/>
                  <a:pt x="5421533" y="2907070"/>
                  <a:pt x="5413098" y="2915506"/>
                </a:cubicBezTo>
                <a:lnTo>
                  <a:pt x="5421534" y="2932377"/>
                </a:lnTo>
                <a:lnTo>
                  <a:pt x="5429969" y="2923940"/>
                </a:lnTo>
                <a:lnTo>
                  <a:pt x="5429969" y="2949247"/>
                </a:lnTo>
                <a:cubicBezTo>
                  <a:pt x="5429968" y="2952060"/>
                  <a:pt x="5429968" y="2954872"/>
                  <a:pt x="5429967" y="2957684"/>
                </a:cubicBezTo>
                <a:cubicBezTo>
                  <a:pt x="5438405" y="2974555"/>
                  <a:pt x="5438405" y="2982988"/>
                  <a:pt x="5438405" y="2991425"/>
                </a:cubicBezTo>
                <a:lnTo>
                  <a:pt x="5438405" y="3025167"/>
                </a:lnTo>
                <a:lnTo>
                  <a:pt x="5438405" y="3050476"/>
                </a:lnTo>
                <a:lnTo>
                  <a:pt x="5438405" y="3101088"/>
                </a:lnTo>
                <a:cubicBezTo>
                  <a:pt x="5438403" y="3109525"/>
                  <a:pt x="5429969" y="3117961"/>
                  <a:pt x="5429969" y="3126398"/>
                </a:cubicBezTo>
                <a:lnTo>
                  <a:pt x="5421534" y="3117961"/>
                </a:lnTo>
                <a:lnTo>
                  <a:pt x="5413096" y="3109525"/>
                </a:lnTo>
                <a:cubicBezTo>
                  <a:pt x="5413097" y="3112337"/>
                  <a:pt x="5413097" y="3115150"/>
                  <a:pt x="5413098" y="3117961"/>
                </a:cubicBezTo>
                <a:lnTo>
                  <a:pt x="5413098" y="3126395"/>
                </a:lnTo>
                <a:lnTo>
                  <a:pt x="5421533" y="3134833"/>
                </a:lnTo>
                <a:lnTo>
                  <a:pt x="5429969" y="3143265"/>
                </a:lnTo>
                <a:lnTo>
                  <a:pt x="5438404" y="3143266"/>
                </a:lnTo>
                <a:cubicBezTo>
                  <a:pt x="5438405" y="3134833"/>
                  <a:pt x="5446841" y="3117961"/>
                  <a:pt x="5446840" y="3101088"/>
                </a:cubicBezTo>
                <a:cubicBezTo>
                  <a:pt x="5446840" y="3098278"/>
                  <a:pt x="5446840" y="3095466"/>
                  <a:pt x="5446838" y="3092654"/>
                </a:cubicBezTo>
                <a:cubicBezTo>
                  <a:pt x="5446841" y="3084217"/>
                  <a:pt x="5438404" y="3067347"/>
                  <a:pt x="5446840" y="3058912"/>
                </a:cubicBezTo>
                <a:lnTo>
                  <a:pt x="5446841" y="3042041"/>
                </a:lnTo>
                <a:cubicBezTo>
                  <a:pt x="5455276" y="3050475"/>
                  <a:pt x="5455275" y="3067346"/>
                  <a:pt x="5455276" y="3084216"/>
                </a:cubicBezTo>
                <a:cubicBezTo>
                  <a:pt x="5455276" y="3101088"/>
                  <a:pt x="5455276" y="3117961"/>
                  <a:pt x="5463712" y="3134833"/>
                </a:cubicBezTo>
                <a:cubicBezTo>
                  <a:pt x="5463712" y="3143265"/>
                  <a:pt x="5455276" y="3143266"/>
                  <a:pt x="5455276" y="3151703"/>
                </a:cubicBezTo>
                <a:lnTo>
                  <a:pt x="5455276" y="3168573"/>
                </a:lnTo>
                <a:cubicBezTo>
                  <a:pt x="5455276" y="3185442"/>
                  <a:pt x="5455276" y="3193880"/>
                  <a:pt x="5455273" y="3210751"/>
                </a:cubicBezTo>
                <a:lnTo>
                  <a:pt x="5446841" y="3202314"/>
                </a:lnTo>
                <a:cubicBezTo>
                  <a:pt x="5446841" y="3193880"/>
                  <a:pt x="5446841" y="3193880"/>
                  <a:pt x="5438405" y="3202316"/>
                </a:cubicBezTo>
                <a:lnTo>
                  <a:pt x="5438405" y="3210751"/>
                </a:lnTo>
                <a:lnTo>
                  <a:pt x="5438405" y="3219184"/>
                </a:lnTo>
                <a:lnTo>
                  <a:pt x="5446841" y="3227621"/>
                </a:lnTo>
                <a:lnTo>
                  <a:pt x="5446840" y="3236060"/>
                </a:lnTo>
                <a:lnTo>
                  <a:pt x="5446841" y="3244494"/>
                </a:lnTo>
                <a:cubicBezTo>
                  <a:pt x="5446841" y="3252928"/>
                  <a:pt x="5455275" y="3269801"/>
                  <a:pt x="5455276" y="3278235"/>
                </a:cubicBezTo>
                <a:cubicBezTo>
                  <a:pt x="5455276" y="3303542"/>
                  <a:pt x="5463712" y="3311978"/>
                  <a:pt x="5455276" y="3320416"/>
                </a:cubicBezTo>
                <a:cubicBezTo>
                  <a:pt x="5446841" y="3320415"/>
                  <a:pt x="5446841" y="3328851"/>
                  <a:pt x="5446841" y="3328851"/>
                </a:cubicBezTo>
                <a:cubicBezTo>
                  <a:pt x="5446841" y="3328851"/>
                  <a:pt x="5438403" y="3328851"/>
                  <a:pt x="5438403" y="3320416"/>
                </a:cubicBezTo>
                <a:cubicBezTo>
                  <a:pt x="5438405" y="3286671"/>
                  <a:pt x="5438405" y="3252930"/>
                  <a:pt x="5429968" y="3219187"/>
                </a:cubicBezTo>
                <a:lnTo>
                  <a:pt x="5429969" y="3210749"/>
                </a:lnTo>
                <a:cubicBezTo>
                  <a:pt x="5421534" y="3210749"/>
                  <a:pt x="5421534" y="3219187"/>
                  <a:pt x="5421534" y="3219187"/>
                </a:cubicBezTo>
                <a:cubicBezTo>
                  <a:pt x="5429968" y="3252929"/>
                  <a:pt x="5429968" y="3286673"/>
                  <a:pt x="5429969" y="3320416"/>
                </a:cubicBezTo>
                <a:cubicBezTo>
                  <a:pt x="5421534" y="3320416"/>
                  <a:pt x="5413097" y="3320415"/>
                  <a:pt x="5404661" y="3337285"/>
                </a:cubicBezTo>
                <a:cubicBezTo>
                  <a:pt x="5404661" y="3379464"/>
                  <a:pt x="5387791" y="3387901"/>
                  <a:pt x="5387791" y="3430080"/>
                </a:cubicBezTo>
                <a:cubicBezTo>
                  <a:pt x="5345611" y="3539744"/>
                  <a:pt x="5328741" y="3674713"/>
                  <a:pt x="5320304" y="3767504"/>
                </a:cubicBezTo>
                <a:lnTo>
                  <a:pt x="5320305" y="3775942"/>
                </a:lnTo>
                <a:lnTo>
                  <a:pt x="5320305" y="3784378"/>
                </a:lnTo>
                <a:cubicBezTo>
                  <a:pt x="5328740" y="3784378"/>
                  <a:pt x="5328740" y="3784378"/>
                  <a:pt x="5328741" y="3775940"/>
                </a:cubicBezTo>
                <a:cubicBezTo>
                  <a:pt x="5337175" y="3683147"/>
                  <a:pt x="5354047" y="3556613"/>
                  <a:pt x="5396226" y="3446949"/>
                </a:cubicBezTo>
                <a:lnTo>
                  <a:pt x="5396226" y="3455387"/>
                </a:lnTo>
                <a:cubicBezTo>
                  <a:pt x="5404661" y="3455385"/>
                  <a:pt x="5404662" y="3446951"/>
                  <a:pt x="5413098" y="3438513"/>
                </a:cubicBezTo>
                <a:lnTo>
                  <a:pt x="5413098" y="3463820"/>
                </a:lnTo>
                <a:lnTo>
                  <a:pt x="5404662" y="3463821"/>
                </a:lnTo>
                <a:lnTo>
                  <a:pt x="5404662" y="3472258"/>
                </a:lnTo>
                <a:lnTo>
                  <a:pt x="5404661" y="3480692"/>
                </a:lnTo>
                <a:lnTo>
                  <a:pt x="5413098" y="3480691"/>
                </a:lnTo>
                <a:cubicBezTo>
                  <a:pt x="5404660" y="3497563"/>
                  <a:pt x="5404662" y="3514435"/>
                  <a:pt x="5404662" y="3522869"/>
                </a:cubicBezTo>
                <a:lnTo>
                  <a:pt x="5404662" y="3539744"/>
                </a:lnTo>
                <a:cubicBezTo>
                  <a:pt x="5404662" y="3548176"/>
                  <a:pt x="5404660" y="3556614"/>
                  <a:pt x="5404662" y="3565051"/>
                </a:cubicBezTo>
                <a:lnTo>
                  <a:pt x="5404662" y="3573483"/>
                </a:lnTo>
                <a:cubicBezTo>
                  <a:pt x="5396224" y="3573485"/>
                  <a:pt x="5396224" y="3573485"/>
                  <a:pt x="5396226" y="3581921"/>
                </a:cubicBezTo>
                <a:lnTo>
                  <a:pt x="5396226" y="3598792"/>
                </a:lnTo>
                <a:lnTo>
                  <a:pt x="5404662" y="3607228"/>
                </a:lnTo>
                <a:cubicBezTo>
                  <a:pt x="5413098" y="3674713"/>
                  <a:pt x="5413098" y="3742198"/>
                  <a:pt x="5404662" y="3809683"/>
                </a:cubicBezTo>
                <a:cubicBezTo>
                  <a:pt x="5396226" y="3843426"/>
                  <a:pt x="5396226" y="3868735"/>
                  <a:pt x="5387791" y="3902475"/>
                </a:cubicBezTo>
                <a:cubicBezTo>
                  <a:pt x="5387791" y="3902475"/>
                  <a:pt x="5396226" y="3902476"/>
                  <a:pt x="5396226" y="3894042"/>
                </a:cubicBezTo>
                <a:cubicBezTo>
                  <a:pt x="5387791" y="3953090"/>
                  <a:pt x="5387791" y="4003705"/>
                  <a:pt x="5379355" y="4062754"/>
                </a:cubicBezTo>
                <a:lnTo>
                  <a:pt x="5387791" y="4071190"/>
                </a:lnTo>
                <a:cubicBezTo>
                  <a:pt x="5387790" y="4088061"/>
                  <a:pt x="5379355" y="4096495"/>
                  <a:pt x="5379355" y="4113369"/>
                </a:cubicBezTo>
                <a:cubicBezTo>
                  <a:pt x="5379355" y="4104933"/>
                  <a:pt x="5370919" y="4113368"/>
                  <a:pt x="5370919" y="4121804"/>
                </a:cubicBezTo>
                <a:cubicBezTo>
                  <a:pt x="5379355" y="4121802"/>
                  <a:pt x="5379355" y="4130239"/>
                  <a:pt x="5379355" y="4138676"/>
                </a:cubicBezTo>
                <a:cubicBezTo>
                  <a:pt x="5379355" y="4155546"/>
                  <a:pt x="5370917" y="4172417"/>
                  <a:pt x="5370918" y="4189288"/>
                </a:cubicBezTo>
                <a:cubicBezTo>
                  <a:pt x="5370918" y="4192101"/>
                  <a:pt x="5370918" y="4194913"/>
                  <a:pt x="5370916" y="4197726"/>
                </a:cubicBezTo>
                <a:cubicBezTo>
                  <a:pt x="5370918" y="4206160"/>
                  <a:pt x="5362484" y="4214597"/>
                  <a:pt x="5362483" y="4223033"/>
                </a:cubicBezTo>
                <a:lnTo>
                  <a:pt x="5362484" y="4231465"/>
                </a:lnTo>
                <a:lnTo>
                  <a:pt x="5362484" y="4239904"/>
                </a:lnTo>
                <a:cubicBezTo>
                  <a:pt x="5354048" y="4290517"/>
                  <a:pt x="5337175" y="4341131"/>
                  <a:pt x="5328741" y="4383310"/>
                </a:cubicBezTo>
                <a:cubicBezTo>
                  <a:pt x="5328741" y="4383310"/>
                  <a:pt x="5337176" y="4400179"/>
                  <a:pt x="5328741" y="4408617"/>
                </a:cubicBezTo>
                <a:cubicBezTo>
                  <a:pt x="5328742" y="4411429"/>
                  <a:pt x="5328741" y="4414241"/>
                  <a:pt x="5328743" y="4417053"/>
                </a:cubicBezTo>
                <a:cubicBezTo>
                  <a:pt x="5328741" y="4408617"/>
                  <a:pt x="5328741" y="4433924"/>
                  <a:pt x="5328743" y="4450795"/>
                </a:cubicBezTo>
                <a:cubicBezTo>
                  <a:pt x="5320305" y="4484536"/>
                  <a:pt x="5303434" y="4518279"/>
                  <a:pt x="5294997" y="4543588"/>
                </a:cubicBezTo>
                <a:cubicBezTo>
                  <a:pt x="5252819" y="4686995"/>
                  <a:pt x="5219075" y="4796658"/>
                  <a:pt x="5185332" y="4897886"/>
                </a:cubicBezTo>
                <a:lnTo>
                  <a:pt x="5185333" y="4906322"/>
                </a:lnTo>
                <a:lnTo>
                  <a:pt x="5176898" y="4914756"/>
                </a:lnTo>
                <a:cubicBezTo>
                  <a:pt x="5155808" y="4952718"/>
                  <a:pt x="5134719" y="4988568"/>
                  <a:pt x="5113630" y="5026528"/>
                </a:cubicBezTo>
                <a:lnTo>
                  <a:pt x="5057164" y="5137575"/>
                </a:lnTo>
                <a:lnTo>
                  <a:pt x="5058139" y="5135139"/>
                </a:lnTo>
                <a:cubicBezTo>
                  <a:pt x="5061961" y="5124594"/>
                  <a:pt x="5065125" y="5115105"/>
                  <a:pt x="5067233" y="5108777"/>
                </a:cubicBezTo>
                <a:cubicBezTo>
                  <a:pt x="5067233" y="5100343"/>
                  <a:pt x="5075669" y="5091906"/>
                  <a:pt x="5075669" y="5091906"/>
                </a:cubicBezTo>
                <a:cubicBezTo>
                  <a:pt x="5092540" y="5058163"/>
                  <a:pt x="5109411" y="5041293"/>
                  <a:pt x="5100977" y="5032856"/>
                </a:cubicBezTo>
                <a:cubicBezTo>
                  <a:pt x="5117847" y="5024421"/>
                  <a:pt x="5134719" y="4973806"/>
                  <a:pt x="5143155" y="4931629"/>
                </a:cubicBezTo>
                <a:cubicBezTo>
                  <a:pt x="5143154" y="4923193"/>
                  <a:pt x="5143154" y="4914755"/>
                  <a:pt x="5151590" y="4914756"/>
                </a:cubicBezTo>
                <a:cubicBezTo>
                  <a:pt x="5151590" y="4914756"/>
                  <a:pt x="5160026" y="4906320"/>
                  <a:pt x="5160025" y="4897886"/>
                </a:cubicBezTo>
                <a:lnTo>
                  <a:pt x="5151590" y="4889450"/>
                </a:lnTo>
                <a:cubicBezTo>
                  <a:pt x="5143157" y="4889451"/>
                  <a:pt x="5134719" y="4906322"/>
                  <a:pt x="5126283" y="4923193"/>
                </a:cubicBezTo>
                <a:lnTo>
                  <a:pt x="5126282" y="4931629"/>
                </a:lnTo>
                <a:cubicBezTo>
                  <a:pt x="5092539" y="4999113"/>
                  <a:pt x="5075669" y="5024420"/>
                  <a:pt x="5058797" y="5083468"/>
                </a:cubicBezTo>
                <a:lnTo>
                  <a:pt x="5058797" y="5091906"/>
                </a:lnTo>
                <a:cubicBezTo>
                  <a:pt x="5050364" y="5100343"/>
                  <a:pt x="5033490" y="5125649"/>
                  <a:pt x="5025055" y="5134082"/>
                </a:cubicBezTo>
                <a:lnTo>
                  <a:pt x="4999746" y="5184698"/>
                </a:lnTo>
                <a:cubicBezTo>
                  <a:pt x="4987093" y="5214223"/>
                  <a:pt x="4972332" y="5250076"/>
                  <a:pt x="4954406" y="5285927"/>
                </a:cubicBezTo>
                <a:lnTo>
                  <a:pt x="4900498" y="5370762"/>
                </a:lnTo>
                <a:lnTo>
                  <a:pt x="4898519" y="5361848"/>
                </a:lnTo>
                <a:cubicBezTo>
                  <a:pt x="4831032" y="5496818"/>
                  <a:pt x="4755112" y="5614916"/>
                  <a:pt x="4662316" y="5749889"/>
                </a:cubicBezTo>
                <a:lnTo>
                  <a:pt x="4653884" y="5749889"/>
                </a:lnTo>
                <a:cubicBezTo>
                  <a:pt x="4653883" y="5752701"/>
                  <a:pt x="4653884" y="5755513"/>
                  <a:pt x="4653883" y="5758325"/>
                </a:cubicBezTo>
                <a:lnTo>
                  <a:pt x="4653883" y="5766759"/>
                </a:lnTo>
                <a:cubicBezTo>
                  <a:pt x="4645447" y="5775196"/>
                  <a:pt x="4628576" y="5783632"/>
                  <a:pt x="4620140" y="5792066"/>
                </a:cubicBezTo>
                <a:cubicBezTo>
                  <a:pt x="4637009" y="5817375"/>
                  <a:pt x="4577961" y="5867989"/>
                  <a:pt x="4552653" y="5910164"/>
                </a:cubicBezTo>
                <a:cubicBezTo>
                  <a:pt x="4544219" y="5901728"/>
                  <a:pt x="4561089" y="5884859"/>
                  <a:pt x="4552654" y="5884859"/>
                </a:cubicBezTo>
                <a:cubicBezTo>
                  <a:pt x="4510474" y="5927039"/>
                  <a:pt x="4569528" y="5893295"/>
                  <a:pt x="4527347" y="5943909"/>
                </a:cubicBezTo>
                <a:cubicBezTo>
                  <a:pt x="4518910" y="5943909"/>
                  <a:pt x="4527346" y="5935473"/>
                  <a:pt x="4518911" y="5935473"/>
                </a:cubicBezTo>
                <a:cubicBezTo>
                  <a:pt x="4485167" y="5994523"/>
                  <a:pt x="4434553" y="6036702"/>
                  <a:pt x="4417681" y="6078880"/>
                </a:cubicBezTo>
                <a:cubicBezTo>
                  <a:pt x="4417681" y="6078880"/>
                  <a:pt x="4426117" y="6062009"/>
                  <a:pt x="4409247" y="6078880"/>
                </a:cubicBezTo>
                <a:cubicBezTo>
                  <a:pt x="4400810" y="6121059"/>
                  <a:pt x="4350199" y="6146366"/>
                  <a:pt x="4316454" y="6180105"/>
                </a:cubicBezTo>
                <a:cubicBezTo>
                  <a:pt x="4291147" y="6230723"/>
                  <a:pt x="4248968" y="6272900"/>
                  <a:pt x="4206789" y="6306641"/>
                </a:cubicBezTo>
                <a:cubicBezTo>
                  <a:pt x="4185699" y="6323514"/>
                  <a:pt x="4164611" y="6340386"/>
                  <a:pt x="4142466" y="6360420"/>
                </a:cubicBezTo>
                <a:lnTo>
                  <a:pt x="4080254" y="6424489"/>
                </a:lnTo>
                <a:lnTo>
                  <a:pt x="4080254" y="6416307"/>
                </a:lnTo>
                <a:cubicBezTo>
                  <a:pt x="4071817" y="6416305"/>
                  <a:pt x="4071817" y="6416305"/>
                  <a:pt x="4071818" y="6424743"/>
                </a:cubicBezTo>
                <a:lnTo>
                  <a:pt x="4063381" y="6441614"/>
                </a:lnTo>
                <a:lnTo>
                  <a:pt x="4063381" y="6433176"/>
                </a:lnTo>
                <a:cubicBezTo>
                  <a:pt x="4046510" y="6441614"/>
                  <a:pt x="4029637" y="6458484"/>
                  <a:pt x="4012767" y="6483791"/>
                </a:cubicBezTo>
                <a:lnTo>
                  <a:pt x="4012768" y="6492227"/>
                </a:lnTo>
                <a:cubicBezTo>
                  <a:pt x="4012769" y="6500664"/>
                  <a:pt x="4004330" y="6500665"/>
                  <a:pt x="4004330" y="6509098"/>
                </a:cubicBezTo>
                <a:cubicBezTo>
                  <a:pt x="4004330" y="6500665"/>
                  <a:pt x="4012768" y="6492227"/>
                  <a:pt x="4004330" y="6492227"/>
                </a:cubicBezTo>
                <a:lnTo>
                  <a:pt x="3979024" y="6517534"/>
                </a:lnTo>
                <a:lnTo>
                  <a:pt x="3979025" y="6509096"/>
                </a:lnTo>
                <a:lnTo>
                  <a:pt x="3979024" y="6500664"/>
                </a:lnTo>
                <a:lnTo>
                  <a:pt x="3970588" y="6500664"/>
                </a:lnTo>
                <a:lnTo>
                  <a:pt x="3970588" y="6517534"/>
                </a:lnTo>
                <a:cubicBezTo>
                  <a:pt x="3970588" y="6520347"/>
                  <a:pt x="3970589" y="6523159"/>
                  <a:pt x="3970590" y="6525971"/>
                </a:cubicBezTo>
                <a:lnTo>
                  <a:pt x="3962153" y="6534407"/>
                </a:lnTo>
                <a:lnTo>
                  <a:pt x="3953718" y="6534407"/>
                </a:lnTo>
                <a:lnTo>
                  <a:pt x="3945280" y="6534407"/>
                </a:lnTo>
                <a:lnTo>
                  <a:pt x="3945281" y="6542841"/>
                </a:lnTo>
                <a:lnTo>
                  <a:pt x="3945280" y="6551277"/>
                </a:lnTo>
                <a:cubicBezTo>
                  <a:pt x="3936845" y="6559714"/>
                  <a:pt x="3928411" y="6568146"/>
                  <a:pt x="3919974" y="6568148"/>
                </a:cubicBezTo>
                <a:cubicBezTo>
                  <a:pt x="3919974" y="6565337"/>
                  <a:pt x="3919975" y="6562525"/>
                  <a:pt x="3919976" y="6559714"/>
                </a:cubicBezTo>
                <a:lnTo>
                  <a:pt x="3911538" y="6568148"/>
                </a:lnTo>
                <a:lnTo>
                  <a:pt x="3903102" y="6576584"/>
                </a:lnTo>
                <a:cubicBezTo>
                  <a:pt x="3903102" y="6576584"/>
                  <a:pt x="3894667" y="6585021"/>
                  <a:pt x="3894667" y="6593455"/>
                </a:cubicBezTo>
                <a:lnTo>
                  <a:pt x="3894667" y="6585021"/>
                </a:lnTo>
                <a:cubicBezTo>
                  <a:pt x="3886231" y="6585020"/>
                  <a:pt x="3877794" y="6593455"/>
                  <a:pt x="3860924" y="6601891"/>
                </a:cubicBezTo>
                <a:cubicBezTo>
                  <a:pt x="3869358" y="6585021"/>
                  <a:pt x="3852488" y="6601889"/>
                  <a:pt x="3860924" y="6585021"/>
                </a:cubicBezTo>
                <a:lnTo>
                  <a:pt x="3827181" y="6610327"/>
                </a:lnTo>
                <a:lnTo>
                  <a:pt x="3827182" y="6601891"/>
                </a:lnTo>
                <a:lnTo>
                  <a:pt x="3835618" y="6593455"/>
                </a:lnTo>
                <a:cubicBezTo>
                  <a:pt x="3835618" y="6593455"/>
                  <a:pt x="3844051" y="6593453"/>
                  <a:pt x="3835617" y="6585021"/>
                </a:cubicBezTo>
                <a:lnTo>
                  <a:pt x="3827181" y="6593455"/>
                </a:lnTo>
                <a:lnTo>
                  <a:pt x="3818745" y="6601891"/>
                </a:lnTo>
                <a:cubicBezTo>
                  <a:pt x="3818745" y="6610327"/>
                  <a:pt x="3810311" y="6610327"/>
                  <a:pt x="3810309" y="6618762"/>
                </a:cubicBezTo>
                <a:cubicBezTo>
                  <a:pt x="3810309" y="6618762"/>
                  <a:pt x="3818745" y="6627198"/>
                  <a:pt x="3827181" y="6618762"/>
                </a:cubicBezTo>
                <a:lnTo>
                  <a:pt x="3818745" y="6627198"/>
                </a:lnTo>
                <a:cubicBezTo>
                  <a:pt x="3793437" y="6660942"/>
                  <a:pt x="3785001" y="6652506"/>
                  <a:pt x="3776566" y="6677812"/>
                </a:cubicBezTo>
                <a:cubicBezTo>
                  <a:pt x="3793437" y="6660942"/>
                  <a:pt x="3801875" y="6669377"/>
                  <a:pt x="3810308" y="6669377"/>
                </a:cubicBezTo>
                <a:cubicBezTo>
                  <a:pt x="3801875" y="6677812"/>
                  <a:pt x="3785002" y="6686248"/>
                  <a:pt x="3776566" y="6694684"/>
                </a:cubicBezTo>
                <a:lnTo>
                  <a:pt x="3751259" y="6719991"/>
                </a:lnTo>
                <a:cubicBezTo>
                  <a:pt x="3742825" y="6719991"/>
                  <a:pt x="3734388" y="6728426"/>
                  <a:pt x="3734388" y="6728426"/>
                </a:cubicBezTo>
                <a:cubicBezTo>
                  <a:pt x="3725952" y="6728426"/>
                  <a:pt x="3734388" y="6719991"/>
                  <a:pt x="3734390" y="6711555"/>
                </a:cubicBezTo>
                <a:lnTo>
                  <a:pt x="3700645" y="6745297"/>
                </a:lnTo>
                <a:lnTo>
                  <a:pt x="3692211" y="6736862"/>
                </a:lnTo>
                <a:cubicBezTo>
                  <a:pt x="3692211" y="6736862"/>
                  <a:pt x="3692209" y="6728426"/>
                  <a:pt x="3700645" y="6728426"/>
                </a:cubicBezTo>
                <a:lnTo>
                  <a:pt x="3700645" y="6719990"/>
                </a:lnTo>
                <a:lnTo>
                  <a:pt x="3692209" y="6719991"/>
                </a:lnTo>
                <a:cubicBezTo>
                  <a:pt x="3683775" y="6719991"/>
                  <a:pt x="3683775" y="6728426"/>
                  <a:pt x="3683775" y="6728426"/>
                </a:cubicBezTo>
                <a:lnTo>
                  <a:pt x="3683775" y="6736862"/>
                </a:lnTo>
                <a:cubicBezTo>
                  <a:pt x="3683775" y="6736862"/>
                  <a:pt x="3675339" y="6736862"/>
                  <a:pt x="3675338" y="6745298"/>
                </a:cubicBezTo>
                <a:lnTo>
                  <a:pt x="3666902" y="6753735"/>
                </a:lnTo>
                <a:lnTo>
                  <a:pt x="3658466" y="6753734"/>
                </a:lnTo>
                <a:lnTo>
                  <a:pt x="3658466" y="6762169"/>
                </a:lnTo>
                <a:lnTo>
                  <a:pt x="3650032" y="6762169"/>
                </a:lnTo>
                <a:cubicBezTo>
                  <a:pt x="3650031" y="6759357"/>
                  <a:pt x="3650031" y="6756546"/>
                  <a:pt x="3650030" y="6753734"/>
                </a:cubicBezTo>
                <a:lnTo>
                  <a:pt x="3658466" y="6736862"/>
                </a:lnTo>
                <a:cubicBezTo>
                  <a:pt x="3666902" y="6728426"/>
                  <a:pt x="3675341" y="6728426"/>
                  <a:pt x="3675338" y="6719991"/>
                </a:cubicBezTo>
                <a:lnTo>
                  <a:pt x="3666902" y="6719989"/>
                </a:lnTo>
                <a:cubicBezTo>
                  <a:pt x="3658465" y="6719991"/>
                  <a:pt x="3658466" y="6728426"/>
                  <a:pt x="3658466" y="6728426"/>
                </a:cubicBezTo>
                <a:cubicBezTo>
                  <a:pt x="3641596" y="6736862"/>
                  <a:pt x="3641596" y="6745298"/>
                  <a:pt x="3633159" y="6753734"/>
                </a:cubicBezTo>
                <a:lnTo>
                  <a:pt x="3633159" y="6762169"/>
                </a:lnTo>
                <a:cubicBezTo>
                  <a:pt x="3624723" y="6779039"/>
                  <a:pt x="3616289" y="6779041"/>
                  <a:pt x="3616289" y="6787476"/>
                </a:cubicBezTo>
                <a:cubicBezTo>
                  <a:pt x="3599417" y="6800129"/>
                  <a:pt x="3580437" y="6812782"/>
                  <a:pt x="3561456" y="6826490"/>
                </a:cubicBezTo>
                <a:lnTo>
                  <a:pt x="352334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6146484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4">
            <a:extLst>
              <a:ext uri="{FF2B5EF4-FFF2-40B4-BE49-F238E27FC236}">
                <a16:creationId xmlns:a16="http://schemas.microsoft.com/office/drawing/2014/main" id="{78365DAA-91AD-4697-ADE8-3F9A839BE698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0" y="0"/>
            <a:ext cx="12192000" cy="44694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2051012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5">
            <a:extLst>
              <a:ext uri="{FF2B5EF4-FFF2-40B4-BE49-F238E27FC236}">
                <a16:creationId xmlns:a16="http://schemas.microsoft.com/office/drawing/2014/main" id="{67539AF6-5D49-44B8-BBE5-89EA831A48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038350" y="0"/>
            <a:ext cx="405765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DAB0763-12DF-41B9-B692-22FB8DB24B15}"/>
              </a:ext>
            </a:extLst>
          </p:cNvPr>
          <p:cNvSpPr/>
          <p:nvPr userDrawn="1"/>
        </p:nvSpPr>
        <p:spPr>
          <a:xfrm>
            <a:off x="0" y="0"/>
            <a:ext cx="203835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5263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7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2E541B56-E562-45F7-AF65-DC212716E3B3}"/>
              </a:ext>
            </a:extLst>
          </p:cNvPr>
          <p:cNvSpPr/>
          <p:nvPr userDrawn="1"/>
        </p:nvSpPr>
        <p:spPr>
          <a:xfrm>
            <a:off x="0" y="863125"/>
            <a:ext cx="6546079" cy="5131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1D487A8B-D75C-45FC-8BC1-0D4AF5ACE0C7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6096000" y="2959216"/>
            <a:ext cx="6096000" cy="2700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00390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4539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384034075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665768"/>
            <a:ext cx="2717296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2430021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0E7942-1C14-BB09-CE33-2971722FA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1A6CCC-EC7A-EA93-86BA-846BA10C9E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A7BDED-16A7-404C-9C63-7339B64B4E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9BA5E-FB2A-4B8C-BB10-2878F2CC44F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FC0EE4-25E5-40A6-6B01-B50FED26A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7BF4D1-DF76-D77F-64F8-F2AB9E933A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28320-FFA4-4FCE-99CA-0F487FF4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191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7" r:id="rId12"/>
    <p:sldLayoutId id="2147483668" r:id="rId13"/>
    <p:sldLayoutId id="214748371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18611" y="295759"/>
            <a:ext cx="7754778" cy="5616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1" i="0">
                <a:solidFill>
                  <a:srgbClr val="211A13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63343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04815">
        <a:defRPr>
          <a:latin typeface="+mn-lt"/>
          <a:ea typeface="+mn-ea"/>
          <a:cs typeface="+mn-cs"/>
        </a:defRPr>
      </a:lvl2pPr>
      <a:lvl3pPr marL="609630">
        <a:defRPr>
          <a:latin typeface="+mn-lt"/>
          <a:ea typeface="+mn-ea"/>
          <a:cs typeface="+mn-cs"/>
        </a:defRPr>
      </a:lvl3pPr>
      <a:lvl4pPr marL="914446">
        <a:defRPr>
          <a:latin typeface="+mn-lt"/>
          <a:ea typeface="+mn-ea"/>
          <a:cs typeface="+mn-cs"/>
        </a:defRPr>
      </a:lvl4pPr>
      <a:lvl5pPr marL="1219261">
        <a:defRPr>
          <a:latin typeface="+mn-lt"/>
          <a:ea typeface="+mn-ea"/>
          <a:cs typeface="+mn-cs"/>
        </a:defRPr>
      </a:lvl5pPr>
      <a:lvl6pPr marL="1524076">
        <a:defRPr>
          <a:latin typeface="+mn-lt"/>
          <a:ea typeface="+mn-ea"/>
          <a:cs typeface="+mn-cs"/>
        </a:defRPr>
      </a:lvl6pPr>
      <a:lvl7pPr marL="1828891">
        <a:defRPr>
          <a:latin typeface="+mn-lt"/>
          <a:ea typeface="+mn-ea"/>
          <a:cs typeface="+mn-cs"/>
        </a:defRPr>
      </a:lvl7pPr>
      <a:lvl8pPr marL="2133707">
        <a:defRPr>
          <a:latin typeface="+mn-lt"/>
          <a:ea typeface="+mn-ea"/>
          <a:cs typeface="+mn-cs"/>
        </a:defRPr>
      </a:lvl8pPr>
      <a:lvl9pPr marL="243852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04815">
        <a:defRPr>
          <a:latin typeface="+mn-lt"/>
          <a:ea typeface="+mn-ea"/>
          <a:cs typeface="+mn-cs"/>
        </a:defRPr>
      </a:lvl2pPr>
      <a:lvl3pPr marL="609630">
        <a:defRPr>
          <a:latin typeface="+mn-lt"/>
          <a:ea typeface="+mn-ea"/>
          <a:cs typeface="+mn-cs"/>
        </a:defRPr>
      </a:lvl3pPr>
      <a:lvl4pPr marL="914446">
        <a:defRPr>
          <a:latin typeface="+mn-lt"/>
          <a:ea typeface="+mn-ea"/>
          <a:cs typeface="+mn-cs"/>
        </a:defRPr>
      </a:lvl4pPr>
      <a:lvl5pPr marL="1219261">
        <a:defRPr>
          <a:latin typeface="+mn-lt"/>
          <a:ea typeface="+mn-ea"/>
          <a:cs typeface="+mn-cs"/>
        </a:defRPr>
      </a:lvl5pPr>
      <a:lvl6pPr marL="1524076">
        <a:defRPr>
          <a:latin typeface="+mn-lt"/>
          <a:ea typeface="+mn-ea"/>
          <a:cs typeface="+mn-cs"/>
        </a:defRPr>
      </a:lvl6pPr>
      <a:lvl7pPr marL="1828891">
        <a:defRPr>
          <a:latin typeface="+mn-lt"/>
          <a:ea typeface="+mn-ea"/>
          <a:cs typeface="+mn-cs"/>
        </a:defRPr>
      </a:lvl7pPr>
      <a:lvl8pPr marL="2133707">
        <a:defRPr>
          <a:latin typeface="+mn-lt"/>
          <a:ea typeface="+mn-ea"/>
          <a:cs typeface="+mn-cs"/>
        </a:defRPr>
      </a:lvl8pPr>
      <a:lvl9pPr marL="2438522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DA779D-318B-2CFB-5A57-5B0817143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1CA9B4-6D37-BDF3-E458-195BFEBF85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AEF6D-FC75-673C-51A2-60D732F7C8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6D7AC-CD24-4F2B-9FF3-3860E3C8C941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A40672-ECD8-F1A6-40B1-A32E23FAEE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955232-EBBB-6D60-16D6-947F572793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21EE-B46E-49D8-A28F-5D5724068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885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715" r:id="rId12"/>
    <p:sldLayoutId id="2147483716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442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  <p:sldLayoutId id="2147483712" r:id="rId19"/>
    <p:sldLayoutId id="2147483713" r:id="rId20"/>
    <p:sldLayoutId id="2147483714" r:id="rId2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jpg"/><Relationship Id="rId9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png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6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openxmlformats.org/officeDocument/2006/relationships/image" Target="../media/image2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25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6.png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6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6.png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38.png"/><Relationship Id="rId18" Type="http://schemas.openxmlformats.org/officeDocument/2006/relationships/image" Target="../media/image43.svg"/><Relationship Id="rId26" Type="http://schemas.openxmlformats.org/officeDocument/2006/relationships/image" Target="../media/image13.png"/><Relationship Id="rId3" Type="http://schemas.openxmlformats.org/officeDocument/2006/relationships/image" Target="../media/image28.svg"/><Relationship Id="rId21" Type="http://schemas.openxmlformats.org/officeDocument/2006/relationships/image" Target="../media/image12.png"/><Relationship Id="rId7" Type="http://schemas.openxmlformats.org/officeDocument/2006/relationships/image" Target="../media/image32.png"/><Relationship Id="rId12" Type="http://schemas.openxmlformats.org/officeDocument/2006/relationships/image" Target="../media/image37.svg"/><Relationship Id="rId17" Type="http://schemas.openxmlformats.org/officeDocument/2006/relationships/image" Target="../media/image42.png"/><Relationship Id="rId25" Type="http://schemas.openxmlformats.org/officeDocument/2006/relationships/image" Target="../media/image15.png"/><Relationship Id="rId2" Type="http://schemas.openxmlformats.org/officeDocument/2006/relationships/image" Target="../media/image27.png"/><Relationship Id="rId16" Type="http://schemas.openxmlformats.org/officeDocument/2006/relationships/image" Target="../media/image41.svg"/><Relationship Id="rId20" Type="http://schemas.openxmlformats.org/officeDocument/2006/relationships/image" Target="../media/image45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1.svg"/><Relationship Id="rId11" Type="http://schemas.openxmlformats.org/officeDocument/2006/relationships/image" Target="../media/image36.png"/><Relationship Id="rId24" Type="http://schemas.openxmlformats.org/officeDocument/2006/relationships/image" Target="../media/image47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23" Type="http://schemas.openxmlformats.org/officeDocument/2006/relationships/image" Target="../media/image14.png"/><Relationship Id="rId10" Type="http://schemas.openxmlformats.org/officeDocument/2006/relationships/image" Target="../media/image35.svg"/><Relationship Id="rId19" Type="http://schemas.openxmlformats.org/officeDocument/2006/relationships/image" Target="../media/image44.png"/><Relationship Id="rId4" Type="http://schemas.openxmlformats.org/officeDocument/2006/relationships/image" Target="../media/image29.jpg"/><Relationship Id="rId9" Type="http://schemas.openxmlformats.org/officeDocument/2006/relationships/image" Target="../media/image34.png"/><Relationship Id="rId14" Type="http://schemas.openxmlformats.org/officeDocument/2006/relationships/image" Target="../media/image39.svg"/><Relationship Id="rId22" Type="http://schemas.openxmlformats.org/officeDocument/2006/relationships/image" Target="../media/image46.png"/><Relationship Id="rId27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67000"/>
              </a:schemeClr>
            </a:gs>
            <a:gs pos="32000">
              <a:schemeClr val="accent2">
                <a:lumMod val="97000"/>
                <a:lumOff val="3000"/>
              </a:schemeClr>
            </a:gs>
            <a:gs pos="62000">
              <a:schemeClr val="accent2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177">
            <a:extLst>
              <a:ext uri="{FF2B5EF4-FFF2-40B4-BE49-F238E27FC236}">
                <a16:creationId xmlns:a16="http://schemas.microsoft.com/office/drawing/2014/main" id="{31B9DFBC-0E45-4DB1-88C7-6CB9EA511D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53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868" b="5775"/>
          <a:stretch/>
        </p:blipFill>
        <p:spPr>
          <a:xfrm>
            <a:off x="-38097" y="-1092556"/>
            <a:ext cx="12211049" cy="799279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D8B08E7-00B2-43E7-98AF-2C3BD2F3FD49}"/>
              </a:ext>
            </a:extLst>
          </p:cNvPr>
          <p:cNvSpPr/>
          <p:nvPr/>
        </p:nvSpPr>
        <p:spPr>
          <a:xfrm>
            <a:off x="256949" y="1830420"/>
            <a:ext cx="62369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Arial Nova" panose="020B0504020202020204" pitchFamily="34" charset="0"/>
              </a:rPr>
              <a:t>KEBIJAKAN AUPK 2026</a:t>
            </a:r>
            <a:r>
              <a:rPr lang="en-US" sz="4400" b="1" dirty="0">
                <a:solidFill>
                  <a:schemeClr val="accent1">
                    <a:lumMod val="50000"/>
                  </a:schemeClr>
                </a:solidFill>
                <a:latin typeface="Arial Nova" panose="020B0504020202020204" pitchFamily="34" charset="0"/>
              </a:rPr>
              <a:t>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 Nova" panose="020B0504020202020204" pitchFamily="34" charset="0"/>
              </a:rPr>
              <a:t>BERDAMPAK &amp; BERDAYA SAING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D900BC-B84C-4D97-B696-3AE483EF654C}"/>
              </a:ext>
            </a:extLst>
          </p:cNvPr>
          <p:cNvSpPr/>
          <p:nvPr/>
        </p:nvSpPr>
        <p:spPr>
          <a:xfrm>
            <a:off x="256948" y="3230303"/>
            <a:ext cx="51162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22"/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Oleh: </a:t>
            </a:r>
          </a:p>
          <a:p>
            <a:pPr defTabSz="914422"/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Prof. Dr. H. TEDI PRIATNA, </a:t>
            </a:r>
            <a:r>
              <a:rPr 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M.Ag</a:t>
            </a: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CEAM., MCE.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F266C367-8B39-41C6-AA9C-65F091E6BCF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149" y="15498"/>
            <a:ext cx="7081756" cy="6858000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14FB2C7-C95C-40A1-A09E-E56182A6A5E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30"/>
          <a:stretch/>
        </p:blipFill>
        <p:spPr>
          <a:xfrm>
            <a:off x="100481" y="-30157"/>
            <a:ext cx="1324215" cy="13505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1ADF014-EB1F-47C7-AB3B-B842042A928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685" y="0"/>
            <a:ext cx="2206267" cy="78833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445E7D6-E936-4DE9-A8EF-AB5170ABF39C}"/>
              </a:ext>
            </a:extLst>
          </p:cNvPr>
          <p:cNvSpPr/>
          <p:nvPr/>
        </p:nvSpPr>
        <p:spPr>
          <a:xfrm>
            <a:off x="256947" y="3665987"/>
            <a:ext cx="47605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22"/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Wakil </a:t>
            </a:r>
            <a:r>
              <a:rPr 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Rektor</a:t>
            </a: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II </a:t>
            </a:r>
            <a:r>
              <a:rPr 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Bidang</a:t>
            </a: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AUPK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CC25E79-0751-44AF-BD78-944485031A9C}"/>
              </a:ext>
            </a:extLst>
          </p:cNvPr>
          <p:cNvSpPr/>
          <p:nvPr/>
        </p:nvSpPr>
        <p:spPr>
          <a:xfrm>
            <a:off x="256948" y="2899124"/>
            <a:ext cx="51162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22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Raleway" panose="020B0503030101060003" pitchFamily="34" charset="0"/>
              </a:rPr>
              <a:t>-----------------------------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latin typeface="Raleway" panose="020B0503030101060003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4E101BA-B3A1-4715-8F8D-5B449786D0A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64"/>
          <a:stretch/>
        </p:blipFill>
        <p:spPr>
          <a:xfrm>
            <a:off x="-57143" y="4806142"/>
            <a:ext cx="12230095" cy="209409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05F9826-9F34-4B99-BB56-842BD6253B5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88" y="6300001"/>
            <a:ext cx="4903226" cy="4958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B0E73E7-F010-5953-E21E-624417FD695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580" y="394165"/>
            <a:ext cx="2386893" cy="62442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CC5711B-D46D-7191-8891-401F41DA6F6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578" y="1541125"/>
            <a:ext cx="8061919" cy="5374612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39D7D2E-91DB-4951-AED6-773BB0389AAB}"/>
              </a:ext>
            </a:extLst>
          </p:cNvPr>
          <p:cNvSpPr/>
          <p:nvPr/>
        </p:nvSpPr>
        <p:spPr>
          <a:xfrm rot="5400000">
            <a:off x="10449144" y="5100554"/>
            <a:ext cx="1960536" cy="1649048"/>
          </a:xfrm>
          <a:custGeom>
            <a:avLst/>
            <a:gdLst>
              <a:gd name="connsiteX0" fmla="*/ 2976363 w 6597448"/>
              <a:gd name="connsiteY0" fmla="*/ 0 h 5549254"/>
              <a:gd name="connsiteX1" fmla="*/ 3411354 w 6597448"/>
              <a:gd name="connsiteY1" fmla="*/ 1566908 h 5549254"/>
              <a:gd name="connsiteX2" fmla="*/ 4541082 w 6597448"/>
              <a:gd name="connsiteY2" fmla="*/ 2205681 h 5549254"/>
              <a:gd name="connsiteX3" fmla="*/ 6597448 w 6597448"/>
              <a:gd name="connsiteY3" fmla="*/ 1634812 h 5549254"/>
              <a:gd name="connsiteX4" fmla="*/ 6597448 w 6597448"/>
              <a:gd name="connsiteY4" fmla="*/ 4611174 h 5549254"/>
              <a:gd name="connsiteX5" fmla="*/ 3465986 w 6597448"/>
              <a:gd name="connsiteY5" fmla="*/ 5480502 h 5549254"/>
              <a:gd name="connsiteX6" fmla="*/ 1159385 w 6597448"/>
              <a:gd name="connsiteY6" fmla="*/ 4176299 h 5549254"/>
              <a:gd name="connsiteX7" fmla="*/ 0 w 6597448"/>
              <a:gd name="connsiteY7" fmla="*/ 0 h 5549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97448" h="5549254">
                <a:moveTo>
                  <a:pt x="2976363" y="0"/>
                </a:moveTo>
                <a:lnTo>
                  <a:pt x="3411354" y="1566908"/>
                </a:lnTo>
                <a:cubicBezTo>
                  <a:pt x="3546928" y="2055266"/>
                  <a:pt x="4052724" y="2341255"/>
                  <a:pt x="4541082" y="2205681"/>
                </a:cubicBezTo>
                <a:lnTo>
                  <a:pt x="6597448" y="1634812"/>
                </a:lnTo>
                <a:lnTo>
                  <a:pt x="6597448" y="4611174"/>
                </a:lnTo>
                <a:lnTo>
                  <a:pt x="3465986" y="5480502"/>
                </a:lnTo>
                <a:cubicBezTo>
                  <a:pt x="2468891" y="5757306"/>
                  <a:pt x="1436191" y="5173394"/>
                  <a:pt x="1159385" y="4176299"/>
                </a:cubicBez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53818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5" grpId="0"/>
      <p:bldP spid="17" grpId="0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E97C9-FC0E-B8FC-7C59-8BAE12A0A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Placeholder 177">
            <a:extLst>
              <a:ext uri="{FF2B5EF4-FFF2-40B4-BE49-F238E27FC236}">
                <a16:creationId xmlns:a16="http://schemas.microsoft.com/office/drawing/2014/main" id="{43555640-D43A-4734-E62C-B96321429E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53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868" b="5775"/>
          <a:stretch/>
        </p:blipFill>
        <p:spPr>
          <a:xfrm>
            <a:off x="0" y="-1083849"/>
            <a:ext cx="12192000" cy="7992794"/>
          </a:xfrm>
          <a:prstGeom prst="rect">
            <a:avLst/>
          </a:prstGeom>
        </p:spPr>
      </p:pic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E35CB88-E473-B0B9-7B1A-D8C308B7031F}"/>
              </a:ext>
            </a:extLst>
          </p:cNvPr>
          <p:cNvSpPr/>
          <p:nvPr/>
        </p:nvSpPr>
        <p:spPr>
          <a:xfrm rot="5400000">
            <a:off x="10387208" y="5068706"/>
            <a:ext cx="1960536" cy="1649048"/>
          </a:xfrm>
          <a:custGeom>
            <a:avLst/>
            <a:gdLst>
              <a:gd name="connsiteX0" fmla="*/ 2976363 w 6597448"/>
              <a:gd name="connsiteY0" fmla="*/ 0 h 5549254"/>
              <a:gd name="connsiteX1" fmla="*/ 3411354 w 6597448"/>
              <a:gd name="connsiteY1" fmla="*/ 1566908 h 5549254"/>
              <a:gd name="connsiteX2" fmla="*/ 4541082 w 6597448"/>
              <a:gd name="connsiteY2" fmla="*/ 2205681 h 5549254"/>
              <a:gd name="connsiteX3" fmla="*/ 6597448 w 6597448"/>
              <a:gd name="connsiteY3" fmla="*/ 1634812 h 5549254"/>
              <a:gd name="connsiteX4" fmla="*/ 6597448 w 6597448"/>
              <a:gd name="connsiteY4" fmla="*/ 4611174 h 5549254"/>
              <a:gd name="connsiteX5" fmla="*/ 3465986 w 6597448"/>
              <a:gd name="connsiteY5" fmla="*/ 5480502 h 5549254"/>
              <a:gd name="connsiteX6" fmla="*/ 1159385 w 6597448"/>
              <a:gd name="connsiteY6" fmla="*/ 4176299 h 5549254"/>
              <a:gd name="connsiteX7" fmla="*/ 0 w 6597448"/>
              <a:gd name="connsiteY7" fmla="*/ 0 h 5549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97448" h="5549254">
                <a:moveTo>
                  <a:pt x="2976363" y="0"/>
                </a:moveTo>
                <a:lnTo>
                  <a:pt x="3411354" y="1566908"/>
                </a:lnTo>
                <a:cubicBezTo>
                  <a:pt x="3546928" y="2055266"/>
                  <a:pt x="4052724" y="2341255"/>
                  <a:pt x="4541082" y="2205681"/>
                </a:cubicBezTo>
                <a:lnTo>
                  <a:pt x="6597448" y="1634812"/>
                </a:lnTo>
                <a:lnTo>
                  <a:pt x="6597448" y="4611174"/>
                </a:lnTo>
                <a:lnTo>
                  <a:pt x="3465986" y="5480502"/>
                </a:lnTo>
                <a:cubicBezTo>
                  <a:pt x="2468891" y="5757306"/>
                  <a:pt x="1436191" y="5173394"/>
                  <a:pt x="1159385" y="4176299"/>
                </a:cubicBez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EB30A377-719C-54B3-7D26-990E6F06F2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64"/>
          <a:stretch/>
        </p:blipFill>
        <p:spPr>
          <a:xfrm>
            <a:off x="-38096" y="4800067"/>
            <a:ext cx="12230096" cy="209409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7A59F69B-EF8C-F1FF-FDE2-F297A06ED7E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30"/>
          <a:stretch/>
        </p:blipFill>
        <p:spPr>
          <a:xfrm>
            <a:off x="185971" y="0"/>
            <a:ext cx="1272810" cy="129808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992A8A1-7D4F-4B2E-2D2A-40B4AC4C42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342" y="330589"/>
            <a:ext cx="2222409" cy="58139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A056B91-389A-495E-C89D-37FA42214E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429" y="113299"/>
            <a:ext cx="4418172" cy="6631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105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5">
            <a:extLst>
              <a:ext uri="{FF2B5EF4-FFF2-40B4-BE49-F238E27FC236}">
                <a16:creationId xmlns:a16="http://schemas.microsoft.com/office/drawing/2014/main" id="{3C24D7E6-38C6-4684-A5F2-93670D1ECFDD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359074" y="1113895"/>
            <a:ext cx="219425" cy="170489"/>
          </a:xfrm>
          <a:custGeom>
            <a:avLst/>
            <a:gdLst/>
            <a:ahLst/>
            <a:cxnLst>
              <a:cxn ang="0">
                <a:pos x="64" y="45"/>
              </a:cxn>
              <a:cxn ang="0">
                <a:pos x="58" y="50"/>
              </a:cxn>
              <a:cxn ang="0">
                <a:pos x="5" y="50"/>
              </a:cxn>
              <a:cxn ang="0">
                <a:pos x="0" y="45"/>
              </a:cxn>
              <a:cxn ang="0">
                <a:pos x="0" y="6"/>
              </a:cxn>
              <a:cxn ang="0">
                <a:pos x="5" y="0"/>
              </a:cxn>
              <a:cxn ang="0">
                <a:pos x="58" y="0"/>
              </a:cxn>
              <a:cxn ang="0">
                <a:pos x="64" y="6"/>
              </a:cxn>
              <a:cxn ang="0">
                <a:pos x="64" y="45"/>
              </a:cxn>
              <a:cxn ang="0">
                <a:pos x="58" y="5"/>
              </a:cxn>
              <a:cxn ang="0">
                <a:pos x="5" y="5"/>
              </a:cxn>
              <a:cxn ang="0">
                <a:pos x="4" y="6"/>
              </a:cxn>
              <a:cxn ang="0">
                <a:pos x="10" y="16"/>
              </a:cxn>
              <a:cxn ang="0">
                <a:pos x="24" y="27"/>
              </a:cxn>
              <a:cxn ang="0">
                <a:pos x="32" y="32"/>
              </a:cxn>
              <a:cxn ang="0">
                <a:pos x="32" y="32"/>
              </a:cxn>
              <a:cxn ang="0">
                <a:pos x="32" y="32"/>
              </a:cxn>
              <a:cxn ang="0">
                <a:pos x="40" y="27"/>
              </a:cxn>
              <a:cxn ang="0">
                <a:pos x="54" y="16"/>
              </a:cxn>
              <a:cxn ang="0">
                <a:pos x="59" y="7"/>
              </a:cxn>
              <a:cxn ang="0">
                <a:pos x="58" y="5"/>
              </a:cxn>
              <a:cxn ang="0">
                <a:pos x="59" y="17"/>
              </a:cxn>
              <a:cxn ang="0">
                <a:pos x="57" y="20"/>
              </a:cxn>
              <a:cxn ang="0">
                <a:pos x="41" y="32"/>
              </a:cxn>
              <a:cxn ang="0">
                <a:pos x="32" y="37"/>
              </a:cxn>
              <a:cxn ang="0">
                <a:pos x="32" y="37"/>
              </a:cxn>
              <a:cxn ang="0">
                <a:pos x="32" y="37"/>
              </a:cxn>
              <a:cxn ang="0">
                <a:pos x="22" y="32"/>
              </a:cxn>
              <a:cxn ang="0">
                <a:pos x="7" y="20"/>
              </a:cxn>
              <a:cxn ang="0">
                <a:pos x="4" y="17"/>
              </a:cxn>
              <a:cxn ang="0">
                <a:pos x="4" y="45"/>
              </a:cxn>
              <a:cxn ang="0">
                <a:pos x="5" y="46"/>
              </a:cxn>
              <a:cxn ang="0">
                <a:pos x="58" y="46"/>
              </a:cxn>
              <a:cxn ang="0">
                <a:pos x="59" y="45"/>
              </a:cxn>
              <a:cxn ang="0">
                <a:pos x="59" y="17"/>
              </a:cxn>
            </a:cxnLst>
            <a:rect l="0" t="0" r="r" b="b"/>
            <a:pathLst>
              <a:path w="64" h="50">
                <a:moveTo>
                  <a:pt x="64" y="45"/>
                </a:moveTo>
                <a:cubicBezTo>
                  <a:pt x="64" y="48"/>
                  <a:pt x="61" y="50"/>
                  <a:pt x="58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8"/>
                  <a:pt x="0" y="45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2" y="0"/>
                  <a:pt x="5" y="0"/>
                </a:cubicBezTo>
                <a:cubicBezTo>
                  <a:pt x="58" y="0"/>
                  <a:pt x="58" y="0"/>
                  <a:pt x="58" y="0"/>
                </a:cubicBezTo>
                <a:cubicBezTo>
                  <a:pt x="61" y="0"/>
                  <a:pt x="64" y="3"/>
                  <a:pt x="64" y="6"/>
                </a:cubicBezTo>
                <a:lnTo>
                  <a:pt x="64" y="45"/>
                </a:lnTo>
                <a:close/>
                <a:moveTo>
                  <a:pt x="58" y="5"/>
                </a:moveTo>
                <a:cubicBezTo>
                  <a:pt x="5" y="5"/>
                  <a:pt x="5" y="5"/>
                  <a:pt x="5" y="5"/>
                </a:cubicBezTo>
                <a:cubicBezTo>
                  <a:pt x="5" y="5"/>
                  <a:pt x="4" y="5"/>
                  <a:pt x="4" y="6"/>
                </a:cubicBezTo>
                <a:cubicBezTo>
                  <a:pt x="4" y="10"/>
                  <a:pt x="6" y="13"/>
                  <a:pt x="10" y="16"/>
                </a:cubicBezTo>
                <a:cubicBezTo>
                  <a:pt x="14" y="20"/>
                  <a:pt x="19" y="23"/>
                  <a:pt x="24" y="27"/>
                </a:cubicBezTo>
                <a:cubicBezTo>
                  <a:pt x="26" y="29"/>
                  <a:pt x="29" y="32"/>
                  <a:pt x="32" y="32"/>
                </a:cubicBezTo>
                <a:cubicBezTo>
                  <a:pt x="32" y="32"/>
                  <a:pt x="32" y="32"/>
                  <a:pt x="32" y="32"/>
                </a:cubicBezTo>
                <a:cubicBezTo>
                  <a:pt x="32" y="32"/>
                  <a:pt x="32" y="32"/>
                  <a:pt x="32" y="32"/>
                </a:cubicBezTo>
                <a:cubicBezTo>
                  <a:pt x="34" y="32"/>
                  <a:pt x="38" y="29"/>
                  <a:pt x="40" y="27"/>
                </a:cubicBezTo>
                <a:cubicBezTo>
                  <a:pt x="44" y="23"/>
                  <a:pt x="49" y="20"/>
                  <a:pt x="54" y="16"/>
                </a:cubicBezTo>
                <a:cubicBezTo>
                  <a:pt x="56" y="14"/>
                  <a:pt x="59" y="10"/>
                  <a:pt x="59" y="7"/>
                </a:cubicBezTo>
                <a:cubicBezTo>
                  <a:pt x="59" y="6"/>
                  <a:pt x="59" y="5"/>
                  <a:pt x="58" y="5"/>
                </a:cubicBezTo>
                <a:close/>
                <a:moveTo>
                  <a:pt x="59" y="17"/>
                </a:moveTo>
                <a:cubicBezTo>
                  <a:pt x="58" y="18"/>
                  <a:pt x="58" y="19"/>
                  <a:pt x="57" y="20"/>
                </a:cubicBezTo>
                <a:cubicBezTo>
                  <a:pt x="52" y="24"/>
                  <a:pt x="46" y="28"/>
                  <a:pt x="41" y="32"/>
                </a:cubicBezTo>
                <a:cubicBezTo>
                  <a:pt x="39" y="34"/>
                  <a:pt x="36" y="37"/>
                  <a:pt x="32" y="37"/>
                </a:cubicBezTo>
                <a:cubicBezTo>
                  <a:pt x="32" y="37"/>
                  <a:pt x="32" y="37"/>
                  <a:pt x="32" y="37"/>
                </a:cubicBezTo>
                <a:cubicBezTo>
                  <a:pt x="32" y="37"/>
                  <a:pt x="32" y="37"/>
                  <a:pt x="32" y="37"/>
                </a:cubicBezTo>
                <a:cubicBezTo>
                  <a:pt x="28" y="37"/>
                  <a:pt x="25" y="34"/>
                  <a:pt x="22" y="32"/>
                </a:cubicBezTo>
                <a:cubicBezTo>
                  <a:pt x="17" y="28"/>
                  <a:pt x="12" y="24"/>
                  <a:pt x="7" y="20"/>
                </a:cubicBezTo>
                <a:cubicBezTo>
                  <a:pt x="6" y="19"/>
                  <a:pt x="5" y="18"/>
                  <a:pt x="4" y="17"/>
                </a:cubicBezTo>
                <a:cubicBezTo>
                  <a:pt x="4" y="45"/>
                  <a:pt x="4" y="45"/>
                  <a:pt x="4" y="45"/>
                </a:cubicBezTo>
                <a:cubicBezTo>
                  <a:pt x="4" y="45"/>
                  <a:pt x="5" y="46"/>
                  <a:pt x="5" y="46"/>
                </a:cubicBezTo>
                <a:cubicBezTo>
                  <a:pt x="58" y="46"/>
                  <a:pt x="58" y="46"/>
                  <a:pt x="58" y="46"/>
                </a:cubicBezTo>
                <a:cubicBezTo>
                  <a:pt x="59" y="46"/>
                  <a:pt x="59" y="45"/>
                  <a:pt x="59" y="45"/>
                </a:cubicBezTo>
                <a:lnTo>
                  <a:pt x="59" y="17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 defTabSz="914263"/>
            <a:endParaRPr lang="en-US" sz="1200" dirty="0">
              <a:solidFill>
                <a:srgbClr val="737572"/>
              </a:solidFill>
              <a:latin typeface="Lato Light"/>
              <a:cs typeface="Lato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D5C258-CCD1-4CC0-8113-2EF9F1DA0E0C}"/>
              </a:ext>
            </a:extLst>
          </p:cNvPr>
          <p:cNvSpPr txBox="1"/>
          <p:nvPr/>
        </p:nvSpPr>
        <p:spPr>
          <a:xfrm>
            <a:off x="353680" y="1296960"/>
            <a:ext cx="42880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263">
              <a:lnSpc>
                <a:spcPct val="110000"/>
              </a:lnSpc>
            </a:pPr>
            <a:r>
              <a:rPr lang="en-US" sz="2000" b="1" dirty="0" err="1">
                <a:solidFill>
                  <a:schemeClr val="tx1">
                    <a:lumMod val="50000"/>
                  </a:schemeClr>
                </a:solidFill>
                <a:latin typeface="Lato Light"/>
                <a:cs typeface="Lato Light"/>
              </a:rPr>
              <a:t>Visi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Lato Light"/>
                <a:cs typeface="Lato Light"/>
              </a:rPr>
              <a:t> RPJPN</a:t>
            </a:r>
          </a:p>
          <a:p>
            <a:pPr algn="r" defTabSz="914263"/>
            <a:r>
              <a:rPr lang="en-ID" sz="1600" dirty="0"/>
              <a:t>Negara </a:t>
            </a:r>
            <a:r>
              <a:rPr lang="en-ID" sz="1600" dirty="0" err="1"/>
              <a:t>Kesatuan</a:t>
            </a:r>
            <a:r>
              <a:rPr lang="en-ID" sz="1600" dirty="0"/>
              <a:t> </a:t>
            </a:r>
            <a:r>
              <a:rPr lang="en-ID" sz="1600" dirty="0" err="1"/>
              <a:t>Republik</a:t>
            </a:r>
            <a:r>
              <a:rPr lang="en-ID" sz="1600" dirty="0"/>
              <a:t> Indonesia yang </a:t>
            </a:r>
            <a:r>
              <a:rPr lang="en-ID" sz="1600" dirty="0" err="1"/>
              <a:t>Bersatu</a:t>
            </a:r>
            <a:r>
              <a:rPr lang="en-ID" sz="1600" dirty="0"/>
              <a:t>, </a:t>
            </a:r>
            <a:r>
              <a:rPr lang="en-ID" sz="1600" dirty="0" err="1"/>
              <a:t>Berdaulat</a:t>
            </a:r>
            <a:r>
              <a:rPr lang="en-ID" sz="1600" dirty="0"/>
              <a:t>, </a:t>
            </a:r>
            <a:r>
              <a:rPr lang="en-ID" sz="1600" dirty="0" err="1"/>
              <a:t>Maju</a:t>
            </a:r>
            <a:r>
              <a:rPr lang="en-ID" sz="1600" dirty="0"/>
              <a:t>, dan </a:t>
            </a:r>
            <a:r>
              <a:rPr lang="en-ID" sz="1600" dirty="0" err="1"/>
              <a:t>Berkelanjutan</a:t>
            </a:r>
            <a:endParaRPr lang="en-US" sz="1600" b="1" dirty="0">
              <a:solidFill>
                <a:schemeClr val="tx1">
                  <a:lumMod val="50000"/>
                </a:schemeClr>
              </a:solidFill>
              <a:ea typeface="Roboto Light" panose="02000000000000000000" pitchFamily="2" charset="0"/>
              <a:cs typeface="Lato Light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32158D8-D223-4392-AF4F-57F45BCA7D96}"/>
              </a:ext>
            </a:extLst>
          </p:cNvPr>
          <p:cNvGrpSpPr/>
          <p:nvPr/>
        </p:nvGrpSpPr>
        <p:grpSpPr>
          <a:xfrm>
            <a:off x="4878906" y="1403019"/>
            <a:ext cx="2285999" cy="5003322"/>
            <a:chOff x="10226427" y="2978738"/>
            <a:chExt cx="3778512" cy="8269954"/>
          </a:xfrm>
        </p:grpSpPr>
        <p:sp>
          <p:nvSpPr>
            <p:cNvPr id="7" name="Pentagon 9">
              <a:extLst>
                <a:ext uri="{FF2B5EF4-FFF2-40B4-BE49-F238E27FC236}">
                  <a16:creationId xmlns:a16="http://schemas.microsoft.com/office/drawing/2014/main" id="{D66C5FE9-2957-44C5-B9C5-F361C631B0C6}"/>
                </a:ext>
              </a:extLst>
            </p:cNvPr>
            <p:cNvSpPr/>
            <p:nvPr/>
          </p:nvSpPr>
          <p:spPr>
            <a:xfrm rot="5400000">
              <a:off x="11088320" y="2116846"/>
              <a:ext cx="2054728" cy="3778511"/>
            </a:xfrm>
            <a:prstGeom prst="homePlate">
              <a:avLst>
                <a:gd name="adj" fmla="val 22102"/>
              </a:avLst>
            </a:prstGeom>
            <a:solidFill>
              <a:srgbClr val="0D73B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lIns="91440" tIns="91440" rIns="228600" bIns="91440" rtlCol="0" anchor="ctr" anchorCtr="0"/>
            <a:lstStyle/>
            <a:p>
              <a:pPr algn="ctr" defTabSz="914263"/>
              <a:r>
                <a:rPr lang="en-US" dirty="0" err="1">
                  <a:solidFill>
                    <a:srgbClr val="FFFFFF"/>
                  </a:solidFill>
                  <a:latin typeface="Lato Light"/>
                  <a:cs typeface="Lato Light"/>
                </a:rPr>
                <a:t>Visi</a:t>
              </a:r>
              <a:r>
                <a:rPr lang="en-US" dirty="0">
                  <a:solidFill>
                    <a:srgbClr val="FFFFFF"/>
                  </a:solidFill>
                  <a:latin typeface="Lato Light"/>
                  <a:cs typeface="Lato Light"/>
                </a:rPr>
                <a:t> RPJPM</a:t>
              </a:r>
            </a:p>
            <a:p>
              <a:pPr algn="ctr" defTabSz="914263"/>
              <a:r>
                <a:rPr lang="en-US" sz="1100" dirty="0" err="1">
                  <a:solidFill>
                    <a:srgbClr val="FFFFFF"/>
                  </a:solidFill>
                  <a:latin typeface="Lato Light"/>
                  <a:cs typeface="Lato Light"/>
                </a:rPr>
                <a:t>Periode</a:t>
              </a:r>
              <a:r>
                <a:rPr lang="en-US" sz="1100" dirty="0">
                  <a:solidFill>
                    <a:srgbClr val="FFFFFF"/>
                  </a:solidFill>
                  <a:latin typeface="Lato Light"/>
                  <a:cs typeface="Lato Light"/>
                </a:rPr>
                <a:t> 2025-2045</a:t>
              </a:r>
            </a:p>
          </p:txBody>
        </p:sp>
        <p:sp>
          <p:nvSpPr>
            <p:cNvPr id="8" name="Chevron 11">
              <a:extLst>
                <a:ext uri="{FF2B5EF4-FFF2-40B4-BE49-F238E27FC236}">
                  <a16:creationId xmlns:a16="http://schemas.microsoft.com/office/drawing/2014/main" id="{627A424E-5FB6-4838-9B52-70EF554EA126}"/>
                </a:ext>
              </a:extLst>
            </p:cNvPr>
            <p:cNvSpPr/>
            <p:nvPr/>
          </p:nvSpPr>
          <p:spPr>
            <a:xfrm rot="5400000">
              <a:off x="10893213" y="3995870"/>
              <a:ext cx="2444941" cy="3778510"/>
            </a:xfrm>
            <a:prstGeom prst="chevron">
              <a:avLst>
                <a:gd name="adj" fmla="val 20758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lIns="105156" tIns="91440" rIns="228600" bIns="91440" rtlCol="0" anchor="t" anchorCtr="0"/>
            <a:lstStyle/>
            <a:p>
              <a:pPr algn="ctr" defTabSz="914263"/>
              <a:endParaRPr lang="en-US" sz="1067" dirty="0">
                <a:solidFill>
                  <a:srgbClr val="FFFFFF"/>
                </a:solidFill>
                <a:latin typeface="Lato Light"/>
                <a:cs typeface="Lato Light"/>
              </a:endParaRPr>
            </a:p>
            <a:p>
              <a:pPr algn="ctr" defTabSz="914263"/>
              <a:r>
                <a:rPr lang="en-US" dirty="0" err="1">
                  <a:solidFill>
                    <a:srgbClr val="FFFFFF"/>
                  </a:solidFill>
                  <a:latin typeface="Lato Light"/>
                  <a:cs typeface="Lato Light"/>
                </a:rPr>
                <a:t>Asta</a:t>
              </a:r>
              <a:r>
                <a:rPr lang="en-US" dirty="0">
                  <a:solidFill>
                    <a:srgbClr val="FFFFFF"/>
                  </a:solidFill>
                  <a:latin typeface="Lato Light"/>
                  <a:cs typeface="Lato Light"/>
                </a:rPr>
                <a:t> </a:t>
              </a:r>
              <a:r>
                <a:rPr lang="en-US" dirty="0" err="1">
                  <a:solidFill>
                    <a:srgbClr val="FFFFFF"/>
                  </a:solidFill>
                  <a:latin typeface="Lato Light"/>
                  <a:cs typeface="Lato Light"/>
                </a:rPr>
                <a:t>Cita</a:t>
              </a:r>
              <a:r>
                <a:rPr lang="en-US" dirty="0">
                  <a:solidFill>
                    <a:srgbClr val="FFFFFF"/>
                  </a:solidFill>
                  <a:latin typeface="Lato Light"/>
                  <a:cs typeface="Lato Light"/>
                </a:rPr>
                <a:t> </a:t>
              </a:r>
              <a:r>
                <a:rPr lang="en-US" dirty="0" err="1">
                  <a:solidFill>
                    <a:srgbClr val="FFFFFF"/>
                  </a:solidFill>
                  <a:latin typeface="Lato Light"/>
                  <a:cs typeface="Lato Light"/>
                </a:rPr>
                <a:t>Presiden</a:t>
              </a:r>
              <a:endParaRPr lang="en-US" dirty="0">
                <a:solidFill>
                  <a:srgbClr val="FFFFFF"/>
                </a:solidFill>
                <a:latin typeface="Lato Light"/>
                <a:cs typeface="Lato Light"/>
              </a:endParaRPr>
            </a:p>
            <a:p>
              <a:pPr algn="ctr" defTabSz="914263"/>
              <a:r>
                <a:rPr lang="en-US" dirty="0">
                  <a:solidFill>
                    <a:srgbClr val="FFFFFF"/>
                  </a:solidFill>
                  <a:latin typeface="Lato Light"/>
                  <a:cs typeface="Lato Light"/>
                </a:rPr>
                <a:t>&amp; Wakil </a:t>
              </a:r>
              <a:r>
                <a:rPr lang="en-US" dirty="0" err="1">
                  <a:solidFill>
                    <a:srgbClr val="FFFFFF"/>
                  </a:solidFill>
                  <a:latin typeface="Lato Light"/>
                  <a:cs typeface="Lato Light"/>
                </a:rPr>
                <a:t>Presiden</a:t>
              </a:r>
              <a:endParaRPr lang="en-US" dirty="0">
                <a:solidFill>
                  <a:srgbClr val="FFFFFF"/>
                </a:solidFill>
                <a:latin typeface="Lato Light"/>
                <a:cs typeface="Lato Light"/>
              </a:endParaRPr>
            </a:p>
            <a:p>
              <a:pPr algn="ctr" defTabSz="914263"/>
              <a:endParaRPr lang="en-US" sz="1100" dirty="0">
                <a:solidFill>
                  <a:srgbClr val="FFFFFF"/>
                </a:solidFill>
                <a:latin typeface="Lato Light"/>
                <a:cs typeface="Lato Light"/>
              </a:endParaRPr>
            </a:p>
            <a:p>
              <a:pPr algn="ctr" defTabSz="914263"/>
              <a:endParaRPr lang="en-US" sz="525" dirty="0">
                <a:solidFill>
                  <a:srgbClr val="FFFFFF"/>
                </a:solidFill>
                <a:latin typeface="Lato Light"/>
                <a:cs typeface="Lato Light"/>
              </a:endParaRPr>
            </a:p>
          </p:txBody>
        </p:sp>
        <p:sp>
          <p:nvSpPr>
            <p:cNvPr id="9" name="Chevron 13">
              <a:extLst>
                <a:ext uri="{FF2B5EF4-FFF2-40B4-BE49-F238E27FC236}">
                  <a16:creationId xmlns:a16="http://schemas.microsoft.com/office/drawing/2014/main" id="{A10FEA19-3A16-453B-80B2-72DD2EEC185D}"/>
                </a:ext>
              </a:extLst>
            </p:cNvPr>
            <p:cNvSpPr/>
            <p:nvPr/>
          </p:nvSpPr>
          <p:spPr>
            <a:xfrm rot="5400000">
              <a:off x="10893213" y="6056876"/>
              <a:ext cx="2444940" cy="3778511"/>
            </a:xfrm>
            <a:prstGeom prst="chevron">
              <a:avLst>
                <a:gd name="adj" fmla="val 20758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lIns="105156" tIns="91440" rIns="228600" bIns="91440" rtlCol="0" anchor="t" anchorCtr="0"/>
            <a:lstStyle/>
            <a:p>
              <a:pPr algn="ctr" defTabSz="914263"/>
              <a:endParaRPr lang="en-US" sz="933" dirty="0">
                <a:solidFill>
                  <a:srgbClr val="FFFFFF"/>
                </a:solidFill>
                <a:latin typeface="Lato Light"/>
                <a:cs typeface="Lato Light"/>
              </a:endParaRPr>
            </a:p>
            <a:p>
              <a:pPr algn="ctr" defTabSz="914263"/>
              <a:r>
                <a:rPr lang="en-US" dirty="0" err="1">
                  <a:solidFill>
                    <a:srgbClr val="FFFFFF"/>
                  </a:solidFill>
                  <a:latin typeface="Lato Light"/>
                  <a:cs typeface="Lato Light"/>
                </a:rPr>
                <a:t>Visi</a:t>
              </a:r>
              <a:r>
                <a:rPr lang="en-US" dirty="0">
                  <a:solidFill>
                    <a:srgbClr val="FFFFFF"/>
                  </a:solidFill>
                  <a:latin typeface="Lato Light"/>
                  <a:cs typeface="Lato Light"/>
                </a:rPr>
                <a:t> </a:t>
              </a:r>
              <a:r>
                <a:rPr lang="en-US" dirty="0" err="1">
                  <a:solidFill>
                    <a:srgbClr val="FFFFFF"/>
                  </a:solidFill>
                  <a:latin typeface="Lato Light"/>
                  <a:cs typeface="Lato Light"/>
                </a:rPr>
                <a:t>Kemenag</a:t>
              </a:r>
              <a:r>
                <a:rPr lang="en-US" dirty="0">
                  <a:solidFill>
                    <a:srgbClr val="FFFFFF"/>
                  </a:solidFill>
                  <a:latin typeface="Lato Light"/>
                  <a:cs typeface="Lato Light"/>
                </a:rPr>
                <a:t> RI</a:t>
              </a:r>
            </a:p>
            <a:p>
              <a:pPr algn="ctr" defTabSz="914263"/>
              <a:r>
                <a:rPr lang="en-US" sz="1100" dirty="0" err="1">
                  <a:solidFill>
                    <a:srgbClr val="FFFFFF"/>
                  </a:solidFill>
                  <a:cs typeface="Lato Light"/>
                </a:rPr>
                <a:t>Periode</a:t>
              </a:r>
              <a:r>
                <a:rPr lang="en-US" sz="1100" dirty="0">
                  <a:solidFill>
                    <a:srgbClr val="FFFFFF"/>
                  </a:solidFill>
                  <a:cs typeface="Lato Light"/>
                </a:rPr>
                <a:t> 2025-2029</a:t>
              </a:r>
              <a:endParaRPr lang="en-US" sz="1100" dirty="0">
                <a:solidFill>
                  <a:srgbClr val="FFFFFF"/>
                </a:solidFill>
                <a:latin typeface="Lato Light"/>
                <a:cs typeface="Lato Light"/>
              </a:endParaRPr>
            </a:p>
            <a:p>
              <a:pPr algn="ctr" defTabSz="914263"/>
              <a:endParaRPr lang="en-US" sz="525" dirty="0">
                <a:solidFill>
                  <a:srgbClr val="FFFFFF"/>
                </a:solidFill>
                <a:latin typeface="Lato Light"/>
                <a:cs typeface="Lato Light"/>
              </a:endParaRPr>
            </a:p>
          </p:txBody>
        </p:sp>
        <p:sp>
          <p:nvSpPr>
            <p:cNvPr id="10" name="Chevron 14">
              <a:extLst>
                <a:ext uri="{FF2B5EF4-FFF2-40B4-BE49-F238E27FC236}">
                  <a16:creationId xmlns:a16="http://schemas.microsoft.com/office/drawing/2014/main" id="{3C5B37BB-2C1E-45AE-B6AF-B3E9EE2EA433}"/>
                </a:ext>
              </a:extLst>
            </p:cNvPr>
            <p:cNvSpPr/>
            <p:nvPr/>
          </p:nvSpPr>
          <p:spPr>
            <a:xfrm rot="5400000">
              <a:off x="10893213" y="8136966"/>
              <a:ext cx="2444940" cy="3778511"/>
            </a:xfrm>
            <a:prstGeom prst="chevron">
              <a:avLst>
                <a:gd name="adj" fmla="val 20758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lIns="105156" tIns="91440" rIns="228600" bIns="91440" rtlCol="0" anchor="t" anchorCtr="0"/>
            <a:lstStyle/>
            <a:p>
              <a:pPr algn="ctr" defTabSz="914263"/>
              <a:r>
                <a:rPr lang="en-US" dirty="0" err="1">
                  <a:solidFill>
                    <a:srgbClr val="FFFFFF"/>
                  </a:solidFill>
                  <a:latin typeface="Lato Light"/>
                  <a:cs typeface="Lato Light"/>
                </a:rPr>
                <a:t>Renstra</a:t>
              </a:r>
              <a:r>
                <a:rPr lang="en-US" dirty="0">
                  <a:solidFill>
                    <a:srgbClr val="FFFFFF"/>
                  </a:solidFill>
                  <a:latin typeface="Lato Light"/>
                  <a:cs typeface="Lato Light"/>
                </a:rPr>
                <a:t> UIN SGD</a:t>
              </a:r>
            </a:p>
            <a:p>
              <a:pPr algn="ctr" defTabSz="914263"/>
              <a:r>
                <a:rPr lang="en-US" sz="1100" dirty="0" err="1">
                  <a:solidFill>
                    <a:srgbClr val="FFFFFF"/>
                  </a:solidFill>
                  <a:latin typeface="Lato Light"/>
                  <a:cs typeface="Lato Light"/>
                </a:rPr>
                <a:t>Periode</a:t>
              </a:r>
              <a:r>
                <a:rPr lang="en-US" sz="1100" dirty="0">
                  <a:solidFill>
                    <a:srgbClr val="FFFFFF"/>
                  </a:solidFill>
                  <a:latin typeface="Lato Light"/>
                  <a:cs typeface="Lato Light"/>
                </a:rPr>
                <a:t> 2024-2029</a:t>
              </a:r>
              <a:endParaRPr lang="en-US" sz="800" dirty="0">
                <a:solidFill>
                  <a:srgbClr val="FFFFFF"/>
                </a:solidFill>
                <a:latin typeface="Lato Light"/>
                <a:cs typeface="Lato Light"/>
              </a:endParaRPr>
            </a:p>
            <a:p>
              <a:pPr algn="ctr" defTabSz="914263"/>
              <a:endParaRPr lang="en-US" sz="525" dirty="0">
                <a:solidFill>
                  <a:srgbClr val="FFFFFF"/>
                </a:solidFill>
                <a:latin typeface="Lato Light"/>
                <a:cs typeface="Lato Light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108CBB6-8F58-48C9-A5EC-165B30BA9445}"/>
                </a:ext>
              </a:extLst>
            </p:cNvPr>
            <p:cNvSpPr/>
            <p:nvPr/>
          </p:nvSpPr>
          <p:spPr>
            <a:xfrm>
              <a:off x="11819695" y="4737475"/>
              <a:ext cx="591980" cy="59198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bIns="68580" rtlCol="0" anchor="ctr"/>
            <a:lstStyle/>
            <a:p>
              <a:pPr algn="ctr" defTabSz="914263"/>
              <a:endParaRPr lang="en-US" sz="1000" dirty="0">
                <a:solidFill>
                  <a:srgbClr val="1EA185"/>
                </a:solidFill>
                <a:latin typeface="Lato Light"/>
                <a:cs typeface="Lato Light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49F25E3-D5A1-4732-82AB-BC36CCF05100}"/>
                </a:ext>
              </a:extLst>
            </p:cNvPr>
            <p:cNvSpPr/>
            <p:nvPr/>
          </p:nvSpPr>
          <p:spPr>
            <a:xfrm>
              <a:off x="11819695" y="6719263"/>
              <a:ext cx="591980" cy="59198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bIns="68580" rtlCol="0" anchor="ctr"/>
            <a:lstStyle/>
            <a:p>
              <a:pPr algn="ctr" defTabSz="914263"/>
              <a:endParaRPr lang="en-US" sz="1000" dirty="0">
                <a:solidFill>
                  <a:srgbClr val="1EA185"/>
                </a:solidFill>
                <a:latin typeface="Lato Light"/>
                <a:cs typeface="Lato Light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C7A240C-913E-4197-905B-AD50D86743EA}"/>
                </a:ext>
              </a:extLst>
            </p:cNvPr>
            <p:cNvSpPr/>
            <p:nvPr/>
          </p:nvSpPr>
          <p:spPr>
            <a:xfrm>
              <a:off x="11819695" y="8855803"/>
              <a:ext cx="591980" cy="59198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bIns="68580" rtlCol="0" anchor="ctr"/>
            <a:lstStyle/>
            <a:p>
              <a:pPr algn="ctr" defTabSz="914263"/>
              <a:endParaRPr lang="en-US" sz="1000" dirty="0">
                <a:solidFill>
                  <a:srgbClr val="1EA185"/>
                </a:solidFill>
                <a:latin typeface="Lato Light"/>
                <a:cs typeface="Lato Light"/>
              </a:endParaRPr>
            </a:p>
          </p:txBody>
        </p:sp>
        <p:sp>
          <p:nvSpPr>
            <p:cNvPr id="14" name="Freeform 45">
              <a:extLst>
                <a:ext uri="{FF2B5EF4-FFF2-40B4-BE49-F238E27FC236}">
                  <a16:creationId xmlns:a16="http://schemas.microsoft.com/office/drawing/2014/main" id="{DE11048B-C35E-4186-8150-F3FBEF4FCEF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2039610" y="4906930"/>
              <a:ext cx="159030" cy="256015"/>
            </a:xfrm>
            <a:custGeom>
              <a:avLst/>
              <a:gdLst/>
              <a:ahLst/>
              <a:cxnLst>
                <a:cxn ang="0">
                  <a:pos x="4" y="21"/>
                </a:cxn>
                <a:cxn ang="0">
                  <a:pos x="67" y="84"/>
                </a:cxn>
                <a:cxn ang="0">
                  <a:pos x="3" y="148"/>
                </a:cxn>
                <a:cxn ang="0">
                  <a:pos x="3" y="148"/>
                </a:cxn>
                <a:cxn ang="0">
                  <a:pos x="0" y="156"/>
                </a:cxn>
                <a:cxn ang="0">
                  <a:pos x="12" y="168"/>
                </a:cxn>
                <a:cxn ang="0">
                  <a:pos x="20" y="165"/>
                </a:cxn>
                <a:cxn ang="0">
                  <a:pos x="20" y="165"/>
                </a:cxn>
                <a:cxn ang="0">
                  <a:pos x="92" y="93"/>
                </a:cxn>
                <a:cxn ang="0">
                  <a:pos x="92" y="93"/>
                </a:cxn>
                <a:cxn ang="0">
                  <a:pos x="96" y="84"/>
                </a:cxn>
                <a:cxn ang="0">
                  <a:pos x="96" y="84"/>
                </a:cxn>
                <a:cxn ang="0">
                  <a:pos x="96" y="84"/>
                </a:cxn>
                <a:cxn ang="0">
                  <a:pos x="92" y="75"/>
                </a:cxn>
                <a:cxn ang="0">
                  <a:pos x="92" y="75"/>
                </a:cxn>
                <a:cxn ang="0">
                  <a:pos x="20" y="3"/>
                </a:cxn>
                <a:cxn ang="0">
                  <a:pos x="20" y="3"/>
                </a:cxn>
                <a:cxn ang="0">
                  <a:pos x="12" y="0"/>
                </a:cxn>
                <a:cxn ang="0">
                  <a:pos x="0" y="12"/>
                </a:cxn>
                <a:cxn ang="0">
                  <a:pos x="4" y="21"/>
                </a:cxn>
              </a:cxnLst>
              <a:rect l="0" t="0" r="r" b="b"/>
              <a:pathLst>
                <a:path w="96" h="168">
                  <a:moveTo>
                    <a:pt x="4" y="21"/>
                  </a:moveTo>
                  <a:cubicBezTo>
                    <a:pt x="67" y="84"/>
                    <a:pt x="67" y="84"/>
                    <a:pt x="67" y="84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1" y="150"/>
                    <a:pt x="0" y="153"/>
                    <a:pt x="0" y="156"/>
                  </a:cubicBezTo>
                  <a:cubicBezTo>
                    <a:pt x="0" y="163"/>
                    <a:pt x="5" y="168"/>
                    <a:pt x="12" y="168"/>
                  </a:cubicBezTo>
                  <a:cubicBezTo>
                    <a:pt x="15" y="168"/>
                    <a:pt x="18" y="167"/>
                    <a:pt x="20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92" y="93"/>
                    <a:pt x="92" y="93"/>
                    <a:pt x="92" y="93"/>
                  </a:cubicBezTo>
                  <a:cubicBezTo>
                    <a:pt x="92" y="93"/>
                    <a:pt x="92" y="93"/>
                    <a:pt x="92" y="93"/>
                  </a:cubicBezTo>
                  <a:cubicBezTo>
                    <a:pt x="95" y="90"/>
                    <a:pt x="96" y="87"/>
                    <a:pt x="96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6" y="81"/>
                    <a:pt x="95" y="77"/>
                    <a:pt x="92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8" y="1"/>
                    <a:pt x="15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6"/>
                    <a:pt x="2" y="19"/>
                    <a:pt x="4" y="21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 sz="1200" dirty="0">
                <a:solidFill>
                  <a:srgbClr val="737572"/>
                </a:solidFill>
                <a:latin typeface="Lato Light"/>
                <a:cs typeface="Lato Light"/>
              </a:endParaRPr>
            </a:p>
          </p:txBody>
        </p:sp>
        <p:sp>
          <p:nvSpPr>
            <p:cNvPr id="15" name="Freeform 45">
              <a:extLst>
                <a:ext uri="{FF2B5EF4-FFF2-40B4-BE49-F238E27FC236}">
                  <a16:creationId xmlns:a16="http://schemas.microsoft.com/office/drawing/2014/main" id="{61FE27B9-3D42-4D9B-B87E-9F6068476CD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2039610" y="6924715"/>
              <a:ext cx="159030" cy="256015"/>
            </a:xfrm>
            <a:custGeom>
              <a:avLst/>
              <a:gdLst/>
              <a:ahLst/>
              <a:cxnLst>
                <a:cxn ang="0">
                  <a:pos x="4" y="21"/>
                </a:cxn>
                <a:cxn ang="0">
                  <a:pos x="67" y="84"/>
                </a:cxn>
                <a:cxn ang="0">
                  <a:pos x="3" y="148"/>
                </a:cxn>
                <a:cxn ang="0">
                  <a:pos x="3" y="148"/>
                </a:cxn>
                <a:cxn ang="0">
                  <a:pos x="0" y="156"/>
                </a:cxn>
                <a:cxn ang="0">
                  <a:pos x="12" y="168"/>
                </a:cxn>
                <a:cxn ang="0">
                  <a:pos x="20" y="165"/>
                </a:cxn>
                <a:cxn ang="0">
                  <a:pos x="20" y="165"/>
                </a:cxn>
                <a:cxn ang="0">
                  <a:pos x="92" y="93"/>
                </a:cxn>
                <a:cxn ang="0">
                  <a:pos x="92" y="93"/>
                </a:cxn>
                <a:cxn ang="0">
                  <a:pos x="96" y="84"/>
                </a:cxn>
                <a:cxn ang="0">
                  <a:pos x="96" y="84"/>
                </a:cxn>
                <a:cxn ang="0">
                  <a:pos x="96" y="84"/>
                </a:cxn>
                <a:cxn ang="0">
                  <a:pos x="92" y="75"/>
                </a:cxn>
                <a:cxn ang="0">
                  <a:pos x="92" y="75"/>
                </a:cxn>
                <a:cxn ang="0">
                  <a:pos x="20" y="3"/>
                </a:cxn>
                <a:cxn ang="0">
                  <a:pos x="20" y="3"/>
                </a:cxn>
                <a:cxn ang="0">
                  <a:pos x="12" y="0"/>
                </a:cxn>
                <a:cxn ang="0">
                  <a:pos x="0" y="12"/>
                </a:cxn>
                <a:cxn ang="0">
                  <a:pos x="4" y="21"/>
                </a:cxn>
              </a:cxnLst>
              <a:rect l="0" t="0" r="r" b="b"/>
              <a:pathLst>
                <a:path w="96" h="168">
                  <a:moveTo>
                    <a:pt x="4" y="21"/>
                  </a:moveTo>
                  <a:cubicBezTo>
                    <a:pt x="67" y="84"/>
                    <a:pt x="67" y="84"/>
                    <a:pt x="67" y="84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1" y="150"/>
                    <a:pt x="0" y="153"/>
                    <a:pt x="0" y="156"/>
                  </a:cubicBezTo>
                  <a:cubicBezTo>
                    <a:pt x="0" y="163"/>
                    <a:pt x="5" y="168"/>
                    <a:pt x="12" y="168"/>
                  </a:cubicBezTo>
                  <a:cubicBezTo>
                    <a:pt x="15" y="168"/>
                    <a:pt x="18" y="167"/>
                    <a:pt x="20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92" y="93"/>
                    <a:pt x="92" y="93"/>
                    <a:pt x="92" y="93"/>
                  </a:cubicBezTo>
                  <a:cubicBezTo>
                    <a:pt x="92" y="93"/>
                    <a:pt x="92" y="93"/>
                    <a:pt x="92" y="93"/>
                  </a:cubicBezTo>
                  <a:cubicBezTo>
                    <a:pt x="95" y="90"/>
                    <a:pt x="96" y="87"/>
                    <a:pt x="96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6" y="81"/>
                    <a:pt x="95" y="77"/>
                    <a:pt x="92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8" y="1"/>
                    <a:pt x="15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6"/>
                    <a:pt x="2" y="19"/>
                    <a:pt x="4" y="21"/>
                  </a:cubicBezTo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 sz="1200" dirty="0">
                <a:solidFill>
                  <a:srgbClr val="737572"/>
                </a:solidFill>
                <a:latin typeface="Lato Light"/>
                <a:cs typeface="Lato Light"/>
              </a:endParaRPr>
            </a:p>
          </p:txBody>
        </p:sp>
        <p:sp>
          <p:nvSpPr>
            <p:cNvPr id="16" name="Freeform 45">
              <a:extLst>
                <a:ext uri="{FF2B5EF4-FFF2-40B4-BE49-F238E27FC236}">
                  <a16:creationId xmlns:a16="http://schemas.microsoft.com/office/drawing/2014/main" id="{4DE80A79-5E6B-4A85-B246-881E4EACC5F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2039610" y="9071014"/>
              <a:ext cx="159030" cy="256015"/>
            </a:xfrm>
            <a:custGeom>
              <a:avLst/>
              <a:gdLst/>
              <a:ahLst/>
              <a:cxnLst>
                <a:cxn ang="0">
                  <a:pos x="4" y="21"/>
                </a:cxn>
                <a:cxn ang="0">
                  <a:pos x="67" y="84"/>
                </a:cxn>
                <a:cxn ang="0">
                  <a:pos x="3" y="148"/>
                </a:cxn>
                <a:cxn ang="0">
                  <a:pos x="3" y="148"/>
                </a:cxn>
                <a:cxn ang="0">
                  <a:pos x="0" y="156"/>
                </a:cxn>
                <a:cxn ang="0">
                  <a:pos x="12" y="168"/>
                </a:cxn>
                <a:cxn ang="0">
                  <a:pos x="20" y="165"/>
                </a:cxn>
                <a:cxn ang="0">
                  <a:pos x="20" y="165"/>
                </a:cxn>
                <a:cxn ang="0">
                  <a:pos x="92" y="93"/>
                </a:cxn>
                <a:cxn ang="0">
                  <a:pos x="92" y="93"/>
                </a:cxn>
                <a:cxn ang="0">
                  <a:pos x="96" y="84"/>
                </a:cxn>
                <a:cxn ang="0">
                  <a:pos x="96" y="84"/>
                </a:cxn>
                <a:cxn ang="0">
                  <a:pos x="96" y="84"/>
                </a:cxn>
                <a:cxn ang="0">
                  <a:pos x="92" y="75"/>
                </a:cxn>
                <a:cxn ang="0">
                  <a:pos x="92" y="75"/>
                </a:cxn>
                <a:cxn ang="0">
                  <a:pos x="20" y="3"/>
                </a:cxn>
                <a:cxn ang="0">
                  <a:pos x="20" y="3"/>
                </a:cxn>
                <a:cxn ang="0">
                  <a:pos x="12" y="0"/>
                </a:cxn>
                <a:cxn ang="0">
                  <a:pos x="0" y="12"/>
                </a:cxn>
                <a:cxn ang="0">
                  <a:pos x="4" y="21"/>
                </a:cxn>
              </a:cxnLst>
              <a:rect l="0" t="0" r="r" b="b"/>
              <a:pathLst>
                <a:path w="96" h="168">
                  <a:moveTo>
                    <a:pt x="4" y="21"/>
                  </a:moveTo>
                  <a:cubicBezTo>
                    <a:pt x="67" y="84"/>
                    <a:pt x="67" y="84"/>
                    <a:pt x="67" y="84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1" y="150"/>
                    <a:pt x="0" y="153"/>
                    <a:pt x="0" y="156"/>
                  </a:cubicBezTo>
                  <a:cubicBezTo>
                    <a:pt x="0" y="163"/>
                    <a:pt x="5" y="168"/>
                    <a:pt x="12" y="168"/>
                  </a:cubicBezTo>
                  <a:cubicBezTo>
                    <a:pt x="15" y="168"/>
                    <a:pt x="18" y="167"/>
                    <a:pt x="20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92" y="93"/>
                    <a:pt x="92" y="93"/>
                    <a:pt x="92" y="93"/>
                  </a:cubicBezTo>
                  <a:cubicBezTo>
                    <a:pt x="92" y="93"/>
                    <a:pt x="92" y="93"/>
                    <a:pt x="92" y="93"/>
                  </a:cubicBezTo>
                  <a:cubicBezTo>
                    <a:pt x="95" y="90"/>
                    <a:pt x="96" y="87"/>
                    <a:pt x="96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6" y="81"/>
                    <a:pt x="95" y="77"/>
                    <a:pt x="92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8" y="1"/>
                    <a:pt x="15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6"/>
                    <a:pt x="2" y="19"/>
                    <a:pt x="4" y="21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 sz="1200" dirty="0">
                <a:solidFill>
                  <a:srgbClr val="737572"/>
                </a:solidFill>
                <a:latin typeface="Lato Light"/>
                <a:cs typeface="Lato Light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09DD3DAE-BC84-42AE-843E-EA5BC2D5DF5A}"/>
              </a:ext>
            </a:extLst>
          </p:cNvPr>
          <p:cNvSpPr txBox="1"/>
          <p:nvPr/>
        </p:nvSpPr>
        <p:spPr>
          <a:xfrm>
            <a:off x="441743" y="3937000"/>
            <a:ext cx="4199989" cy="79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263"/>
            <a:r>
              <a:rPr lang="en-US" sz="1600" b="1" dirty="0">
                <a:solidFill>
                  <a:schemeClr val="tx1">
                    <a:lumMod val="50000"/>
                  </a:schemeClr>
                </a:solidFill>
                <a:latin typeface="Arial Nova" panose="020B0504020202020204" pitchFamily="34" charset="0"/>
              </a:rPr>
              <a:t>VISI KEMENAG 2025-2029</a:t>
            </a:r>
            <a:endParaRPr lang="en-ID" sz="1600" b="1" dirty="0">
              <a:solidFill>
                <a:schemeClr val="tx1">
                  <a:lumMod val="50000"/>
                </a:schemeClr>
              </a:solidFill>
              <a:latin typeface="Arial Nova" panose="020B0504020202020204" pitchFamily="34" charset="0"/>
            </a:endParaRPr>
          </a:p>
          <a:p>
            <a:pPr algn="r" defTabSz="914263"/>
            <a:r>
              <a:rPr lang="en-ID" sz="1467" dirty="0" err="1">
                <a:solidFill>
                  <a:schemeClr val="tx1">
                    <a:lumMod val="50000"/>
                  </a:schemeClr>
                </a:solidFill>
              </a:rPr>
              <a:t>Terwujudnya</a:t>
            </a:r>
            <a:r>
              <a:rPr lang="en-ID" sz="1467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ID" sz="1467" dirty="0" err="1">
                <a:solidFill>
                  <a:schemeClr val="tx1">
                    <a:lumMod val="50000"/>
                  </a:schemeClr>
                </a:solidFill>
              </a:rPr>
              <a:t>masyarakat</a:t>
            </a:r>
            <a:r>
              <a:rPr lang="en-ID" sz="1467" dirty="0">
                <a:solidFill>
                  <a:schemeClr val="tx1">
                    <a:lumMod val="50000"/>
                  </a:schemeClr>
                </a:solidFill>
              </a:rPr>
              <a:t> yang </a:t>
            </a:r>
            <a:r>
              <a:rPr lang="en-ID" sz="1467" dirty="0" err="1">
                <a:solidFill>
                  <a:schemeClr val="tx1">
                    <a:lumMod val="50000"/>
                  </a:schemeClr>
                </a:solidFill>
              </a:rPr>
              <a:t>cerdas</a:t>
            </a:r>
            <a:r>
              <a:rPr lang="en-ID" sz="1467" dirty="0">
                <a:solidFill>
                  <a:schemeClr val="tx1">
                    <a:lumMod val="50000"/>
                  </a:schemeClr>
                </a:solidFill>
              </a:rPr>
              <a:t> dan </a:t>
            </a:r>
            <a:r>
              <a:rPr lang="en-ID" sz="1467" dirty="0" err="1">
                <a:solidFill>
                  <a:schemeClr val="tx1">
                    <a:lumMod val="50000"/>
                  </a:schemeClr>
                </a:solidFill>
              </a:rPr>
              <a:t>maslahat</a:t>
            </a:r>
            <a:r>
              <a:rPr lang="en-ID" sz="1467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ID" sz="1467" dirty="0" err="1">
                <a:solidFill>
                  <a:schemeClr val="tx1">
                    <a:lumMod val="50000"/>
                  </a:schemeClr>
                </a:solidFill>
              </a:rPr>
              <a:t>Menuju</a:t>
            </a:r>
            <a:r>
              <a:rPr lang="en-ID" sz="1467" dirty="0">
                <a:solidFill>
                  <a:schemeClr val="tx1">
                    <a:lumMod val="50000"/>
                  </a:schemeClr>
                </a:solidFill>
              </a:rPr>
              <a:t> Indonesia </a:t>
            </a:r>
            <a:r>
              <a:rPr lang="en-ID" sz="1467" dirty="0" err="1">
                <a:solidFill>
                  <a:schemeClr val="tx1">
                    <a:lumMod val="50000"/>
                  </a:schemeClr>
                </a:solidFill>
              </a:rPr>
              <a:t>Emas</a:t>
            </a:r>
            <a:r>
              <a:rPr lang="en-ID" sz="1467" dirty="0">
                <a:solidFill>
                  <a:schemeClr val="tx1">
                    <a:lumMod val="50000"/>
                  </a:schemeClr>
                </a:solidFill>
              </a:rPr>
              <a:t> 2045</a:t>
            </a:r>
            <a:endParaRPr lang="en-US" sz="1467" dirty="0">
              <a:solidFill>
                <a:schemeClr val="tx1">
                  <a:lumMod val="50000"/>
                </a:schemeClr>
              </a:solidFill>
              <a:latin typeface="Lato Light"/>
              <a:ea typeface="Roboto Light" panose="02000000000000000000" pitchFamily="2" charset="0"/>
              <a:cs typeface="Lato Light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D37A932-C64F-47A3-9044-DBE7AA78A235}"/>
              </a:ext>
            </a:extLst>
          </p:cNvPr>
          <p:cNvCxnSpPr/>
          <p:nvPr/>
        </p:nvCxnSpPr>
        <p:spPr>
          <a:xfrm>
            <a:off x="4677199" y="3069193"/>
            <a:ext cx="0" cy="1299268"/>
          </a:xfrm>
          <a:prstGeom prst="line">
            <a:avLst/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C45A808-547E-4733-9E61-394103E0E393}"/>
              </a:ext>
            </a:extLst>
          </p:cNvPr>
          <p:cNvSpPr txBox="1"/>
          <p:nvPr/>
        </p:nvSpPr>
        <p:spPr>
          <a:xfrm>
            <a:off x="414719" y="2348310"/>
            <a:ext cx="4199989" cy="1241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263"/>
            <a:r>
              <a:rPr lang="en-US" sz="1467" b="1" dirty="0">
                <a:solidFill>
                  <a:schemeClr val="tx1">
                    <a:lumMod val="50000"/>
                  </a:schemeClr>
                </a:solidFill>
                <a:latin typeface="Arial Nova" panose="020B0504020202020204" pitchFamily="34" charset="0"/>
                <a:ea typeface="Roboto Light" panose="02000000000000000000" pitchFamily="2" charset="0"/>
                <a:cs typeface="Lato Light"/>
              </a:rPr>
              <a:t>ASTA CITA 4 </a:t>
            </a:r>
            <a:r>
              <a:rPr lang="en-US" sz="1467" b="1" dirty="0">
                <a:solidFill>
                  <a:schemeClr val="tx1">
                    <a:lumMod val="50000"/>
                  </a:schemeClr>
                </a:solidFill>
                <a:latin typeface="+mj-lt"/>
                <a:ea typeface="Roboto Light" panose="02000000000000000000" pitchFamily="2" charset="0"/>
                <a:cs typeface="Lato Light"/>
              </a:rPr>
              <a:t>: </a:t>
            </a:r>
          </a:p>
          <a:p>
            <a:pPr algn="r" defTabSz="914263"/>
            <a:r>
              <a:rPr lang="en-US" sz="1467" dirty="0" err="1">
                <a:solidFill>
                  <a:schemeClr val="tx1">
                    <a:lumMod val="50000"/>
                  </a:schemeClr>
                </a:solidFill>
                <a:latin typeface="+mj-lt"/>
                <a:ea typeface="Roboto Light" panose="02000000000000000000" pitchFamily="2" charset="0"/>
                <a:cs typeface="Lato Light"/>
              </a:rPr>
              <a:t>Memperkuat</a:t>
            </a:r>
            <a:r>
              <a:rPr lang="en-US" sz="1467" dirty="0">
                <a:solidFill>
                  <a:schemeClr val="tx1">
                    <a:lumMod val="50000"/>
                  </a:schemeClr>
                </a:solidFill>
                <a:latin typeface="+mj-lt"/>
                <a:ea typeface="Roboto Light" panose="02000000000000000000" pitchFamily="2" charset="0"/>
                <a:cs typeface="Lato Light"/>
              </a:rPr>
              <a:t> </a:t>
            </a:r>
            <a:r>
              <a:rPr lang="en-US" sz="1467" dirty="0" err="1">
                <a:solidFill>
                  <a:schemeClr val="tx1">
                    <a:lumMod val="50000"/>
                  </a:schemeClr>
                </a:solidFill>
                <a:latin typeface="+mj-lt"/>
                <a:ea typeface="Roboto Light" panose="02000000000000000000" pitchFamily="2" charset="0"/>
                <a:cs typeface="Lato Light"/>
              </a:rPr>
              <a:t>pembangunan</a:t>
            </a:r>
            <a:r>
              <a:rPr lang="en-US" sz="1467" dirty="0">
                <a:solidFill>
                  <a:schemeClr val="tx1">
                    <a:lumMod val="50000"/>
                  </a:schemeClr>
                </a:solidFill>
                <a:latin typeface="+mj-lt"/>
                <a:ea typeface="Roboto Light" panose="02000000000000000000" pitchFamily="2" charset="0"/>
                <a:cs typeface="Lato Light"/>
              </a:rPr>
              <a:t> SDM, </a:t>
            </a:r>
            <a:r>
              <a:rPr lang="en-US" sz="1467" dirty="0" err="1">
                <a:solidFill>
                  <a:schemeClr val="tx1">
                    <a:lumMod val="50000"/>
                  </a:schemeClr>
                </a:solidFill>
                <a:latin typeface="+mj-lt"/>
                <a:ea typeface="Roboto Light" panose="02000000000000000000" pitchFamily="2" charset="0"/>
                <a:cs typeface="Lato Light"/>
              </a:rPr>
              <a:t>Sains</a:t>
            </a:r>
            <a:r>
              <a:rPr lang="en-US" sz="1467" dirty="0">
                <a:solidFill>
                  <a:schemeClr val="tx1">
                    <a:lumMod val="50000"/>
                  </a:schemeClr>
                </a:solidFill>
                <a:latin typeface="+mj-lt"/>
                <a:ea typeface="Roboto Light" panose="02000000000000000000" pitchFamily="2" charset="0"/>
                <a:cs typeface="Lato Light"/>
              </a:rPr>
              <a:t>, </a:t>
            </a:r>
            <a:r>
              <a:rPr lang="en-US" sz="1467" dirty="0" err="1">
                <a:solidFill>
                  <a:schemeClr val="tx1">
                    <a:lumMod val="50000"/>
                  </a:schemeClr>
                </a:solidFill>
                <a:latin typeface="+mj-lt"/>
                <a:ea typeface="Roboto Light" panose="02000000000000000000" pitchFamily="2" charset="0"/>
                <a:cs typeface="Lato Light"/>
              </a:rPr>
              <a:t>Teknologi</a:t>
            </a:r>
            <a:r>
              <a:rPr lang="en-US" sz="1467" dirty="0">
                <a:solidFill>
                  <a:schemeClr val="tx1">
                    <a:lumMod val="50000"/>
                  </a:schemeClr>
                </a:solidFill>
                <a:latin typeface="+mj-lt"/>
                <a:ea typeface="Roboto Light" panose="02000000000000000000" pitchFamily="2" charset="0"/>
                <a:cs typeface="Lato Light"/>
              </a:rPr>
              <a:t>, Pendidikan, </a:t>
            </a:r>
            <a:r>
              <a:rPr lang="en-US" sz="1467" dirty="0" err="1">
                <a:solidFill>
                  <a:schemeClr val="tx1">
                    <a:lumMod val="50000"/>
                  </a:schemeClr>
                </a:solidFill>
                <a:latin typeface="+mj-lt"/>
                <a:ea typeface="Roboto Light" panose="02000000000000000000" pitchFamily="2" charset="0"/>
                <a:cs typeface="Lato Light"/>
              </a:rPr>
              <a:t>Kesehatan</a:t>
            </a:r>
            <a:r>
              <a:rPr lang="en-US" sz="1467" dirty="0">
                <a:solidFill>
                  <a:schemeClr val="tx1">
                    <a:lumMod val="50000"/>
                  </a:schemeClr>
                </a:solidFill>
                <a:latin typeface="+mj-lt"/>
                <a:ea typeface="Roboto Light" panose="02000000000000000000" pitchFamily="2" charset="0"/>
                <a:cs typeface="Lato Light"/>
              </a:rPr>
              <a:t>, </a:t>
            </a:r>
            <a:r>
              <a:rPr lang="en-US" sz="1467" dirty="0" err="1">
                <a:solidFill>
                  <a:schemeClr val="tx1">
                    <a:lumMod val="50000"/>
                  </a:schemeClr>
                </a:solidFill>
                <a:latin typeface="+mj-lt"/>
                <a:ea typeface="Roboto Light" panose="02000000000000000000" pitchFamily="2" charset="0"/>
                <a:cs typeface="Lato Light"/>
              </a:rPr>
              <a:t>Prestasi</a:t>
            </a:r>
            <a:r>
              <a:rPr lang="en-US" sz="1467" dirty="0">
                <a:solidFill>
                  <a:schemeClr val="tx1">
                    <a:lumMod val="50000"/>
                  </a:schemeClr>
                </a:solidFill>
                <a:latin typeface="+mj-lt"/>
                <a:ea typeface="Roboto Light" panose="02000000000000000000" pitchFamily="2" charset="0"/>
                <a:cs typeface="Lato Light"/>
              </a:rPr>
              <a:t> </a:t>
            </a:r>
            <a:r>
              <a:rPr lang="en-US" sz="1467" dirty="0" err="1">
                <a:solidFill>
                  <a:schemeClr val="tx1">
                    <a:lumMod val="50000"/>
                  </a:schemeClr>
                </a:solidFill>
                <a:latin typeface="+mj-lt"/>
                <a:ea typeface="Roboto Light" panose="02000000000000000000" pitchFamily="2" charset="0"/>
                <a:cs typeface="Lato Light"/>
              </a:rPr>
              <a:t>Olahraga</a:t>
            </a:r>
            <a:r>
              <a:rPr lang="en-US" sz="1467" dirty="0">
                <a:solidFill>
                  <a:schemeClr val="tx1">
                    <a:lumMod val="50000"/>
                  </a:schemeClr>
                </a:solidFill>
                <a:latin typeface="+mj-lt"/>
                <a:ea typeface="Roboto Light" panose="02000000000000000000" pitchFamily="2" charset="0"/>
                <a:cs typeface="Lato Light"/>
              </a:rPr>
              <a:t>, </a:t>
            </a:r>
            <a:r>
              <a:rPr lang="en-US" sz="1467" dirty="0" err="1">
                <a:solidFill>
                  <a:schemeClr val="tx1">
                    <a:lumMod val="50000"/>
                  </a:schemeClr>
                </a:solidFill>
                <a:latin typeface="+mj-lt"/>
                <a:ea typeface="Roboto Light" panose="02000000000000000000" pitchFamily="2" charset="0"/>
                <a:cs typeface="Lato Light"/>
              </a:rPr>
              <a:t>Kesetaraan</a:t>
            </a:r>
            <a:r>
              <a:rPr lang="en-US" sz="1467" dirty="0">
                <a:solidFill>
                  <a:schemeClr val="tx1">
                    <a:lumMod val="50000"/>
                  </a:schemeClr>
                </a:solidFill>
                <a:latin typeface="+mj-lt"/>
                <a:ea typeface="Roboto Light" panose="02000000000000000000" pitchFamily="2" charset="0"/>
                <a:cs typeface="Lato Light"/>
              </a:rPr>
              <a:t> Gender, </a:t>
            </a:r>
            <a:r>
              <a:rPr lang="en-US" sz="1467" dirty="0" err="1">
                <a:solidFill>
                  <a:schemeClr val="tx1">
                    <a:lumMod val="50000"/>
                  </a:schemeClr>
                </a:solidFill>
                <a:latin typeface="+mj-lt"/>
                <a:ea typeface="Roboto Light" panose="02000000000000000000" pitchFamily="2" charset="0"/>
                <a:cs typeface="Lato Light"/>
              </a:rPr>
              <a:t>serta</a:t>
            </a:r>
            <a:r>
              <a:rPr lang="en-US" sz="1467" dirty="0">
                <a:solidFill>
                  <a:schemeClr val="tx1">
                    <a:lumMod val="50000"/>
                  </a:schemeClr>
                </a:solidFill>
                <a:latin typeface="+mj-lt"/>
                <a:ea typeface="Roboto Light" panose="02000000000000000000" pitchFamily="2" charset="0"/>
                <a:cs typeface="Lato Light"/>
              </a:rPr>
              <a:t> </a:t>
            </a:r>
            <a:r>
              <a:rPr lang="en-US" sz="1467" dirty="0" err="1">
                <a:solidFill>
                  <a:schemeClr val="tx1">
                    <a:lumMod val="50000"/>
                  </a:schemeClr>
                </a:solidFill>
                <a:latin typeface="+mj-lt"/>
                <a:ea typeface="Roboto Light" panose="02000000000000000000" pitchFamily="2" charset="0"/>
                <a:cs typeface="Lato Light"/>
              </a:rPr>
              <a:t>Penguatan</a:t>
            </a:r>
            <a:r>
              <a:rPr lang="en-US" sz="1467" dirty="0">
                <a:solidFill>
                  <a:schemeClr val="tx1">
                    <a:lumMod val="50000"/>
                  </a:schemeClr>
                </a:solidFill>
                <a:latin typeface="+mj-lt"/>
                <a:ea typeface="Roboto Light" panose="02000000000000000000" pitchFamily="2" charset="0"/>
                <a:cs typeface="Lato Light"/>
              </a:rPr>
              <a:t> </a:t>
            </a:r>
            <a:r>
              <a:rPr lang="en-US" sz="1467" dirty="0" err="1">
                <a:solidFill>
                  <a:schemeClr val="tx1">
                    <a:lumMod val="50000"/>
                  </a:schemeClr>
                </a:solidFill>
                <a:latin typeface="+mj-lt"/>
                <a:ea typeface="Roboto Light" panose="02000000000000000000" pitchFamily="2" charset="0"/>
                <a:cs typeface="Lato Light"/>
              </a:rPr>
              <a:t>Peran</a:t>
            </a:r>
            <a:r>
              <a:rPr lang="en-US" sz="1467" dirty="0">
                <a:solidFill>
                  <a:schemeClr val="tx1">
                    <a:lumMod val="50000"/>
                  </a:schemeClr>
                </a:solidFill>
                <a:latin typeface="+mj-lt"/>
                <a:ea typeface="Roboto Light" panose="02000000000000000000" pitchFamily="2" charset="0"/>
                <a:cs typeface="Lato Light"/>
              </a:rPr>
              <a:t> </a:t>
            </a:r>
            <a:r>
              <a:rPr lang="en-US" sz="1467" dirty="0" err="1">
                <a:solidFill>
                  <a:schemeClr val="tx1">
                    <a:lumMod val="50000"/>
                  </a:schemeClr>
                </a:solidFill>
                <a:latin typeface="+mj-lt"/>
                <a:ea typeface="Roboto Light" panose="02000000000000000000" pitchFamily="2" charset="0"/>
                <a:cs typeface="Lato Light"/>
              </a:rPr>
              <a:t>Perempuan</a:t>
            </a:r>
            <a:r>
              <a:rPr lang="en-US" sz="1467" dirty="0">
                <a:solidFill>
                  <a:schemeClr val="tx1">
                    <a:lumMod val="50000"/>
                  </a:schemeClr>
                </a:solidFill>
                <a:latin typeface="+mj-lt"/>
                <a:ea typeface="Roboto Light" panose="02000000000000000000" pitchFamily="2" charset="0"/>
                <a:cs typeface="Lato Light"/>
              </a:rPr>
              <a:t>, </a:t>
            </a:r>
            <a:r>
              <a:rPr lang="en-US" sz="1467" dirty="0" err="1">
                <a:solidFill>
                  <a:schemeClr val="tx1">
                    <a:lumMod val="50000"/>
                  </a:schemeClr>
                </a:solidFill>
                <a:latin typeface="+mj-lt"/>
                <a:ea typeface="Roboto Light" panose="02000000000000000000" pitchFamily="2" charset="0"/>
                <a:cs typeface="Lato Light"/>
              </a:rPr>
              <a:t>Pemuda</a:t>
            </a:r>
            <a:r>
              <a:rPr lang="en-US" sz="1467" dirty="0">
                <a:solidFill>
                  <a:schemeClr val="tx1">
                    <a:lumMod val="50000"/>
                  </a:schemeClr>
                </a:solidFill>
                <a:latin typeface="+mj-lt"/>
                <a:ea typeface="Roboto Light" panose="02000000000000000000" pitchFamily="2" charset="0"/>
                <a:cs typeface="Lato Light"/>
              </a:rPr>
              <a:t> dan </a:t>
            </a:r>
            <a:r>
              <a:rPr lang="en-US" sz="1467" dirty="0" err="1">
                <a:solidFill>
                  <a:schemeClr val="tx1">
                    <a:lumMod val="50000"/>
                  </a:schemeClr>
                </a:solidFill>
                <a:latin typeface="+mj-lt"/>
                <a:ea typeface="Roboto Light" panose="02000000000000000000" pitchFamily="2" charset="0"/>
                <a:cs typeface="Lato Light"/>
              </a:rPr>
              <a:t>Penyandang</a:t>
            </a:r>
            <a:r>
              <a:rPr lang="en-US" sz="1467" dirty="0">
                <a:solidFill>
                  <a:schemeClr val="tx1">
                    <a:lumMod val="50000"/>
                  </a:schemeClr>
                </a:solidFill>
                <a:latin typeface="+mj-lt"/>
                <a:ea typeface="Roboto Light" panose="02000000000000000000" pitchFamily="2" charset="0"/>
                <a:cs typeface="Lato Light"/>
              </a:rPr>
              <a:t> </a:t>
            </a:r>
            <a:r>
              <a:rPr lang="en-US" sz="1467" dirty="0" err="1">
                <a:solidFill>
                  <a:schemeClr val="tx1">
                    <a:lumMod val="50000"/>
                  </a:schemeClr>
                </a:solidFill>
                <a:latin typeface="+mj-lt"/>
                <a:ea typeface="Roboto Light" panose="02000000000000000000" pitchFamily="2" charset="0"/>
                <a:cs typeface="Lato Light"/>
              </a:rPr>
              <a:t>Disabilitas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+mj-lt"/>
                <a:ea typeface="Roboto Light" panose="02000000000000000000" pitchFamily="2" charset="0"/>
                <a:cs typeface="Lato Light"/>
              </a:rPr>
              <a:t>.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98E7A04-B8C0-4199-9458-E3951E57D0C5}"/>
              </a:ext>
            </a:extLst>
          </p:cNvPr>
          <p:cNvCxnSpPr/>
          <p:nvPr/>
        </p:nvCxnSpPr>
        <p:spPr>
          <a:xfrm>
            <a:off x="4669178" y="1697593"/>
            <a:ext cx="0" cy="1299268"/>
          </a:xfrm>
          <a:prstGeom prst="line">
            <a:avLst/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0AC59C7-11CD-44AE-BA9C-06EB1A495190}"/>
              </a:ext>
            </a:extLst>
          </p:cNvPr>
          <p:cNvCxnSpPr/>
          <p:nvPr/>
        </p:nvCxnSpPr>
        <p:spPr>
          <a:xfrm>
            <a:off x="4677199" y="4462325"/>
            <a:ext cx="0" cy="1299268"/>
          </a:xfrm>
          <a:prstGeom prst="line">
            <a:avLst/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938C27D-5AAE-40B9-B4C0-11EC93F5FCEC}"/>
              </a:ext>
            </a:extLst>
          </p:cNvPr>
          <p:cNvSpPr txBox="1"/>
          <p:nvPr/>
        </p:nvSpPr>
        <p:spPr>
          <a:xfrm>
            <a:off x="441743" y="4972456"/>
            <a:ext cx="4199989" cy="1015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263"/>
            <a:r>
              <a:rPr lang="en-US" sz="1600" b="1" dirty="0">
                <a:solidFill>
                  <a:srgbClr val="111111"/>
                </a:solidFill>
                <a:latin typeface="Arial Nova" panose="020B0504020202020204" pitchFamily="34" charset="0"/>
                <a:ea typeface="Roboto Light" panose="02000000000000000000" pitchFamily="2" charset="0"/>
                <a:cs typeface="Lato Light"/>
              </a:rPr>
              <a:t>VISI UIN SGD BANDUNG </a:t>
            </a:r>
            <a:r>
              <a:rPr lang="en-US" sz="1600" b="1" dirty="0">
                <a:solidFill>
                  <a:srgbClr val="111111"/>
                </a:solidFill>
                <a:ea typeface="Roboto Light" panose="02000000000000000000" pitchFamily="2" charset="0"/>
                <a:cs typeface="Lato Light"/>
              </a:rPr>
              <a:t>: </a:t>
            </a:r>
          </a:p>
          <a:p>
            <a:pPr algn="r" defTabSz="914263"/>
            <a:r>
              <a:rPr lang="en-ID" sz="1467" i="1" dirty="0" err="1">
                <a:solidFill>
                  <a:srgbClr val="111111"/>
                </a:solidFill>
              </a:rPr>
              <a:t>Menjadi</a:t>
            </a:r>
            <a:r>
              <a:rPr lang="en-ID" sz="1467" i="1" dirty="0">
                <a:solidFill>
                  <a:srgbClr val="111111"/>
                </a:solidFill>
              </a:rPr>
              <a:t> </a:t>
            </a:r>
            <a:r>
              <a:rPr lang="en-ID" sz="1467" i="1" dirty="0" err="1">
                <a:solidFill>
                  <a:srgbClr val="111111"/>
                </a:solidFill>
              </a:rPr>
              <a:t>Universitas</a:t>
            </a:r>
            <a:r>
              <a:rPr lang="en-ID" sz="1467" i="1" dirty="0">
                <a:solidFill>
                  <a:srgbClr val="111111"/>
                </a:solidFill>
              </a:rPr>
              <a:t> Islam Negeri yang </a:t>
            </a:r>
            <a:r>
              <a:rPr lang="en-ID" sz="1467" i="1" dirty="0" err="1">
                <a:solidFill>
                  <a:srgbClr val="111111"/>
                </a:solidFill>
              </a:rPr>
              <a:t>Unggul</a:t>
            </a:r>
            <a:r>
              <a:rPr lang="en-ID" sz="1467" i="1" dirty="0">
                <a:solidFill>
                  <a:srgbClr val="111111"/>
                </a:solidFill>
              </a:rPr>
              <a:t>, </a:t>
            </a:r>
            <a:r>
              <a:rPr lang="en-ID" sz="1467" i="1" dirty="0" err="1">
                <a:solidFill>
                  <a:srgbClr val="111111"/>
                </a:solidFill>
              </a:rPr>
              <a:t>Kompetitif</a:t>
            </a:r>
            <a:r>
              <a:rPr lang="en-ID" sz="1467" i="1" dirty="0">
                <a:solidFill>
                  <a:srgbClr val="111111"/>
                </a:solidFill>
              </a:rPr>
              <a:t>, dan </a:t>
            </a:r>
            <a:r>
              <a:rPr lang="en-ID" sz="1467" i="1" dirty="0" err="1">
                <a:solidFill>
                  <a:srgbClr val="111111"/>
                </a:solidFill>
              </a:rPr>
              <a:t>Inovatif</a:t>
            </a:r>
            <a:r>
              <a:rPr lang="en-ID" sz="1467" i="1" dirty="0">
                <a:solidFill>
                  <a:srgbClr val="111111"/>
                </a:solidFill>
              </a:rPr>
              <a:t> </a:t>
            </a:r>
            <a:r>
              <a:rPr lang="en-ID" sz="1467" i="1" dirty="0" err="1">
                <a:solidFill>
                  <a:srgbClr val="111111"/>
                </a:solidFill>
              </a:rPr>
              <a:t>berbasis</a:t>
            </a:r>
            <a:r>
              <a:rPr lang="en-ID" sz="1467" i="1" dirty="0">
                <a:solidFill>
                  <a:srgbClr val="111111"/>
                </a:solidFill>
              </a:rPr>
              <a:t> </a:t>
            </a:r>
            <a:r>
              <a:rPr lang="en-ID" sz="1467" i="1" dirty="0" err="1">
                <a:solidFill>
                  <a:srgbClr val="111111"/>
                </a:solidFill>
              </a:rPr>
              <a:t>Rahmatan</a:t>
            </a:r>
            <a:r>
              <a:rPr lang="en-ID" sz="1467" i="1" dirty="0">
                <a:solidFill>
                  <a:srgbClr val="111111"/>
                </a:solidFill>
              </a:rPr>
              <a:t> Lil </a:t>
            </a:r>
            <a:r>
              <a:rPr lang="en-ID" sz="1467" i="1" dirty="0" err="1">
                <a:solidFill>
                  <a:srgbClr val="111111"/>
                </a:solidFill>
              </a:rPr>
              <a:t>Alamin</a:t>
            </a:r>
            <a:r>
              <a:rPr lang="en-ID" sz="1467" i="1" dirty="0">
                <a:solidFill>
                  <a:srgbClr val="111111"/>
                </a:solidFill>
              </a:rPr>
              <a:t> di Asia Tenggara </a:t>
            </a:r>
            <a:r>
              <a:rPr lang="en-ID" sz="1467" i="1" dirty="0" err="1">
                <a:solidFill>
                  <a:srgbClr val="111111"/>
                </a:solidFill>
              </a:rPr>
              <a:t>Tahun</a:t>
            </a:r>
            <a:r>
              <a:rPr lang="en-ID" sz="1467" i="1" dirty="0">
                <a:solidFill>
                  <a:srgbClr val="111111"/>
                </a:solidFill>
              </a:rPr>
              <a:t> 2029</a:t>
            </a:r>
            <a:r>
              <a:rPr lang="en-US" sz="1467" dirty="0">
                <a:solidFill>
                  <a:srgbClr val="111111"/>
                </a:solidFill>
                <a:ea typeface="Roboto Light" panose="02000000000000000000" pitchFamily="2" charset="0"/>
                <a:cs typeface="Lato Light"/>
              </a:rPr>
              <a:t>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CDFF7DD-3449-4516-9C15-BD4C82F2D85C}"/>
              </a:ext>
            </a:extLst>
          </p:cNvPr>
          <p:cNvSpPr/>
          <p:nvPr/>
        </p:nvSpPr>
        <p:spPr>
          <a:xfrm>
            <a:off x="7781725" y="4826675"/>
            <a:ext cx="424083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6095" marR="140554" algn="just"/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+mj-lt"/>
                <a:ea typeface="Arial MT"/>
                <a:cs typeface="Arial MT"/>
              </a:rPr>
              <a:t>Ter</a:t>
            </a:r>
            <a:r>
              <a:rPr lang="id-ID" sz="1600" dirty="0">
                <a:solidFill>
                  <a:schemeClr val="tx1">
                    <a:lumMod val="50000"/>
                  </a:schemeClr>
                </a:solidFill>
                <a:latin typeface="+mj-lt"/>
                <a:ea typeface="Arial MT"/>
                <a:cs typeface="Arial MT"/>
              </a:rPr>
              <a:t>capai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+mj-lt"/>
                <a:ea typeface="Arial MT"/>
                <a:cs typeface="Arial MT"/>
              </a:rPr>
              <a:t>nya</a:t>
            </a:r>
            <a:r>
              <a:rPr lang="id-ID" sz="1600" dirty="0">
                <a:solidFill>
                  <a:schemeClr val="tx1">
                    <a:lumMod val="50000"/>
                  </a:schemeClr>
                </a:solidFill>
                <a:latin typeface="+mj-lt"/>
                <a:ea typeface="Arial MT"/>
                <a:cs typeface="Arial MT"/>
              </a:rPr>
              <a:t> sumber daya manusia (SDM)</a:t>
            </a:r>
            <a:r>
              <a:rPr lang="id-ID" sz="1600" spc="3" dirty="0">
                <a:solidFill>
                  <a:schemeClr val="tx1">
                    <a:lumMod val="50000"/>
                  </a:schemeClr>
                </a:solidFill>
                <a:latin typeface="+mj-lt"/>
                <a:ea typeface="Arial MT"/>
                <a:cs typeface="Arial MT"/>
              </a:rPr>
              <a:t> </a:t>
            </a:r>
            <a:r>
              <a:rPr lang="id-ID" sz="1600" dirty="0">
                <a:solidFill>
                  <a:schemeClr val="tx1">
                    <a:lumMod val="50000"/>
                  </a:schemeClr>
                </a:solidFill>
                <a:latin typeface="+mj-lt"/>
                <a:ea typeface="Arial MT"/>
                <a:cs typeface="Arial MT"/>
              </a:rPr>
              <a:t>berkualitas</a:t>
            </a:r>
            <a:r>
              <a:rPr lang="id-ID" sz="1600" spc="-3" dirty="0">
                <a:solidFill>
                  <a:schemeClr val="tx1">
                    <a:lumMod val="50000"/>
                  </a:schemeClr>
                </a:solidFill>
                <a:latin typeface="+mj-lt"/>
                <a:ea typeface="Arial MT"/>
                <a:cs typeface="Arial MT"/>
              </a:rPr>
              <a:t> </a:t>
            </a:r>
            <a:r>
              <a:rPr lang="id-ID" sz="1600" dirty="0">
                <a:solidFill>
                  <a:schemeClr val="tx1">
                    <a:lumMod val="50000"/>
                  </a:schemeClr>
                </a:solidFill>
                <a:latin typeface="+mj-lt"/>
                <a:ea typeface="Arial MT"/>
                <a:cs typeface="Arial MT"/>
              </a:rPr>
              <a:t>dan</a:t>
            </a:r>
            <a:r>
              <a:rPr lang="id-ID" sz="1600" spc="-7" dirty="0">
                <a:solidFill>
                  <a:schemeClr val="tx1">
                    <a:lumMod val="50000"/>
                  </a:schemeClr>
                </a:solidFill>
                <a:latin typeface="+mj-lt"/>
                <a:ea typeface="Arial MT"/>
                <a:cs typeface="Arial MT"/>
              </a:rPr>
              <a:t> </a:t>
            </a:r>
            <a:r>
              <a:rPr lang="id-ID" sz="1600" dirty="0">
                <a:solidFill>
                  <a:schemeClr val="tx1">
                    <a:lumMod val="50000"/>
                  </a:schemeClr>
                </a:solidFill>
                <a:latin typeface="+mj-lt"/>
                <a:ea typeface="Arial MT"/>
                <a:cs typeface="Arial MT"/>
              </a:rPr>
              <a:t>berdaya</a:t>
            </a:r>
            <a:r>
              <a:rPr lang="id-ID" sz="1600" spc="-7" dirty="0">
                <a:solidFill>
                  <a:schemeClr val="tx1">
                    <a:lumMod val="50000"/>
                  </a:schemeClr>
                </a:solidFill>
                <a:latin typeface="+mj-lt"/>
                <a:ea typeface="Arial MT"/>
                <a:cs typeface="Arial MT"/>
              </a:rPr>
              <a:t> </a:t>
            </a:r>
            <a:r>
              <a:rPr lang="id-ID" sz="1600" dirty="0">
                <a:solidFill>
                  <a:schemeClr val="tx1">
                    <a:lumMod val="50000"/>
                  </a:schemeClr>
                </a:solidFill>
                <a:latin typeface="+mj-lt"/>
                <a:ea typeface="Arial MT"/>
                <a:cs typeface="Arial MT"/>
              </a:rPr>
              <a:t>saing.</a:t>
            </a:r>
            <a:endParaRPr lang="en-US" sz="1600" dirty="0">
              <a:solidFill>
                <a:schemeClr val="tx1">
                  <a:lumMod val="50000"/>
                </a:schemeClr>
              </a:solidFill>
              <a:latin typeface="+mj-lt"/>
              <a:ea typeface="Arial MT"/>
              <a:cs typeface="Arial MT"/>
            </a:endParaRPr>
          </a:p>
          <a:p>
            <a:pPr marL="56095" marR="140554" algn="just"/>
            <a:r>
              <a:rPr lang="id-ID" sz="160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dapat diukur dari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:</a:t>
            </a:r>
          </a:p>
          <a:p>
            <a:pPr marL="360910" marR="140554" indent="-304815" algn="just">
              <a:buAutoNum type="arabicPeriod"/>
            </a:pPr>
            <a:r>
              <a:rPr lang="id-ID" sz="160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peningkatan pemerataan layanan pendidikan berkualitas</a:t>
            </a:r>
            <a:endParaRPr lang="en-US" sz="1600" dirty="0">
              <a:solidFill>
                <a:schemeClr val="tx1">
                  <a:lumMod val="50000"/>
                </a:schemeClr>
              </a:solidFill>
              <a:latin typeface="+mj-lt"/>
            </a:endParaRPr>
          </a:p>
          <a:p>
            <a:pPr marL="360910" marR="140554" indent="-304815" algn="just">
              <a:buAutoNum type="arabicPeriod"/>
            </a:pPr>
            <a:r>
              <a:rPr lang="id-ID" sz="160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peningkatan produktivitas dan daya saing</a:t>
            </a:r>
            <a:endParaRPr lang="en-US" sz="1600" dirty="0">
              <a:solidFill>
                <a:schemeClr val="tx1">
                  <a:lumMod val="50000"/>
                </a:schemeClr>
              </a:solidFill>
              <a:latin typeface="+mj-lt"/>
            </a:endParaRPr>
          </a:p>
          <a:p>
            <a:pPr marL="56095" marR="140554" algn="just"/>
            <a:endParaRPr lang="en-ID" sz="1600" dirty="0">
              <a:solidFill>
                <a:schemeClr val="tx1">
                  <a:lumMod val="50000"/>
                </a:schemeClr>
              </a:solidFill>
              <a:latin typeface="+mj-lt"/>
              <a:ea typeface="Arial MT"/>
              <a:cs typeface="Arial MT"/>
            </a:endParaRP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F3E4D967-891E-4D79-A848-853FFC7EC9DE}"/>
              </a:ext>
            </a:extLst>
          </p:cNvPr>
          <p:cNvSpPr/>
          <p:nvPr/>
        </p:nvSpPr>
        <p:spPr>
          <a:xfrm>
            <a:off x="7220062" y="5025332"/>
            <a:ext cx="461028" cy="1089550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2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2394ABB-7DA7-4C8A-93A7-BEA3888FC69B}"/>
              </a:ext>
            </a:extLst>
          </p:cNvPr>
          <p:cNvSpPr txBox="1"/>
          <p:nvPr/>
        </p:nvSpPr>
        <p:spPr>
          <a:xfrm>
            <a:off x="4359074" y="-6103"/>
            <a:ext cx="4033476" cy="10386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63">
              <a:lnSpc>
                <a:spcPct val="120000"/>
              </a:lnSpc>
              <a:tabLst>
                <a:tab pos="2658402" algn="l"/>
              </a:tabLst>
            </a:pPr>
            <a:r>
              <a:rPr lang="en-US" sz="2700" b="1" dirty="0">
                <a:solidFill>
                  <a:srgbClr val="C00000"/>
                </a:solidFill>
                <a:latin typeface="Lato Black"/>
                <a:cs typeface="Lato Black"/>
              </a:rPr>
              <a:t>1 (Satu) Arah </a:t>
            </a:r>
            <a:r>
              <a:rPr lang="en-US" sz="27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  <a:cs typeface="Lato Black"/>
              </a:rPr>
              <a:t>menuju</a:t>
            </a:r>
            <a:r>
              <a:rPr lang="en-US" sz="2700" dirty="0">
                <a:solidFill>
                  <a:srgbClr val="C00000"/>
                </a:solidFill>
                <a:latin typeface="Lato Black"/>
                <a:cs typeface="Lato Black"/>
              </a:rPr>
              <a:t> </a:t>
            </a:r>
          </a:p>
          <a:p>
            <a:pPr algn="ctr" defTabSz="914263">
              <a:lnSpc>
                <a:spcPct val="120000"/>
              </a:lnSpc>
              <a:tabLst>
                <a:tab pos="2658402" algn="l"/>
              </a:tabLst>
            </a:pPr>
            <a:r>
              <a:rPr lang="en-US" sz="2700" b="1" dirty="0">
                <a:solidFill>
                  <a:srgbClr val="C00000"/>
                </a:solidFill>
                <a:latin typeface="Lato Black"/>
                <a:cs typeface="Lato Black"/>
              </a:rPr>
              <a:t>INDONESIA EMAS 2025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2207A299-8CFD-4554-9585-33B30E2508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30"/>
          <a:stretch/>
        </p:blipFill>
        <p:spPr>
          <a:xfrm>
            <a:off x="282238" y="20806"/>
            <a:ext cx="1150968" cy="123483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FCF2294-07D3-484F-9AE2-711D35945D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4133" y="149966"/>
            <a:ext cx="2206267" cy="78833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B0FB7B2-F18C-40CC-819C-3833724E23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59" y="6218037"/>
            <a:ext cx="4903226" cy="495809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F893808C-9998-4FEE-8D02-085C51B6ECCF}"/>
              </a:ext>
            </a:extLst>
          </p:cNvPr>
          <p:cNvGrpSpPr/>
          <p:nvPr/>
        </p:nvGrpSpPr>
        <p:grpSpPr>
          <a:xfrm>
            <a:off x="-15646" y="1210"/>
            <a:ext cx="354312" cy="6855581"/>
            <a:chOff x="-23469" y="1814"/>
            <a:chExt cx="531468" cy="10283372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BFF71FE-347D-4CA2-80EE-00236C37B0CE}"/>
                </a:ext>
              </a:extLst>
            </p:cNvPr>
            <p:cNvSpPr/>
            <p:nvPr/>
          </p:nvSpPr>
          <p:spPr>
            <a:xfrm>
              <a:off x="0" y="1814"/>
              <a:ext cx="507999" cy="4583636"/>
            </a:xfrm>
            <a:prstGeom prst="rect">
              <a:avLst/>
            </a:prstGeom>
            <a:solidFill>
              <a:srgbClr val="4BACC6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09630">
                <a:defRPr/>
              </a:pPr>
              <a:endParaRPr lang="en-ID" sz="1200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8B19A10-98C6-4650-98BD-1831814D43CE}"/>
                </a:ext>
              </a:extLst>
            </p:cNvPr>
            <p:cNvSpPr/>
            <p:nvPr/>
          </p:nvSpPr>
          <p:spPr>
            <a:xfrm>
              <a:off x="-22521" y="4585451"/>
              <a:ext cx="529572" cy="1967239"/>
            </a:xfrm>
            <a:prstGeom prst="rect">
              <a:avLst/>
            </a:prstGeom>
            <a:solidFill>
              <a:srgbClr val="9BBB59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09630">
                <a:defRPr/>
              </a:pPr>
              <a:endParaRPr lang="en-ID" sz="1200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C2B150F-DEA9-47D6-8987-206736B4B5BF}"/>
                </a:ext>
              </a:extLst>
            </p:cNvPr>
            <p:cNvSpPr/>
            <p:nvPr/>
          </p:nvSpPr>
          <p:spPr>
            <a:xfrm>
              <a:off x="-23469" y="6534960"/>
              <a:ext cx="530518" cy="3750226"/>
            </a:xfrm>
            <a:prstGeom prst="rect">
              <a:avLst/>
            </a:prstGeom>
            <a:solidFill>
              <a:srgbClr val="F79646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09630">
                <a:defRPr/>
              </a:pPr>
              <a:endParaRPr lang="en-ID" sz="1200" kern="0">
                <a:solidFill>
                  <a:prstClr val="white"/>
                </a:solidFill>
                <a:latin typeface="Calibri"/>
              </a:endParaRPr>
            </a:p>
          </p:txBody>
        </p:sp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BFB7D37B-F083-464F-8914-CF794BAB96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978" y="1759010"/>
            <a:ext cx="4477169" cy="2518407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E04268C-BAD2-BDF5-12AE-821A514CE4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290" y="296310"/>
            <a:ext cx="2386893" cy="62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472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1BD27-5DE5-B8D6-B4B7-2A93E2563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41DF2476-51BB-A959-FD3D-AEF31994AD69}"/>
              </a:ext>
            </a:extLst>
          </p:cNvPr>
          <p:cNvGrpSpPr/>
          <p:nvPr/>
        </p:nvGrpSpPr>
        <p:grpSpPr>
          <a:xfrm>
            <a:off x="-15646" y="1210"/>
            <a:ext cx="354312" cy="6855581"/>
            <a:chOff x="-23469" y="1814"/>
            <a:chExt cx="531468" cy="10283372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F7AD14A-06B8-8CFB-A4D3-D8D93A2C254E}"/>
                </a:ext>
              </a:extLst>
            </p:cNvPr>
            <p:cNvSpPr/>
            <p:nvPr/>
          </p:nvSpPr>
          <p:spPr>
            <a:xfrm>
              <a:off x="0" y="1814"/>
              <a:ext cx="507999" cy="4583636"/>
            </a:xfrm>
            <a:prstGeom prst="rect">
              <a:avLst/>
            </a:prstGeom>
            <a:solidFill>
              <a:srgbClr val="4BACC6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09630">
                <a:defRPr/>
              </a:pPr>
              <a:endParaRPr lang="en-ID" sz="1200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A14944D-5A9D-A71E-A424-F6F58F73E444}"/>
                </a:ext>
              </a:extLst>
            </p:cNvPr>
            <p:cNvSpPr/>
            <p:nvPr/>
          </p:nvSpPr>
          <p:spPr>
            <a:xfrm>
              <a:off x="-22521" y="4585451"/>
              <a:ext cx="529572" cy="1967239"/>
            </a:xfrm>
            <a:prstGeom prst="rect">
              <a:avLst/>
            </a:prstGeom>
            <a:solidFill>
              <a:srgbClr val="9BBB59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09630">
                <a:defRPr/>
              </a:pPr>
              <a:endParaRPr lang="en-ID" sz="1200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BF9DA5A-B36E-1D8E-0AF8-3EF264FC4BD8}"/>
                </a:ext>
              </a:extLst>
            </p:cNvPr>
            <p:cNvSpPr/>
            <p:nvPr/>
          </p:nvSpPr>
          <p:spPr>
            <a:xfrm>
              <a:off x="-23469" y="6534960"/>
              <a:ext cx="530518" cy="3750226"/>
            </a:xfrm>
            <a:prstGeom prst="rect">
              <a:avLst/>
            </a:prstGeom>
            <a:solidFill>
              <a:srgbClr val="F79646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09630">
                <a:defRPr/>
              </a:pPr>
              <a:endParaRPr lang="en-ID" sz="1200" kern="0">
                <a:solidFill>
                  <a:prstClr val="white"/>
                </a:solidFill>
                <a:latin typeface="Calibri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C61B9BB-C5D6-6217-0BA6-CF6DD02E20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02" y="1037442"/>
            <a:ext cx="4410723" cy="551340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2795045-2066-3686-E959-73874C3D1AB3}"/>
              </a:ext>
            </a:extLst>
          </p:cNvPr>
          <p:cNvSpPr/>
          <p:nvPr/>
        </p:nvSpPr>
        <p:spPr>
          <a:xfrm>
            <a:off x="983543" y="431639"/>
            <a:ext cx="388285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LANDASAN PROGRAM KERJA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D5F743AC-1B38-A7D0-B1C3-9C6FC8845B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242" t="31984" r="37661" b="27362"/>
          <a:stretch>
            <a:fillRect/>
          </a:stretch>
        </p:blipFill>
        <p:spPr>
          <a:xfrm>
            <a:off x="6839712" y="2328976"/>
            <a:ext cx="4348571" cy="407780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9360C5B-1A47-E290-0101-79C5D99596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654" y="6406785"/>
            <a:ext cx="3720685" cy="37623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A772AAB-5ED7-F9CC-4FC0-DD23854E436A}"/>
              </a:ext>
            </a:extLst>
          </p:cNvPr>
          <p:cNvSpPr txBox="1"/>
          <p:nvPr/>
        </p:nvSpPr>
        <p:spPr>
          <a:xfrm rot="16200000">
            <a:off x="4105229" y="4154842"/>
            <a:ext cx="4589114" cy="338554"/>
          </a:xfrm>
          <a:prstGeom prst="rect">
            <a:avLst/>
          </a:prstGeom>
          <a:noFill/>
          <a:ln>
            <a:noFill/>
          </a:ln>
          <a:effectLst>
            <a:glow rad="254000">
              <a:schemeClr val="accent1">
                <a:alpha val="40000"/>
              </a:schemeClr>
            </a:glow>
            <a:outerShdw dir="10800000" sx="49000" sy="49000" algn="r" rotWithShape="0">
              <a:prstClr val="black">
                <a:alpha val="77000"/>
              </a:prstClr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 PROGRAM UNGGULAN UIN SGD BDG</a:t>
            </a:r>
            <a:endParaRPr lang="en-ID" sz="1600" b="1" dirty="0">
              <a:solidFill>
                <a:schemeClr val="accent4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CA2D46D-F6AC-AAC3-D47F-1C747C0F88CB}"/>
              </a:ext>
            </a:extLst>
          </p:cNvPr>
          <p:cNvSpPr txBox="1"/>
          <p:nvPr/>
        </p:nvSpPr>
        <p:spPr>
          <a:xfrm>
            <a:off x="6230509" y="1105273"/>
            <a:ext cx="42009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n-ID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Menjadi</a:t>
            </a:r>
            <a:r>
              <a:rPr lang="en-ID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Universitas Islam Negeri yang </a:t>
            </a:r>
            <a:r>
              <a:rPr lang="en-ID" sz="16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Unggul</a:t>
            </a:r>
            <a:r>
              <a:rPr lang="en-ID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sz="16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Kompetitif</a:t>
            </a:r>
            <a:r>
              <a:rPr lang="en-ID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dan </a:t>
            </a:r>
            <a:r>
              <a:rPr lang="en-ID" sz="16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Inovatif</a:t>
            </a:r>
            <a:r>
              <a:rPr lang="en-ID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berbasis</a:t>
            </a:r>
            <a:r>
              <a:rPr lang="en-ID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Rahmatan</a:t>
            </a:r>
            <a:r>
              <a:rPr lang="en-ID" sz="1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Lil Alamin</a:t>
            </a:r>
            <a:r>
              <a:rPr lang="en-ID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</a:t>
            </a:r>
            <a:r>
              <a:rPr lang="en-ID" sz="1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Asia Tenggara</a:t>
            </a:r>
            <a:r>
              <a:rPr lang="en-ID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Tahun</a:t>
            </a:r>
            <a:r>
              <a:rPr lang="en-ID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2029”</a:t>
            </a:r>
            <a:endParaRPr lang="en-US" sz="1600" b="1" i="1" dirty="0">
              <a:solidFill>
                <a:schemeClr val="accent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910322E-10A0-B218-A346-E613609EAA54}"/>
              </a:ext>
            </a:extLst>
          </p:cNvPr>
          <p:cNvSpPr txBox="1"/>
          <p:nvPr/>
        </p:nvSpPr>
        <p:spPr>
          <a:xfrm>
            <a:off x="6284580" y="724027"/>
            <a:ext cx="7178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pc="130" dirty="0">
                <a:solidFill>
                  <a:srgbClr val="2E3E4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VISI</a:t>
            </a:r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9ADBABB9-6B93-A6E4-8E00-483A4CC9CAAD}"/>
              </a:ext>
            </a:extLst>
          </p:cNvPr>
          <p:cNvSpPr/>
          <p:nvPr/>
        </p:nvSpPr>
        <p:spPr>
          <a:xfrm>
            <a:off x="5444519" y="782725"/>
            <a:ext cx="680314" cy="906407"/>
          </a:xfrm>
          <a:prstGeom prst="rightArrow">
            <a:avLst/>
          </a:prstGeom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0C7C8415-EE45-B4CE-A6A4-F9306A7524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711" y="95100"/>
            <a:ext cx="2386893" cy="62442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D54C69EF-5A17-9ACB-EEAA-576DD759174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30"/>
          <a:stretch/>
        </p:blipFill>
        <p:spPr>
          <a:xfrm>
            <a:off x="128002" y="-9144"/>
            <a:ext cx="1021037" cy="104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3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Placeholder 177">
            <a:extLst>
              <a:ext uri="{FF2B5EF4-FFF2-40B4-BE49-F238E27FC236}">
                <a16:creationId xmlns:a16="http://schemas.microsoft.com/office/drawing/2014/main" id="{499315BE-698E-40E6-9056-E456C73A2C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53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868" b="5775"/>
          <a:stretch/>
        </p:blipFill>
        <p:spPr>
          <a:xfrm>
            <a:off x="-19048" y="-1092556"/>
            <a:ext cx="12192000" cy="7992794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9C89F3D2-3B21-4FA3-950B-DE86A077EF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30"/>
          <a:stretch/>
        </p:blipFill>
        <p:spPr>
          <a:xfrm>
            <a:off x="185971" y="0"/>
            <a:ext cx="1140473" cy="1163117"/>
          </a:xfrm>
          <a:prstGeom prst="rect">
            <a:avLst/>
          </a:prstGeom>
        </p:spPr>
      </p:pic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783C68CD-9016-46C4-A948-D5158C457A82}"/>
              </a:ext>
            </a:extLst>
          </p:cNvPr>
          <p:cNvSpPr/>
          <p:nvPr/>
        </p:nvSpPr>
        <p:spPr>
          <a:xfrm rot="5400000">
            <a:off x="10387208" y="5068706"/>
            <a:ext cx="1960536" cy="1649048"/>
          </a:xfrm>
          <a:custGeom>
            <a:avLst/>
            <a:gdLst>
              <a:gd name="connsiteX0" fmla="*/ 2976363 w 6597448"/>
              <a:gd name="connsiteY0" fmla="*/ 0 h 5549254"/>
              <a:gd name="connsiteX1" fmla="*/ 3411354 w 6597448"/>
              <a:gd name="connsiteY1" fmla="*/ 1566908 h 5549254"/>
              <a:gd name="connsiteX2" fmla="*/ 4541082 w 6597448"/>
              <a:gd name="connsiteY2" fmla="*/ 2205681 h 5549254"/>
              <a:gd name="connsiteX3" fmla="*/ 6597448 w 6597448"/>
              <a:gd name="connsiteY3" fmla="*/ 1634812 h 5549254"/>
              <a:gd name="connsiteX4" fmla="*/ 6597448 w 6597448"/>
              <a:gd name="connsiteY4" fmla="*/ 4611174 h 5549254"/>
              <a:gd name="connsiteX5" fmla="*/ 3465986 w 6597448"/>
              <a:gd name="connsiteY5" fmla="*/ 5480502 h 5549254"/>
              <a:gd name="connsiteX6" fmla="*/ 1159385 w 6597448"/>
              <a:gd name="connsiteY6" fmla="*/ 4176299 h 5549254"/>
              <a:gd name="connsiteX7" fmla="*/ 0 w 6597448"/>
              <a:gd name="connsiteY7" fmla="*/ 0 h 5549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97448" h="5549254">
                <a:moveTo>
                  <a:pt x="2976363" y="0"/>
                </a:moveTo>
                <a:lnTo>
                  <a:pt x="3411354" y="1566908"/>
                </a:lnTo>
                <a:cubicBezTo>
                  <a:pt x="3546928" y="2055266"/>
                  <a:pt x="4052724" y="2341255"/>
                  <a:pt x="4541082" y="2205681"/>
                </a:cubicBezTo>
                <a:lnTo>
                  <a:pt x="6597448" y="1634812"/>
                </a:lnTo>
                <a:lnTo>
                  <a:pt x="6597448" y="4611174"/>
                </a:lnTo>
                <a:lnTo>
                  <a:pt x="3465986" y="5480502"/>
                </a:lnTo>
                <a:cubicBezTo>
                  <a:pt x="2468891" y="5757306"/>
                  <a:pt x="1436191" y="5173394"/>
                  <a:pt x="1159385" y="4176299"/>
                </a:cubicBez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F12F7B67-6603-4164-B665-8C449B806DF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64"/>
          <a:stretch/>
        </p:blipFill>
        <p:spPr>
          <a:xfrm>
            <a:off x="-19048" y="4779402"/>
            <a:ext cx="12230096" cy="2094096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BE0827A4-8CE1-4CB0-B6C1-A5EF0121B7B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584" y="6186749"/>
            <a:ext cx="4903226" cy="495809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65956239-98D0-1DB2-6108-0405F8355D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60" t="19840" r="30520" b="17013"/>
          <a:stretch>
            <a:fillRect/>
          </a:stretch>
        </p:blipFill>
        <p:spPr>
          <a:xfrm>
            <a:off x="1836024" y="175443"/>
            <a:ext cx="9369306" cy="6381388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4246A4EA-2DE2-2939-E813-3B9BACC92F8B}"/>
              </a:ext>
            </a:extLst>
          </p:cNvPr>
          <p:cNvSpPr txBox="1"/>
          <p:nvPr/>
        </p:nvSpPr>
        <p:spPr>
          <a:xfrm rot="16200000">
            <a:off x="-1368462" y="3511808"/>
            <a:ext cx="4589114" cy="584775"/>
          </a:xfrm>
          <a:prstGeom prst="rect">
            <a:avLst/>
          </a:prstGeom>
          <a:noFill/>
          <a:ln>
            <a:noFill/>
          </a:ln>
          <a:effectLst>
            <a:glow rad="254000">
              <a:schemeClr val="accent1">
                <a:alpha val="40000"/>
              </a:schemeClr>
            </a:glow>
            <a:outerShdw dir="10800000" sx="49000" sy="49000" algn="r" rotWithShape="0">
              <a:prstClr val="black">
                <a:alpha val="77000"/>
              </a:prstClr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CAPAIAN PERKIN WAREK II UIN SGD BDG TAHUN 2025</a:t>
            </a:r>
            <a:endParaRPr lang="en-ID" sz="1600" b="1" dirty="0">
              <a:solidFill>
                <a:schemeClr val="accent4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64ADC61B-CD3C-0CB4-C45C-457B84A399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93" y="4396435"/>
            <a:ext cx="2138979" cy="285032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957B84CC-6D94-6F39-DB55-149C8CE2E1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713" y="88585"/>
            <a:ext cx="1405140" cy="36759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7DF69D1-4569-80C1-F24E-9C5DC015A6E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713" y="4537694"/>
            <a:ext cx="904015" cy="232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99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47EB7-D9F0-7932-1F90-8910D3777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Placeholder 177">
            <a:extLst>
              <a:ext uri="{FF2B5EF4-FFF2-40B4-BE49-F238E27FC236}">
                <a16:creationId xmlns:a16="http://schemas.microsoft.com/office/drawing/2014/main" id="{0B2533DA-75DA-ABF3-A2AF-6F7C5CF627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53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868" b="5775"/>
          <a:stretch/>
        </p:blipFill>
        <p:spPr>
          <a:xfrm>
            <a:off x="4029" y="-1119296"/>
            <a:ext cx="12192000" cy="7992794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1CBA23FD-C77D-45B5-461F-140ED65660E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30"/>
          <a:stretch/>
        </p:blipFill>
        <p:spPr>
          <a:xfrm>
            <a:off x="185971" y="0"/>
            <a:ext cx="1480248" cy="1509638"/>
          </a:xfrm>
          <a:prstGeom prst="rect">
            <a:avLst/>
          </a:prstGeom>
        </p:spPr>
      </p:pic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D7B25013-401C-5B60-2362-561F68FFFCE6}"/>
              </a:ext>
            </a:extLst>
          </p:cNvPr>
          <p:cNvSpPr/>
          <p:nvPr/>
        </p:nvSpPr>
        <p:spPr>
          <a:xfrm rot="5400000">
            <a:off x="10387208" y="5068706"/>
            <a:ext cx="1960536" cy="1649048"/>
          </a:xfrm>
          <a:custGeom>
            <a:avLst/>
            <a:gdLst>
              <a:gd name="connsiteX0" fmla="*/ 2976363 w 6597448"/>
              <a:gd name="connsiteY0" fmla="*/ 0 h 5549254"/>
              <a:gd name="connsiteX1" fmla="*/ 3411354 w 6597448"/>
              <a:gd name="connsiteY1" fmla="*/ 1566908 h 5549254"/>
              <a:gd name="connsiteX2" fmla="*/ 4541082 w 6597448"/>
              <a:gd name="connsiteY2" fmla="*/ 2205681 h 5549254"/>
              <a:gd name="connsiteX3" fmla="*/ 6597448 w 6597448"/>
              <a:gd name="connsiteY3" fmla="*/ 1634812 h 5549254"/>
              <a:gd name="connsiteX4" fmla="*/ 6597448 w 6597448"/>
              <a:gd name="connsiteY4" fmla="*/ 4611174 h 5549254"/>
              <a:gd name="connsiteX5" fmla="*/ 3465986 w 6597448"/>
              <a:gd name="connsiteY5" fmla="*/ 5480502 h 5549254"/>
              <a:gd name="connsiteX6" fmla="*/ 1159385 w 6597448"/>
              <a:gd name="connsiteY6" fmla="*/ 4176299 h 5549254"/>
              <a:gd name="connsiteX7" fmla="*/ 0 w 6597448"/>
              <a:gd name="connsiteY7" fmla="*/ 0 h 5549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97448" h="5549254">
                <a:moveTo>
                  <a:pt x="2976363" y="0"/>
                </a:moveTo>
                <a:lnTo>
                  <a:pt x="3411354" y="1566908"/>
                </a:lnTo>
                <a:cubicBezTo>
                  <a:pt x="3546928" y="2055266"/>
                  <a:pt x="4052724" y="2341255"/>
                  <a:pt x="4541082" y="2205681"/>
                </a:cubicBezTo>
                <a:lnTo>
                  <a:pt x="6597448" y="1634812"/>
                </a:lnTo>
                <a:lnTo>
                  <a:pt x="6597448" y="4611174"/>
                </a:lnTo>
                <a:lnTo>
                  <a:pt x="3465986" y="5480502"/>
                </a:lnTo>
                <a:cubicBezTo>
                  <a:pt x="2468891" y="5757306"/>
                  <a:pt x="1436191" y="5173394"/>
                  <a:pt x="1159385" y="4176299"/>
                </a:cubicBez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B83E9E75-9451-72DA-4F79-63A1363FBDF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64"/>
          <a:stretch/>
        </p:blipFill>
        <p:spPr>
          <a:xfrm>
            <a:off x="-57144" y="4846182"/>
            <a:ext cx="12230096" cy="20940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A8764E-4F58-6993-4DED-08F4F77F2A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80" t="19442" r="34238" b="17839"/>
          <a:stretch>
            <a:fillRect/>
          </a:stretch>
        </p:blipFill>
        <p:spPr>
          <a:xfrm>
            <a:off x="2252488" y="74419"/>
            <a:ext cx="7359685" cy="67091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167D13E-9B71-FD2B-0430-E190634B1CDF}"/>
              </a:ext>
            </a:extLst>
          </p:cNvPr>
          <p:cNvSpPr txBox="1"/>
          <p:nvPr/>
        </p:nvSpPr>
        <p:spPr>
          <a:xfrm rot="16200000">
            <a:off x="-423319" y="3048829"/>
            <a:ext cx="4589114" cy="584775"/>
          </a:xfrm>
          <a:prstGeom prst="rect">
            <a:avLst/>
          </a:prstGeom>
          <a:noFill/>
          <a:ln>
            <a:noFill/>
          </a:ln>
          <a:effectLst>
            <a:glow rad="254000">
              <a:schemeClr val="accent1">
                <a:alpha val="40000"/>
              </a:schemeClr>
            </a:glow>
            <a:outerShdw dir="10800000" sx="49000" sy="49000" algn="r" rotWithShape="0">
              <a:prstClr val="black">
                <a:alpha val="77000"/>
              </a:prstClr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PERJANJIAN KINERJA WAREK II UIN SGD BDG TAHUN 2025</a:t>
            </a:r>
            <a:endParaRPr lang="en-ID" sz="1600" b="1" dirty="0">
              <a:solidFill>
                <a:schemeClr val="accent4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A1D18F-1272-1759-7A80-F4AD8E02A5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512" y="132476"/>
            <a:ext cx="2010239" cy="52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708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9ADAF-8F26-3223-3A40-0FE9AD68E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77">
            <a:extLst>
              <a:ext uri="{FF2B5EF4-FFF2-40B4-BE49-F238E27FC236}">
                <a16:creationId xmlns:a16="http://schemas.microsoft.com/office/drawing/2014/main" id="{F9516C7A-0C23-A16A-6E68-90944266B4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53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868" b="5775"/>
          <a:stretch/>
        </p:blipFill>
        <p:spPr>
          <a:xfrm>
            <a:off x="0" y="-1094573"/>
            <a:ext cx="12192000" cy="7992794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C5640A1-74DA-1E36-E9B2-04F7DBFC9871}"/>
              </a:ext>
            </a:extLst>
          </p:cNvPr>
          <p:cNvGrpSpPr/>
          <p:nvPr/>
        </p:nvGrpSpPr>
        <p:grpSpPr>
          <a:xfrm>
            <a:off x="169236" y="0"/>
            <a:ext cx="354312" cy="6855581"/>
            <a:chOff x="-23469" y="1814"/>
            <a:chExt cx="531468" cy="1028337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05E195B-AA8D-E88D-B3CA-EDA4728F603A}"/>
                </a:ext>
              </a:extLst>
            </p:cNvPr>
            <p:cNvSpPr/>
            <p:nvPr/>
          </p:nvSpPr>
          <p:spPr>
            <a:xfrm>
              <a:off x="-23469" y="1814"/>
              <a:ext cx="531468" cy="4583636"/>
            </a:xfrm>
            <a:prstGeom prst="rect">
              <a:avLst/>
            </a:prstGeom>
            <a:solidFill>
              <a:srgbClr val="4BACC6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09630">
                <a:defRPr/>
              </a:pPr>
              <a:endParaRPr lang="en-ID" sz="1200"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8AF683E-5FA7-A1F8-04D7-4A34B848673C}"/>
                </a:ext>
              </a:extLst>
            </p:cNvPr>
            <p:cNvSpPr/>
            <p:nvPr/>
          </p:nvSpPr>
          <p:spPr>
            <a:xfrm>
              <a:off x="-22521" y="4585451"/>
              <a:ext cx="529572" cy="1967239"/>
            </a:xfrm>
            <a:prstGeom prst="rect">
              <a:avLst/>
            </a:prstGeom>
            <a:solidFill>
              <a:srgbClr val="9BBB59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09630">
                <a:defRPr/>
              </a:pPr>
              <a:endParaRPr lang="en-ID" sz="1200"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88A4905-52CD-7813-65C2-230354AA269B}"/>
                </a:ext>
              </a:extLst>
            </p:cNvPr>
            <p:cNvSpPr/>
            <p:nvPr/>
          </p:nvSpPr>
          <p:spPr>
            <a:xfrm>
              <a:off x="-23469" y="6534960"/>
              <a:ext cx="530518" cy="3750226"/>
            </a:xfrm>
            <a:prstGeom prst="rect">
              <a:avLst/>
            </a:prstGeom>
            <a:solidFill>
              <a:srgbClr val="F79646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09630">
                <a:defRPr/>
              </a:pPr>
              <a:endParaRPr lang="en-ID" sz="1200"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1EAEB09-35A9-88C5-CAB5-56DF253F495B}"/>
              </a:ext>
            </a:extLst>
          </p:cNvPr>
          <p:cNvGrpSpPr/>
          <p:nvPr/>
        </p:nvGrpSpPr>
        <p:grpSpPr>
          <a:xfrm>
            <a:off x="2359883" y="990112"/>
            <a:ext cx="5817931" cy="5113078"/>
            <a:chOff x="3765550" y="1262063"/>
            <a:chExt cx="4660901" cy="4333876"/>
          </a:xfrm>
        </p:grpSpPr>
        <p:sp>
          <p:nvSpPr>
            <p:cNvPr id="139" name="Freeform 109">
              <a:extLst>
                <a:ext uri="{FF2B5EF4-FFF2-40B4-BE49-F238E27FC236}">
                  <a16:creationId xmlns:a16="http://schemas.microsoft.com/office/drawing/2014/main" id="{5B35452F-D400-A08D-4222-4739C93C5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9888" y="3406776"/>
              <a:ext cx="1706563" cy="584200"/>
            </a:xfrm>
            <a:custGeom>
              <a:avLst/>
              <a:gdLst>
                <a:gd name="T0" fmla="*/ 3026 w 6449"/>
                <a:gd name="T1" fmla="*/ 0 h 2212"/>
                <a:gd name="T2" fmla="*/ 6449 w 6449"/>
                <a:gd name="T3" fmla="*/ 516 h 2212"/>
                <a:gd name="T4" fmla="*/ 0 w 6449"/>
                <a:gd name="T5" fmla="*/ 2212 h 2212"/>
                <a:gd name="T6" fmla="*/ 3 w 6449"/>
                <a:gd name="T7" fmla="*/ 2209 h 2212"/>
                <a:gd name="T8" fmla="*/ 7 w 6449"/>
                <a:gd name="T9" fmla="*/ 2196 h 2212"/>
                <a:gd name="T10" fmla="*/ 15 w 6449"/>
                <a:gd name="T11" fmla="*/ 2175 h 2212"/>
                <a:gd name="T12" fmla="*/ 24 w 6449"/>
                <a:gd name="T13" fmla="*/ 2146 h 2212"/>
                <a:gd name="T14" fmla="*/ 35 w 6449"/>
                <a:gd name="T15" fmla="*/ 2109 h 2212"/>
                <a:gd name="T16" fmla="*/ 46 w 6449"/>
                <a:gd name="T17" fmla="*/ 2064 h 2212"/>
                <a:gd name="T18" fmla="*/ 58 w 6449"/>
                <a:gd name="T19" fmla="*/ 2011 h 2212"/>
                <a:gd name="T20" fmla="*/ 70 w 6449"/>
                <a:gd name="T21" fmla="*/ 1950 h 2212"/>
                <a:gd name="T22" fmla="*/ 74 w 6449"/>
                <a:gd name="T23" fmla="*/ 1917 h 2212"/>
                <a:gd name="T24" fmla="*/ 80 w 6449"/>
                <a:gd name="T25" fmla="*/ 1882 h 2212"/>
                <a:gd name="T26" fmla="*/ 84 w 6449"/>
                <a:gd name="T27" fmla="*/ 1846 h 2212"/>
                <a:gd name="T28" fmla="*/ 89 w 6449"/>
                <a:gd name="T29" fmla="*/ 1807 h 2212"/>
                <a:gd name="T30" fmla="*/ 93 w 6449"/>
                <a:gd name="T31" fmla="*/ 1766 h 2212"/>
                <a:gd name="T32" fmla="*/ 95 w 6449"/>
                <a:gd name="T33" fmla="*/ 1725 h 2212"/>
                <a:gd name="T34" fmla="*/ 98 w 6449"/>
                <a:gd name="T35" fmla="*/ 1681 h 2212"/>
                <a:gd name="T36" fmla="*/ 100 w 6449"/>
                <a:gd name="T37" fmla="*/ 1634 h 2212"/>
                <a:gd name="T38" fmla="*/ 101 w 6449"/>
                <a:gd name="T39" fmla="*/ 1587 h 2212"/>
                <a:gd name="T40" fmla="*/ 101 w 6449"/>
                <a:gd name="T41" fmla="*/ 1537 h 2212"/>
                <a:gd name="T42" fmla="*/ 100 w 6449"/>
                <a:gd name="T43" fmla="*/ 1487 h 2212"/>
                <a:gd name="T44" fmla="*/ 97 w 6449"/>
                <a:gd name="T45" fmla="*/ 1434 h 2212"/>
                <a:gd name="T46" fmla="*/ 95 w 6449"/>
                <a:gd name="T47" fmla="*/ 1379 h 2212"/>
                <a:gd name="T48" fmla="*/ 91 w 6449"/>
                <a:gd name="T49" fmla="*/ 1323 h 2212"/>
                <a:gd name="T50" fmla="*/ 85 w 6449"/>
                <a:gd name="T51" fmla="*/ 1266 h 2212"/>
                <a:gd name="T52" fmla="*/ 78 w 6449"/>
                <a:gd name="T53" fmla="*/ 1206 h 2212"/>
                <a:gd name="T54" fmla="*/ 3026 w 6449"/>
                <a:gd name="T55" fmla="*/ 0 h 2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49" h="2212">
                  <a:moveTo>
                    <a:pt x="3026" y="0"/>
                  </a:moveTo>
                  <a:lnTo>
                    <a:pt x="6449" y="516"/>
                  </a:lnTo>
                  <a:lnTo>
                    <a:pt x="0" y="2212"/>
                  </a:lnTo>
                  <a:lnTo>
                    <a:pt x="3" y="2209"/>
                  </a:lnTo>
                  <a:lnTo>
                    <a:pt x="7" y="2196"/>
                  </a:lnTo>
                  <a:lnTo>
                    <a:pt x="15" y="2175"/>
                  </a:lnTo>
                  <a:lnTo>
                    <a:pt x="24" y="2146"/>
                  </a:lnTo>
                  <a:lnTo>
                    <a:pt x="35" y="2109"/>
                  </a:lnTo>
                  <a:lnTo>
                    <a:pt x="46" y="2064"/>
                  </a:lnTo>
                  <a:lnTo>
                    <a:pt x="58" y="2011"/>
                  </a:lnTo>
                  <a:lnTo>
                    <a:pt x="70" y="1950"/>
                  </a:lnTo>
                  <a:lnTo>
                    <a:pt x="74" y="1917"/>
                  </a:lnTo>
                  <a:lnTo>
                    <a:pt x="80" y="1882"/>
                  </a:lnTo>
                  <a:lnTo>
                    <a:pt x="84" y="1846"/>
                  </a:lnTo>
                  <a:lnTo>
                    <a:pt x="89" y="1807"/>
                  </a:lnTo>
                  <a:lnTo>
                    <a:pt x="93" y="1766"/>
                  </a:lnTo>
                  <a:lnTo>
                    <a:pt x="95" y="1725"/>
                  </a:lnTo>
                  <a:lnTo>
                    <a:pt x="98" y="1681"/>
                  </a:lnTo>
                  <a:lnTo>
                    <a:pt x="100" y="1634"/>
                  </a:lnTo>
                  <a:lnTo>
                    <a:pt x="101" y="1587"/>
                  </a:lnTo>
                  <a:lnTo>
                    <a:pt x="101" y="1537"/>
                  </a:lnTo>
                  <a:lnTo>
                    <a:pt x="100" y="1487"/>
                  </a:lnTo>
                  <a:lnTo>
                    <a:pt x="97" y="1434"/>
                  </a:lnTo>
                  <a:lnTo>
                    <a:pt x="95" y="1379"/>
                  </a:lnTo>
                  <a:lnTo>
                    <a:pt x="91" y="1323"/>
                  </a:lnTo>
                  <a:lnTo>
                    <a:pt x="85" y="1266"/>
                  </a:lnTo>
                  <a:lnTo>
                    <a:pt x="78" y="1206"/>
                  </a:lnTo>
                  <a:lnTo>
                    <a:pt x="3026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" name="Freeform 110">
              <a:extLst>
                <a:ext uri="{FF2B5EF4-FFF2-40B4-BE49-F238E27FC236}">
                  <a16:creationId xmlns:a16="http://schemas.microsoft.com/office/drawing/2014/main" id="{9A10DC17-21CA-0FC7-84A5-37AAF3E6CE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8275" y="2711451"/>
              <a:ext cx="1001713" cy="1014413"/>
            </a:xfrm>
            <a:custGeom>
              <a:avLst/>
              <a:gdLst>
                <a:gd name="T0" fmla="*/ 3786 w 3786"/>
                <a:gd name="T1" fmla="*/ 2625 h 3831"/>
                <a:gd name="T2" fmla="*/ 838 w 3786"/>
                <a:gd name="T3" fmla="*/ 3831 h 3831"/>
                <a:gd name="T4" fmla="*/ 840 w 3786"/>
                <a:gd name="T5" fmla="*/ 3820 h 3831"/>
                <a:gd name="T6" fmla="*/ 842 w 3786"/>
                <a:gd name="T7" fmla="*/ 3789 h 3831"/>
                <a:gd name="T8" fmla="*/ 844 w 3786"/>
                <a:gd name="T9" fmla="*/ 3766 h 3831"/>
                <a:gd name="T10" fmla="*/ 845 w 3786"/>
                <a:gd name="T11" fmla="*/ 3739 h 3831"/>
                <a:gd name="T12" fmla="*/ 845 w 3786"/>
                <a:gd name="T13" fmla="*/ 3706 h 3831"/>
                <a:gd name="T14" fmla="*/ 845 w 3786"/>
                <a:gd name="T15" fmla="*/ 3669 h 3831"/>
                <a:gd name="T16" fmla="*/ 844 w 3786"/>
                <a:gd name="T17" fmla="*/ 3629 h 3831"/>
                <a:gd name="T18" fmla="*/ 842 w 3786"/>
                <a:gd name="T19" fmla="*/ 3584 h 3831"/>
                <a:gd name="T20" fmla="*/ 839 w 3786"/>
                <a:gd name="T21" fmla="*/ 3534 h 3831"/>
                <a:gd name="T22" fmla="*/ 832 w 3786"/>
                <a:gd name="T23" fmla="*/ 3480 h 3831"/>
                <a:gd name="T24" fmla="*/ 825 w 3786"/>
                <a:gd name="T25" fmla="*/ 3423 h 3831"/>
                <a:gd name="T26" fmla="*/ 815 w 3786"/>
                <a:gd name="T27" fmla="*/ 3362 h 3831"/>
                <a:gd name="T28" fmla="*/ 803 w 3786"/>
                <a:gd name="T29" fmla="*/ 3297 h 3831"/>
                <a:gd name="T30" fmla="*/ 788 w 3786"/>
                <a:gd name="T31" fmla="*/ 3230 h 3831"/>
                <a:gd name="T32" fmla="*/ 770 w 3786"/>
                <a:gd name="T33" fmla="*/ 3159 h 3831"/>
                <a:gd name="T34" fmla="*/ 749 w 3786"/>
                <a:gd name="T35" fmla="*/ 3084 h 3831"/>
                <a:gd name="T36" fmla="*/ 725 w 3786"/>
                <a:gd name="T37" fmla="*/ 3007 h 3831"/>
                <a:gd name="T38" fmla="*/ 698 w 3786"/>
                <a:gd name="T39" fmla="*/ 2927 h 3831"/>
                <a:gd name="T40" fmla="*/ 667 w 3786"/>
                <a:gd name="T41" fmla="*/ 2843 h 3831"/>
                <a:gd name="T42" fmla="*/ 631 w 3786"/>
                <a:gd name="T43" fmla="*/ 2757 h 3831"/>
                <a:gd name="T44" fmla="*/ 591 w 3786"/>
                <a:gd name="T45" fmla="*/ 2668 h 3831"/>
                <a:gd name="T46" fmla="*/ 546 w 3786"/>
                <a:gd name="T47" fmla="*/ 2578 h 3831"/>
                <a:gd name="T48" fmla="*/ 497 w 3786"/>
                <a:gd name="T49" fmla="*/ 2484 h 3831"/>
                <a:gd name="T50" fmla="*/ 443 w 3786"/>
                <a:gd name="T51" fmla="*/ 2388 h 3831"/>
                <a:gd name="T52" fmla="*/ 384 w 3786"/>
                <a:gd name="T53" fmla="*/ 2292 h 3831"/>
                <a:gd name="T54" fmla="*/ 319 w 3786"/>
                <a:gd name="T55" fmla="*/ 2193 h 3831"/>
                <a:gd name="T56" fmla="*/ 247 w 3786"/>
                <a:gd name="T57" fmla="*/ 2091 h 3831"/>
                <a:gd name="T58" fmla="*/ 171 w 3786"/>
                <a:gd name="T59" fmla="*/ 1988 h 3831"/>
                <a:gd name="T60" fmla="*/ 89 w 3786"/>
                <a:gd name="T61" fmla="*/ 1883 h 3831"/>
                <a:gd name="T62" fmla="*/ 0 w 3786"/>
                <a:gd name="T63" fmla="*/ 1778 h 3831"/>
                <a:gd name="T64" fmla="*/ 2553 w 3786"/>
                <a:gd name="T65" fmla="*/ 0 h 3831"/>
                <a:gd name="T66" fmla="*/ 2567 w 3786"/>
                <a:gd name="T67" fmla="*/ 14 h 3831"/>
                <a:gd name="T68" fmla="*/ 2607 w 3786"/>
                <a:gd name="T69" fmla="*/ 51 h 3831"/>
                <a:gd name="T70" fmla="*/ 2635 w 3786"/>
                <a:gd name="T71" fmla="*/ 78 h 3831"/>
                <a:gd name="T72" fmla="*/ 2668 w 3786"/>
                <a:gd name="T73" fmla="*/ 113 h 3831"/>
                <a:gd name="T74" fmla="*/ 2707 w 3786"/>
                <a:gd name="T75" fmla="*/ 151 h 3831"/>
                <a:gd name="T76" fmla="*/ 2749 w 3786"/>
                <a:gd name="T77" fmla="*/ 196 h 3831"/>
                <a:gd name="T78" fmla="*/ 2795 w 3786"/>
                <a:gd name="T79" fmla="*/ 247 h 3831"/>
                <a:gd name="T80" fmla="*/ 2845 w 3786"/>
                <a:gd name="T81" fmla="*/ 302 h 3831"/>
                <a:gd name="T82" fmla="*/ 2896 w 3786"/>
                <a:gd name="T83" fmla="*/ 362 h 3831"/>
                <a:gd name="T84" fmla="*/ 2950 w 3786"/>
                <a:gd name="T85" fmla="*/ 428 h 3831"/>
                <a:gd name="T86" fmla="*/ 3005 w 3786"/>
                <a:gd name="T87" fmla="*/ 500 h 3831"/>
                <a:gd name="T88" fmla="*/ 3063 w 3786"/>
                <a:gd name="T89" fmla="*/ 575 h 3831"/>
                <a:gd name="T90" fmla="*/ 3121 w 3786"/>
                <a:gd name="T91" fmla="*/ 655 h 3831"/>
                <a:gd name="T92" fmla="*/ 3179 w 3786"/>
                <a:gd name="T93" fmla="*/ 741 h 3831"/>
                <a:gd name="T94" fmla="*/ 3238 w 3786"/>
                <a:gd name="T95" fmla="*/ 830 h 3831"/>
                <a:gd name="T96" fmla="*/ 3295 w 3786"/>
                <a:gd name="T97" fmla="*/ 924 h 3831"/>
                <a:gd name="T98" fmla="*/ 3352 w 3786"/>
                <a:gd name="T99" fmla="*/ 1022 h 3831"/>
                <a:gd name="T100" fmla="*/ 3407 w 3786"/>
                <a:gd name="T101" fmla="*/ 1124 h 3831"/>
                <a:gd name="T102" fmla="*/ 3461 w 3786"/>
                <a:gd name="T103" fmla="*/ 1231 h 3831"/>
                <a:gd name="T104" fmla="*/ 3512 w 3786"/>
                <a:gd name="T105" fmla="*/ 1340 h 3831"/>
                <a:gd name="T106" fmla="*/ 3559 w 3786"/>
                <a:gd name="T107" fmla="*/ 1454 h 3831"/>
                <a:gd name="T108" fmla="*/ 3604 w 3786"/>
                <a:gd name="T109" fmla="*/ 1571 h 3831"/>
                <a:gd name="T110" fmla="*/ 3645 w 3786"/>
                <a:gd name="T111" fmla="*/ 1692 h 3831"/>
                <a:gd name="T112" fmla="*/ 3681 w 3786"/>
                <a:gd name="T113" fmla="*/ 1816 h 3831"/>
                <a:gd name="T114" fmla="*/ 3713 w 3786"/>
                <a:gd name="T115" fmla="*/ 1944 h 3831"/>
                <a:gd name="T116" fmla="*/ 3741 w 3786"/>
                <a:gd name="T117" fmla="*/ 2075 h 3831"/>
                <a:gd name="T118" fmla="*/ 3762 w 3786"/>
                <a:gd name="T119" fmla="*/ 2208 h 3831"/>
                <a:gd name="T120" fmla="*/ 3776 w 3786"/>
                <a:gd name="T121" fmla="*/ 2344 h 3831"/>
                <a:gd name="T122" fmla="*/ 3785 w 3786"/>
                <a:gd name="T123" fmla="*/ 2484 h 3831"/>
                <a:gd name="T124" fmla="*/ 3786 w 3786"/>
                <a:gd name="T125" fmla="*/ 2625 h 3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786" h="3831">
                  <a:moveTo>
                    <a:pt x="3786" y="2625"/>
                  </a:moveTo>
                  <a:lnTo>
                    <a:pt x="838" y="3831"/>
                  </a:lnTo>
                  <a:lnTo>
                    <a:pt x="840" y="3820"/>
                  </a:lnTo>
                  <a:lnTo>
                    <a:pt x="842" y="3789"/>
                  </a:lnTo>
                  <a:lnTo>
                    <a:pt x="844" y="3766"/>
                  </a:lnTo>
                  <a:lnTo>
                    <a:pt x="845" y="3739"/>
                  </a:lnTo>
                  <a:lnTo>
                    <a:pt x="845" y="3706"/>
                  </a:lnTo>
                  <a:lnTo>
                    <a:pt x="845" y="3669"/>
                  </a:lnTo>
                  <a:lnTo>
                    <a:pt x="844" y="3629"/>
                  </a:lnTo>
                  <a:lnTo>
                    <a:pt x="842" y="3584"/>
                  </a:lnTo>
                  <a:lnTo>
                    <a:pt x="839" y="3534"/>
                  </a:lnTo>
                  <a:lnTo>
                    <a:pt x="832" y="3480"/>
                  </a:lnTo>
                  <a:lnTo>
                    <a:pt x="825" y="3423"/>
                  </a:lnTo>
                  <a:lnTo>
                    <a:pt x="815" y="3362"/>
                  </a:lnTo>
                  <a:lnTo>
                    <a:pt x="803" y="3297"/>
                  </a:lnTo>
                  <a:lnTo>
                    <a:pt x="788" y="3230"/>
                  </a:lnTo>
                  <a:lnTo>
                    <a:pt x="770" y="3159"/>
                  </a:lnTo>
                  <a:lnTo>
                    <a:pt x="749" y="3084"/>
                  </a:lnTo>
                  <a:lnTo>
                    <a:pt x="725" y="3007"/>
                  </a:lnTo>
                  <a:lnTo>
                    <a:pt x="698" y="2927"/>
                  </a:lnTo>
                  <a:lnTo>
                    <a:pt x="667" y="2843"/>
                  </a:lnTo>
                  <a:lnTo>
                    <a:pt x="631" y="2757"/>
                  </a:lnTo>
                  <a:lnTo>
                    <a:pt x="591" y="2668"/>
                  </a:lnTo>
                  <a:lnTo>
                    <a:pt x="546" y="2578"/>
                  </a:lnTo>
                  <a:lnTo>
                    <a:pt x="497" y="2484"/>
                  </a:lnTo>
                  <a:lnTo>
                    <a:pt x="443" y="2388"/>
                  </a:lnTo>
                  <a:lnTo>
                    <a:pt x="384" y="2292"/>
                  </a:lnTo>
                  <a:lnTo>
                    <a:pt x="319" y="2193"/>
                  </a:lnTo>
                  <a:lnTo>
                    <a:pt x="247" y="2091"/>
                  </a:lnTo>
                  <a:lnTo>
                    <a:pt x="171" y="1988"/>
                  </a:lnTo>
                  <a:lnTo>
                    <a:pt x="89" y="1883"/>
                  </a:lnTo>
                  <a:lnTo>
                    <a:pt x="0" y="1778"/>
                  </a:lnTo>
                  <a:lnTo>
                    <a:pt x="2553" y="0"/>
                  </a:lnTo>
                  <a:lnTo>
                    <a:pt x="2567" y="14"/>
                  </a:lnTo>
                  <a:lnTo>
                    <a:pt x="2607" y="51"/>
                  </a:lnTo>
                  <a:lnTo>
                    <a:pt x="2635" y="78"/>
                  </a:lnTo>
                  <a:lnTo>
                    <a:pt x="2668" y="113"/>
                  </a:lnTo>
                  <a:lnTo>
                    <a:pt x="2707" y="151"/>
                  </a:lnTo>
                  <a:lnTo>
                    <a:pt x="2749" y="196"/>
                  </a:lnTo>
                  <a:lnTo>
                    <a:pt x="2795" y="247"/>
                  </a:lnTo>
                  <a:lnTo>
                    <a:pt x="2845" y="302"/>
                  </a:lnTo>
                  <a:lnTo>
                    <a:pt x="2896" y="362"/>
                  </a:lnTo>
                  <a:lnTo>
                    <a:pt x="2950" y="428"/>
                  </a:lnTo>
                  <a:lnTo>
                    <a:pt x="3005" y="500"/>
                  </a:lnTo>
                  <a:lnTo>
                    <a:pt x="3063" y="575"/>
                  </a:lnTo>
                  <a:lnTo>
                    <a:pt x="3121" y="655"/>
                  </a:lnTo>
                  <a:lnTo>
                    <a:pt x="3179" y="741"/>
                  </a:lnTo>
                  <a:lnTo>
                    <a:pt x="3238" y="830"/>
                  </a:lnTo>
                  <a:lnTo>
                    <a:pt x="3295" y="924"/>
                  </a:lnTo>
                  <a:lnTo>
                    <a:pt x="3352" y="1022"/>
                  </a:lnTo>
                  <a:lnTo>
                    <a:pt x="3407" y="1124"/>
                  </a:lnTo>
                  <a:lnTo>
                    <a:pt x="3461" y="1231"/>
                  </a:lnTo>
                  <a:lnTo>
                    <a:pt x="3512" y="1340"/>
                  </a:lnTo>
                  <a:lnTo>
                    <a:pt x="3559" y="1454"/>
                  </a:lnTo>
                  <a:lnTo>
                    <a:pt x="3604" y="1571"/>
                  </a:lnTo>
                  <a:lnTo>
                    <a:pt x="3645" y="1692"/>
                  </a:lnTo>
                  <a:lnTo>
                    <a:pt x="3681" y="1816"/>
                  </a:lnTo>
                  <a:lnTo>
                    <a:pt x="3713" y="1944"/>
                  </a:lnTo>
                  <a:lnTo>
                    <a:pt x="3741" y="2075"/>
                  </a:lnTo>
                  <a:lnTo>
                    <a:pt x="3762" y="2208"/>
                  </a:lnTo>
                  <a:lnTo>
                    <a:pt x="3776" y="2344"/>
                  </a:lnTo>
                  <a:lnTo>
                    <a:pt x="3785" y="2484"/>
                  </a:lnTo>
                  <a:lnTo>
                    <a:pt x="3786" y="2625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Freeform 111">
              <a:extLst>
                <a:ext uri="{FF2B5EF4-FFF2-40B4-BE49-F238E27FC236}">
                  <a16:creationId xmlns:a16="http://schemas.microsoft.com/office/drawing/2014/main" id="{01CB71A7-FB8E-16CC-C224-C43A228DD82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4550" y="2187576"/>
              <a:ext cx="1231900" cy="1355725"/>
            </a:xfrm>
            <a:custGeom>
              <a:avLst/>
              <a:gdLst>
                <a:gd name="T0" fmla="*/ 1233 w 4656"/>
                <a:gd name="T1" fmla="*/ 4607 h 5123"/>
                <a:gd name="T2" fmla="*/ 4656 w 4656"/>
                <a:gd name="T3" fmla="*/ 5123 h 5123"/>
                <a:gd name="T4" fmla="*/ 4653 w 4656"/>
                <a:gd name="T5" fmla="*/ 5089 h 5123"/>
                <a:gd name="T6" fmla="*/ 4642 w 4656"/>
                <a:gd name="T7" fmla="*/ 4991 h 5123"/>
                <a:gd name="T8" fmla="*/ 4633 w 4656"/>
                <a:gd name="T9" fmla="*/ 4920 h 5123"/>
                <a:gd name="T10" fmla="*/ 4621 w 4656"/>
                <a:gd name="T11" fmla="*/ 4834 h 5123"/>
                <a:gd name="T12" fmla="*/ 4605 w 4656"/>
                <a:gd name="T13" fmla="*/ 4736 h 5123"/>
                <a:gd name="T14" fmla="*/ 4587 w 4656"/>
                <a:gd name="T15" fmla="*/ 4625 h 5123"/>
                <a:gd name="T16" fmla="*/ 4565 w 4656"/>
                <a:gd name="T17" fmla="*/ 4501 h 5123"/>
                <a:gd name="T18" fmla="*/ 4538 w 4656"/>
                <a:gd name="T19" fmla="*/ 4367 h 5123"/>
                <a:gd name="T20" fmla="*/ 4508 w 4656"/>
                <a:gd name="T21" fmla="*/ 4222 h 5123"/>
                <a:gd name="T22" fmla="*/ 4473 w 4656"/>
                <a:gd name="T23" fmla="*/ 4068 h 5123"/>
                <a:gd name="T24" fmla="*/ 4432 w 4656"/>
                <a:gd name="T25" fmla="*/ 3904 h 5123"/>
                <a:gd name="T26" fmla="*/ 4387 w 4656"/>
                <a:gd name="T27" fmla="*/ 3732 h 5123"/>
                <a:gd name="T28" fmla="*/ 4337 w 4656"/>
                <a:gd name="T29" fmla="*/ 3552 h 5123"/>
                <a:gd name="T30" fmla="*/ 4281 w 4656"/>
                <a:gd name="T31" fmla="*/ 3366 h 5123"/>
                <a:gd name="T32" fmla="*/ 4219 w 4656"/>
                <a:gd name="T33" fmla="*/ 3172 h 5123"/>
                <a:gd name="T34" fmla="*/ 4150 w 4656"/>
                <a:gd name="T35" fmla="*/ 2974 h 5123"/>
                <a:gd name="T36" fmla="*/ 4075 w 4656"/>
                <a:gd name="T37" fmla="*/ 2770 h 5123"/>
                <a:gd name="T38" fmla="*/ 3992 w 4656"/>
                <a:gd name="T39" fmla="*/ 2563 h 5123"/>
                <a:gd name="T40" fmla="*/ 3903 w 4656"/>
                <a:gd name="T41" fmla="*/ 2352 h 5123"/>
                <a:gd name="T42" fmla="*/ 3805 w 4656"/>
                <a:gd name="T43" fmla="*/ 2139 h 5123"/>
                <a:gd name="T44" fmla="*/ 3700 w 4656"/>
                <a:gd name="T45" fmla="*/ 1922 h 5123"/>
                <a:gd name="T46" fmla="*/ 3588 w 4656"/>
                <a:gd name="T47" fmla="*/ 1705 h 5123"/>
                <a:gd name="T48" fmla="*/ 3466 w 4656"/>
                <a:gd name="T49" fmla="*/ 1487 h 5123"/>
                <a:gd name="T50" fmla="*/ 3336 w 4656"/>
                <a:gd name="T51" fmla="*/ 1269 h 5123"/>
                <a:gd name="T52" fmla="*/ 3197 w 4656"/>
                <a:gd name="T53" fmla="*/ 1051 h 5123"/>
                <a:gd name="T54" fmla="*/ 3050 w 4656"/>
                <a:gd name="T55" fmla="*/ 836 h 5123"/>
                <a:gd name="T56" fmla="*/ 2891 w 4656"/>
                <a:gd name="T57" fmla="*/ 622 h 5123"/>
                <a:gd name="T58" fmla="*/ 2724 w 4656"/>
                <a:gd name="T59" fmla="*/ 411 h 5123"/>
                <a:gd name="T60" fmla="*/ 2546 w 4656"/>
                <a:gd name="T61" fmla="*/ 204 h 5123"/>
                <a:gd name="T62" fmla="*/ 2358 w 4656"/>
                <a:gd name="T63" fmla="*/ 0 h 5123"/>
                <a:gd name="T64" fmla="*/ 0 w 4656"/>
                <a:gd name="T65" fmla="*/ 1982 h 5123"/>
                <a:gd name="T66" fmla="*/ 14 w 4656"/>
                <a:gd name="T67" fmla="*/ 1997 h 5123"/>
                <a:gd name="T68" fmla="*/ 54 w 4656"/>
                <a:gd name="T69" fmla="*/ 2037 h 5123"/>
                <a:gd name="T70" fmla="*/ 81 w 4656"/>
                <a:gd name="T71" fmla="*/ 2068 h 5123"/>
                <a:gd name="T72" fmla="*/ 114 w 4656"/>
                <a:gd name="T73" fmla="*/ 2104 h 5123"/>
                <a:gd name="T74" fmla="*/ 152 w 4656"/>
                <a:gd name="T75" fmla="*/ 2146 h 5123"/>
                <a:gd name="T76" fmla="*/ 194 w 4656"/>
                <a:gd name="T77" fmla="*/ 2195 h 5123"/>
                <a:gd name="T78" fmla="*/ 239 w 4656"/>
                <a:gd name="T79" fmla="*/ 2249 h 5123"/>
                <a:gd name="T80" fmla="*/ 287 w 4656"/>
                <a:gd name="T81" fmla="*/ 2308 h 5123"/>
                <a:gd name="T82" fmla="*/ 339 w 4656"/>
                <a:gd name="T83" fmla="*/ 2372 h 5123"/>
                <a:gd name="T84" fmla="*/ 392 w 4656"/>
                <a:gd name="T85" fmla="*/ 2441 h 5123"/>
                <a:gd name="T86" fmla="*/ 448 w 4656"/>
                <a:gd name="T87" fmla="*/ 2516 h 5123"/>
                <a:gd name="T88" fmla="*/ 504 w 4656"/>
                <a:gd name="T89" fmla="*/ 2595 h 5123"/>
                <a:gd name="T90" fmla="*/ 561 w 4656"/>
                <a:gd name="T91" fmla="*/ 2679 h 5123"/>
                <a:gd name="T92" fmla="*/ 620 w 4656"/>
                <a:gd name="T93" fmla="*/ 2767 h 5123"/>
                <a:gd name="T94" fmla="*/ 677 w 4656"/>
                <a:gd name="T95" fmla="*/ 2858 h 5123"/>
                <a:gd name="T96" fmla="*/ 735 w 4656"/>
                <a:gd name="T97" fmla="*/ 2955 h 5123"/>
                <a:gd name="T98" fmla="*/ 791 w 4656"/>
                <a:gd name="T99" fmla="*/ 3054 h 5123"/>
                <a:gd name="T100" fmla="*/ 847 w 4656"/>
                <a:gd name="T101" fmla="*/ 3158 h 5123"/>
                <a:gd name="T102" fmla="*/ 899 w 4656"/>
                <a:gd name="T103" fmla="*/ 3264 h 5123"/>
                <a:gd name="T104" fmla="*/ 951 w 4656"/>
                <a:gd name="T105" fmla="*/ 3374 h 5123"/>
                <a:gd name="T106" fmla="*/ 998 w 4656"/>
                <a:gd name="T107" fmla="*/ 3488 h 5123"/>
                <a:gd name="T108" fmla="*/ 1044 w 4656"/>
                <a:gd name="T109" fmla="*/ 3603 h 5123"/>
                <a:gd name="T110" fmla="*/ 1085 w 4656"/>
                <a:gd name="T111" fmla="*/ 3721 h 5123"/>
                <a:gd name="T112" fmla="*/ 1122 w 4656"/>
                <a:gd name="T113" fmla="*/ 3842 h 5123"/>
                <a:gd name="T114" fmla="*/ 1155 w 4656"/>
                <a:gd name="T115" fmla="*/ 3965 h 5123"/>
                <a:gd name="T116" fmla="*/ 1182 w 4656"/>
                <a:gd name="T117" fmla="*/ 4090 h 5123"/>
                <a:gd name="T118" fmla="*/ 1204 w 4656"/>
                <a:gd name="T119" fmla="*/ 4217 h 5123"/>
                <a:gd name="T120" fmla="*/ 1220 w 4656"/>
                <a:gd name="T121" fmla="*/ 4346 h 5123"/>
                <a:gd name="T122" fmla="*/ 1230 w 4656"/>
                <a:gd name="T123" fmla="*/ 4476 h 5123"/>
                <a:gd name="T124" fmla="*/ 1233 w 4656"/>
                <a:gd name="T125" fmla="*/ 4607 h 5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656" h="5123">
                  <a:moveTo>
                    <a:pt x="1233" y="4607"/>
                  </a:moveTo>
                  <a:lnTo>
                    <a:pt x="4656" y="5123"/>
                  </a:lnTo>
                  <a:lnTo>
                    <a:pt x="4653" y="5089"/>
                  </a:lnTo>
                  <a:lnTo>
                    <a:pt x="4642" y="4991"/>
                  </a:lnTo>
                  <a:lnTo>
                    <a:pt x="4633" y="4920"/>
                  </a:lnTo>
                  <a:lnTo>
                    <a:pt x="4621" y="4834"/>
                  </a:lnTo>
                  <a:lnTo>
                    <a:pt x="4605" y="4736"/>
                  </a:lnTo>
                  <a:lnTo>
                    <a:pt x="4587" y="4625"/>
                  </a:lnTo>
                  <a:lnTo>
                    <a:pt x="4565" y="4501"/>
                  </a:lnTo>
                  <a:lnTo>
                    <a:pt x="4538" y="4367"/>
                  </a:lnTo>
                  <a:lnTo>
                    <a:pt x="4508" y="4222"/>
                  </a:lnTo>
                  <a:lnTo>
                    <a:pt x="4473" y="4068"/>
                  </a:lnTo>
                  <a:lnTo>
                    <a:pt x="4432" y="3904"/>
                  </a:lnTo>
                  <a:lnTo>
                    <a:pt x="4387" y="3732"/>
                  </a:lnTo>
                  <a:lnTo>
                    <a:pt x="4337" y="3552"/>
                  </a:lnTo>
                  <a:lnTo>
                    <a:pt x="4281" y="3366"/>
                  </a:lnTo>
                  <a:lnTo>
                    <a:pt x="4219" y="3172"/>
                  </a:lnTo>
                  <a:lnTo>
                    <a:pt x="4150" y="2974"/>
                  </a:lnTo>
                  <a:lnTo>
                    <a:pt x="4075" y="2770"/>
                  </a:lnTo>
                  <a:lnTo>
                    <a:pt x="3992" y="2563"/>
                  </a:lnTo>
                  <a:lnTo>
                    <a:pt x="3903" y="2352"/>
                  </a:lnTo>
                  <a:lnTo>
                    <a:pt x="3805" y="2139"/>
                  </a:lnTo>
                  <a:lnTo>
                    <a:pt x="3700" y="1922"/>
                  </a:lnTo>
                  <a:lnTo>
                    <a:pt x="3588" y="1705"/>
                  </a:lnTo>
                  <a:lnTo>
                    <a:pt x="3466" y="1487"/>
                  </a:lnTo>
                  <a:lnTo>
                    <a:pt x="3336" y="1269"/>
                  </a:lnTo>
                  <a:lnTo>
                    <a:pt x="3197" y="1051"/>
                  </a:lnTo>
                  <a:lnTo>
                    <a:pt x="3050" y="836"/>
                  </a:lnTo>
                  <a:lnTo>
                    <a:pt x="2891" y="622"/>
                  </a:lnTo>
                  <a:lnTo>
                    <a:pt x="2724" y="411"/>
                  </a:lnTo>
                  <a:lnTo>
                    <a:pt x="2546" y="204"/>
                  </a:lnTo>
                  <a:lnTo>
                    <a:pt x="2358" y="0"/>
                  </a:lnTo>
                  <a:lnTo>
                    <a:pt x="0" y="1982"/>
                  </a:lnTo>
                  <a:lnTo>
                    <a:pt x="14" y="1997"/>
                  </a:lnTo>
                  <a:lnTo>
                    <a:pt x="54" y="2037"/>
                  </a:lnTo>
                  <a:lnTo>
                    <a:pt x="81" y="2068"/>
                  </a:lnTo>
                  <a:lnTo>
                    <a:pt x="114" y="2104"/>
                  </a:lnTo>
                  <a:lnTo>
                    <a:pt x="152" y="2146"/>
                  </a:lnTo>
                  <a:lnTo>
                    <a:pt x="194" y="2195"/>
                  </a:lnTo>
                  <a:lnTo>
                    <a:pt x="239" y="2249"/>
                  </a:lnTo>
                  <a:lnTo>
                    <a:pt x="287" y="2308"/>
                  </a:lnTo>
                  <a:lnTo>
                    <a:pt x="339" y="2372"/>
                  </a:lnTo>
                  <a:lnTo>
                    <a:pt x="392" y="2441"/>
                  </a:lnTo>
                  <a:lnTo>
                    <a:pt x="448" y="2516"/>
                  </a:lnTo>
                  <a:lnTo>
                    <a:pt x="504" y="2595"/>
                  </a:lnTo>
                  <a:lnTo>
                    <a:pt x="561" y="2679"/>
                  </a:lnTo>
                  <a:lnTo>
                    <a:pt x="620" y="2767"/>
                  </a:lnTo>
                  <a:lnTo>
                    <a:pt x="677" y="2858"/>
                  </a:lnTo>
                  <a:lnTo>
                    <a:pt x="735" y="2955"/>
                  </a:lnTo>
                  <a:lnTo>
                    <a:pt x="791" y="3054"/>
                  </a:lnTo>
                  <a:lnTo>
                    <a:pt x="847" y="3158"/>
                  </a:lnTo>
                  <a:lnTo>
                    <a:pt x="899" y="3264"/>
                  </a:lnTo>
                  <a:lnTo>
                    <a:pt x="951" y="3374"/>
                  </a:lnTo>
                  <a:lnTo>
                    <a:pt x="998" y="3488"/>
                  </a:lnTo>
                  <a:lnTo>
                    <a:pt x="1044" y="3603"/>
                  </a:lnTo>
                  <a:lnTo>
                    <a:pt x="1085" y="3721"/>
                  </a:lnTo>
                  <a:lnTo>
                    <a:pt x="1122" y="3842"/>
                  </a:lnTo>
                  <a:lnTo>
                    <a:pt x="1155" y="3965"/>
                  </a:lnTo>
                  <a:lnTo>
                    <a:pt x="1182" y="4090"/>
                  </a:lnTo>
                  <a:lnTo>
                    <a:pt x="1204" y="4217"/>
                  </a:lnTo>
                  <a:lnTo>
                    <a:pt x="1220" y="4346"/>
                  </a:lnTo>
                  <a:lnTo>
                    <a:pt x="1230" y="4476"/>
                  </a:lnTo>
                  <a:lnTo>
                    <a:pt x="1233" y="4607"/>
                  </a:lnTo>
                  <a:close/>
                </a:path>
              </a:pathLst>
            </a:custGeom>
            <a:gradFill>
              <a:gsLst>
                <a:gs pos="0">
                  <a:schemeClr val="accent5">
                    <a:lumMod val="50000"/>
                  </a:schemeClr>
                </a:gs>
                <a:gs pos="100000">
                  <a:schemeClr val="accent5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Freeform 112">
              <a:extLst>
                <a:ext uri="{FF2B5EF4-FFF2-40B4-BE49-F238E27FC236}">
                  <a16:creationId xmlns:a16="http://schemas.microsoft.com/office/drawing/2014/main" id="{0706A2DC-244C-07E8-47A7-CEBEBEACA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2088" y="4014788"/>
              <a:ext cx="1425575" cy="903288"/>
            </a:xfrm>
            <a:custGeom>
              <a:avLst/>
              <a:gdLst>
                <a:gd name="T0" fmla="*/ 2652 w 5387"/>
                <a:gd name="T1" fmla="*/ 0 h 3410"/>
                <a:gd name="T2" fmla="*/ 5387 w 5387"/>
                <a:gd name="T3" fmla="*/ 3410 h 3410"/>
                <a:gd name="T4" fmla="*/ 1768 w 5387"/>
                <a:gd name="T5" fmla="*/ 3403 h 3410"/>
                <a:gd name="T6" fmla="*/ 1764 w 5387"/>
                <a:gd name="T7" fmla="*/ 3383 h 3410"/>
                <a:gd name="T8" fmla="*/ 1750 w 5387"/>
                <a:gd name="T9" fmla="*/ 3326 h 3410"/>
                <a:gd name="T10" fmla="*/ 1740 w 5387"/>
                <a:gd name="T11" fmla="*/ 3285 h 3410"/>
                <a:gd name="T12" fmla="*/ 1727 w 5387"/>
                <a:gd name="T13" fmla="*/ 3237 h 3410"/>
                <a:gd name="T14" fmla="*/ 1711 w 5387"/>
                <a:gd name="T15" fmla="*/ 3181 h 3410"/>
                <a:gd name="T16" fmla="*/ 1692 w 5387"/>
                <a:gd name="T17" fmla="*/ 3118 h 3410"/>
                <a:gd name="T18" fmla="*/ 1669 w 5387"/>
                <a:gd name="T19" fmla="*/ 3050 h 3410"/>
                <a:gd name="T20" fmla="*/ 1644 w 5387"/>
                <a:gd name="T21" fmla="*/ 2975 h 3410"/>
                <a:gd name="T22" fmla="*/ 1615 w 5387"/>
                <a:gd name="T23" fmla="*/ 2895 h 3410"/>
                <a:gd name="T24" fmla="*/ 1583 w 5387"/>
                <a:gd name="T25" fmla="*/ 2809 h 3410"/>
                <a:gd name="T26" fmla="*/ 1547 w 5387"/>
                <a:gd name="T27" fmla="*/ 2720 h 3410"/>
                <a:gd name="T28" fmla="*/ 1507 w 5387"/>
                <a:gd name="T29" fmla="*/ 2626 h 3410"/>
                <a:gd name="T30" fmla="*/ 1464 w 5387"/>
                <a:gd name="T31" fmla="*/ 2528 h 3410"/>
                <a:gd name="T32" fmla="*/ 1416 w 5387"/>
                <a:gd name="T33" fmla="*/ 2428 h 3410"/>
                <a:gd name="T34" fmla="*/ 1364 w 5387"/>
                <a:gd name="T35" fmla="*/ 2326 h 3410"/>
                <a:gd name="T36" fmla="*/ 1309 w 5387"/>
                <a:gd name="T37" fmla="*/ 2221 h 3410"/>
                <a:gd name="T38" fmla="*/ 1248 w 5387"/>
                <a:gd name="T39" fmla="*/ 2115 h 3410"/>
                <a:gd name="T40" fmla="*/ 1183 w 5387"/>
                <a:gd name="T41" fmla="*/ 2008 h 3410"/>
                <a:gd name="T42" fmla="*/ 1113 w 5387"/>
                <a:gd name="T43" fmla="*/ 1900 h 3410"/>
                <a:gd name="T44" fmla="*/ 1039 w 5387"/>
                <a:gd name="T45" fmla="*/ 1791 h 3410"/>
                <a:gd name="T46" fmla="*/ 959 w 5387"/>
                <a:gd name="T47" fmla="*/ 1683 h 3410"/>
                <a:gd name="T48" fmla="*/ 875 w 5387"/>
                <a:gd name="T49" fmla="*/ 1576 h 3410"/>
                <a:gd name="T50" fmla="*/ 785 w 5387"/>
                <a:gd name="T51" fmla="*/ 1471 h 3410"/>
                <a:gd name="T52" fmla="*/ 690 w 5387"/>
                <a:gd name="T53" fmla="*/ 1366 h 3410"/>
                <a:gd name="T54" fmla="*/ 589 w 5387"/>
                <a:gd name="T55" fmla="*/ 1264 h 3410"/>
                <a:gd name="T56" fmla="*/ 483 w 5387"/>
                <a:gd name="T57" fmla="*/ 1165 h 3410"/>
                <a:gd name="T58" fmla="*/ 371 w 5387"/>
                <a:gd name="T59" fmla="*/ 1069 h 3410"/>
                <a:gd name="T60" fmla="*/ 253 w 5387"/>
                <a:gd name="T61" fmla="*/ 977 h 3410"/>
                <a:gd name="T62" fmla="*/ 130 w 5387"/>
                <a:gd name="T63" fmla="*/ 889 h 3410"/>
                <a:gd name="T64" fmla="*/ 0 w 5387"/>
                <a:gd name="T65" fmla="*/ 805 h 3410"/>
                <a:gd name="T66" fmla="*/ 2652 w 5387"/>
                <a:gd name="T67" fmla="*/ 0 h 3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87" h="3410">
                  <a:moveTo>
                    <a:pt x="2652" y="0"/>
                  </a:moveTo>
                  <a:lnTo>
                    <a:pt x="5387" y="3410"/>
                  </a:lnTo>
                  <a:lnTo>
                    <a:pt x="1768" y="3403"/>
                  </a:lnTo>
                  <a:lnTo>
                    <a:pt x="1764" y="3383"/>
                  </a:lnTo>
                  <a:lnTo>
                    <a:pt x="1750" y="3326"/>
                  </a:lnTo>
                  <a:lnTo>
                    <a:pt x="1740" y="3285"/>
                  </a:lnTo>
                  <a:lnTo>
                    <a:pt x="1727" y="3237"/>
                  </a:lnTo>
                  <a:lnTo>
                    <a:pt x="1711" y="3181"/>
                  </a:lnTo>
                  <a:lnTo>
                    <a:pt x="1692" y="3118"/>
                  </a:lnTo>
                  <a:lnTo>
                    <a:pt x="1669" y="3050"/>
                  </a:lnTo>
                  <a:lnTo>
                    <a:pt x="1644" y="2975"/>
                  </a:lnTo>
                  <a:lnTo>
                    <a:pt x="1615" y="2895"/>
                  </a:lnTo>
                  <a:lnTo>
                    <a:pt x="1583" y="2809"/>
                  </a:lnTo>
                  <a:lnTo>
                    <a:pt x="1547" y="2720"/>
                  </a:lnTo>
                  <a:lnTo>
                    <a:pt x="1507" y="2626"/>
                  </a:lnTo>
                  <a:lnTo>
                    <a:pt x="1464" y="2528"/>
                  </a:lnTo>
                  <a:lnTo>
                    <a:pt x="1416" y="2428"/>
                  </a:lnTo>
                  <a:lnTo>
                    <a:pt x="1364" y="2326"/>
                  </a:lnTo>
                  <a:lnTo>
                    <a:pt x="1309" y="2221"/>
                  </a:lnTo>
                  <a:lnTo>
                    <a:pt x="1248" y="2115"/>
                  </a:lnTo>
                  <a:lnTo>
                    <a:pt x="1183" y="2008"/>
                  </a:lnTo>
                  <a:lnTo>
                    <a:pt x="1113" y="1900"/>
                  </a:lnTo>
                  <a:lnTo>
                    <a:pt x="1039" y="1791"/>
                  </a:lnTo>
                  <a:lnTo>
                    <a:pt x="959" y="1683"/>
                  </a:lnTo>
                  <a:lnTo>
                    <a:pt x="875" y="1576"/>
                  </a:lnTo>
                  <a:lnTo>
                    <a:pt x="785" y="1471"/>
                  </a:lnTo>
                  <a:lnTo>
                    <a:pt x="690" y="1366"/>
                  </a:lnTo>
                  <a:lnTo>
                    <a:pt x="589" y="1264"/>
                  </a:lnTo>
                  <a:lnTo>
                    <a:pt x="483" y="1165"/>
                  </a:lnTo>
                  <a:lnTo>
                    <a:pt x="371" y="1069"/>
                  </a:lnTo>
                  <a:lnTo>
                    <a:pt x="253" y="977"/>
                  </a:lnTo>
                  <a:lnTo>
                    <a:pt x="130" y="889"/>
                  </a:lnTo>
                  <a:lnTo>
                    <a:pt x="0" y="805"/>
                  </a:lnTo>
                  <a:lnTo>
                    <a:pt x="2652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accent4">
                    <a:lumMod val="50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Freeform 113">
              <a:extLst>
                <a:ext uri="{FF2B5EF4-FFF2-40B4-BE49-F238E27FC236}">
                  <a16:creationId xmlns:a16="http://schemas.microsoft.com/office/drawing/2014/main" id="{C3F03229-7F91-141F-E85F-82A4E9C4B17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2088" y="3459163"/>
              <a:ext cx="866775" cy="768350"/>
            </a:xfrm>
            <a:custGeom>
              <a:avLst/>
              <a:gdLst>
                <a:gd name="T0" fmla="*/ 2652 w 3277"/>
                <a:gd name="T1" fmla="*/ 2100 h 2905"/>
                <a:gd name="T2" fmla="*/ 0 w 3277"/>
                <a:gd name="T3" fmla="*/ 2905 h 2905"/>
                <a:gd name="T4" fmla="*/ 10 w 3277"/>
                <a:gd name="T5" fmla="*/ 2899 h 2905"/>
                <a:gd name="T6" fmla="*/ 37 w 3277"/>
                <a:gd name="T7" fmla="*/ 2884 h 2905"/>
                <a:gd name="T8" fmla="*/ 57 w 3277"/>
                <a:gd name="T9" fmla="*/ 2872 h 2905"/>
                <a:gd name="T10" fmla="*/ 80 w 3277"/>
                <a:gd name="T11" fmla="*/ 2858 h 2905"/>
                <a:gd name="T12" fmla="*/ 107 w 3277"/>
                <a:gd name="T13" fmla="*/ 2839 h 2905"/>
                <a:gd name="T14" fmla="*/ 135 w 3277"/>
                <a:gd name="T15" fmla="*/ 2818 h 2905"/>
                <a:gd name="T16" fmla="*/ 166 w 3277"/>
                <a:gd name="T17" fmla="*/ 2794 h 2905"/>
                <a:gd name="T18" fmla="*/ 199 w 3277"/>
                <a:gd name="T19" fmla="*/ 2765 h 2905"/>
                <a:gd name="T20" fmla="*/ 234 w 3277"/>
                <a:gd name="T21" fmla="*/ 2733 h 2905"/>
                <a:gd name="T22" fmla="*/ 271 w 3277"/>
                <a:gd name="T23" fmla="*/ 2698 h 2905"/>
                <a:gd name="T24" fmla="*/ 308 w 3277"/>
                <a:gd name="T25" fmla="*/ 2658 h 2905"/>
                <a:gd name="T26" fmla="*/ 347 w 3277"/>
                <a:gd name="T27" fmla="*/ 2614 h 2905"/>
                <a:gd name="T28" fmla="*/ 385 w 3277"/>
                <a:gd name="T29" fmla="*/ 2567 h 2905"/>
                <a:gd name="T30" fmla="*/ 423 w 3277"/>
                <a:gd name="T31" fmla="*/ 2515 h 2905"/>
                <a:gd name="T32" fmla="*/ 461 w 3277"/>
                <a:gd name="T33" fmla="*/ 2459 h 2905"/>
                <a:gd name="T34" fmla="*/ 498 w 3277"/>
                <a:gd name="T35" fmla="*/ 2398 h 2905"/>
                <a:gd name="T36" fmla="*/ 534 w 3277"/>
                <a:gd name="T37" fmla="*/ 2333 h 2905"/>
                <a:gd name="T38" fmla="*/ 569 w 3277"/>
                <a:gd name="T39" fmla="*/ 2262 h 2905"/>
                <a:gd name="T40" fmla="*/ 602 w 3277"/>
                <a:gd name="T41" fmla="*/ 2187 h 2905"/>
                <a:gd name="T42" fmla="*/ 633 w 3277"/>
                <a:gd name="T43" fmla="*/ 2107 h 2905"/>
                <a:gd name="T44" fmla="*/ 661 w 3277"/>
                <a:gd name="T45" fmla="*/ 2022 h 2905"/>
                <a:gd name="T46" fmla="*/ 687 w 3277"/>
                <a:gd name="T47" fmla="*/ 1932 h 2905"/>
                <a:gd name="T48" fmla="*/ 710 w 3277"/>
                <a:gd name="T49" fmla="*/ 1835 h 2905"/>
                <a:gd name="T50" fmla="*/ 729 w 3277"/>
                <a:gd name="T51" fmla="*/ 1734 h 2905"/>
                <a:gd name="T52" fmla="*/ 744 w 3277"/>
                <a:gd name="T53" fmla="*/ 1627 h 2905"/>
                <a:gd name="T54" fmla="*/ 755 w 3277"/>
                <a:gd name="T55" fmla="*/ 1514 h 2905"/>
                <a:gd name="T56" fmla="*/ 761 w 3277"/>
                <a:gd name="T57" fmla="*/ 1396 h 2905"/>
                <a:gd name="T58" fmla="*/ 763 w 3277"/>
                <a:gd name="T59" fmla="*/ 1271 h 2905"/>
                <a:gd name="T60" fmla="*/ 759 w 3277"/>
                <a:gd name="T61" fmla="*/ 1140 h 2905"/>
                <a:gd name="T62" fmla="*/ 750 w 3277"/>
                <a:gd name="T63" fmla="*/ 1003 h 2905"/>
                <a:gd name="T64" fmla="*/ 3204 w 3277"/>
                <a:gd name="T65" fmla="*/ 0 h 2905"/>
                <a:gd name="T66" fmla="*/ 3208 w 3277"/>
                <a:gd name="T67" fmla="*/ 9 h 2905"/>
                <a:gd name="T68" fmla="*/ 3218 w 3277"/>
                <a:gd name="T69" fmla="*/ 39 h 2905"/>
                <a:gd name="T70" fmla="*/ 3225 w 3277"/>
                <a:gd name="T71" fmla="*/ 62 h 2905"/>
                <a:gd name="T72" fmla="*/ 3232 w 3277"/>
                <a:gd name="T73" fmla="*/ 89 h 2905"/>
                <a:gd name="T74" fmla="*/ 3240 w 3277"/>
                <a:gd name="T75" fmla="*/ 121 h 2905"/>
                <a:gd name="T76" fmla="*/ 3248 w 3277"/>
                <a:gd name="T77" fmla="*/ 156 h 2905"/>
                <a:gd name="T78" fmla="*/ 3255 w 3277"/>
                <a:gd name="T79" fmla="*/ 197 h 2905"/>
                <a:gd name="T80" fmla="*/ 3262 w 3277"/>
                <a:gd name="T81" fmla="*/ 242 h 2905"/>
                <a:gd name="T82" fmla="*/ 3268 w 3277"/>
                <a:gd name="T83" fmla="*/ 290 h 2905"/>
                <a:gd name="T84" fmla="*/ 3272 w 3277"/>
                <a:gd name="T85" fmla="*/ 343 h 2905"/>
                <a:gd name="T86" fmla="*/ 3275 w 3277"/>
                <a:gd name="T87" fmla="*/ 400 h 2905"/>
                <a:gd name="T88" fmla="*/ 3277 w 3277"/>
                <a:gd name="T89" fmla="*/ 461 h 2905"/>
                <a:gd name="T90" fmla="*/ 3276 w 3277"/>
                <a:gd name="T91" fmla="*/ 526 h 2905"/>
                <a:gd name="T92" fmla="*/ 3274 w 3277"/>
                <a:gd name="T93" fmla="*/ 593 h 2905"/>
                <a:gd name="T94" fmla="*/ 3268 w 3277"/>
                <a:gd name="T95" fmla="*/ 665 h 2905"/>
                <a:gd name="T96" fmla="*/ 3260 w 3277"/>
                <a:gd name="T97" fmla="*/ 740 h 2905"/>
                <a:gd name="T98" fmla="*/ 3248 w 3277"/>
                <a:gd name="T99" fmla="*/ 818 h 2905"/>
                <a:gd name="T100" fmla="*/ 3232 w 3277"/>
                <a:gd name="T101" fmla="*/ 901 h 2905"/>
                <a:gd name="T102" fmla="*/ 3212 w 3277"/>
                <a:gd name="T103" fmla="*/ 986 h 2905"/>
                <a:gd name="T104" fmla="*/ 3188 w 3277"/>
                <a:gd name="T105" fmla="*/ 1074 h 2905"/>
                <a:gd name="T106" fmla="*/ 3161 w 3277"/>
                <a:gd name="T107" fmla="*/ 1165 h 2905"/>
                <a:gd name="T108" fmla="*/ 3128 w 3277"/>
                <a:gd name="T109" fmla="*/ 1259 h 2905"/>
                <a:gd name="T110" fmla="*/ 3089 w 3277"/>
                <a:gd name="T111" fmla="*/ 1355 h 2905"/>
                <a:gd name="T112" fmla="*/ 3045 w 3277"/>
                <a:gd name="T113" fmla="*/ 1454 h 2905"/>
                <a:gd name="T114" fmla="*/ 2996 w 3277"/>
                <a:gd name="T115" fmla="*/ 1557 h 2905"/>
                <a:gd name="T116" fmla="*/ 2941 w 3277"/>
                <a:gd name="T117" fmla="*/ 1661 h 2905"/>
                <a:gd name="T118" fmla="*/ 2879 w 3277"/>
                <a:gd name="T119" fmla="*/ 1768 h 2905"/>
                <a:gd name="T120" fmla="*/ 2811 w 3277"/>
                <a:gd name="T121" fmla="*/ 1877 h 2905"/>
                <a:gd name="T122" fmla="*/ 2735 w 3277"/>
                <a:gd name="T123" fmla="*/ 1988 h 2905"/>
                <a:gd name="T124" fmla="*/ 2652 w 3277"/>
                <a:gd name="T125" fmla="*/ 2100 h 2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77" h="2905">
                  <a:moveTo>
                    <a:pt x="2652" y="2100"/>
                  </a:moveTo>
                  <a:lnTo>
                    <a:pt x="0" y="2905"/>
                  </a:lnTo>
                  <a:lnTo>
                    <a:pt x="10" y="2899"/>
                  </a:lnTo>
                  <a:lnTo>
                    <a:pt x="37" y="2884"/>
                  </a:lnTo>
                  <a:lnTo>
                    <a:pt x="57" y="2872"/>
                  </a:lnTo>
                  <a:lnTo>
                    <a:pt x="80" y="2858"/>
                  </a:lnTo>
                  <a:lnTo>
                    <a:pt x="107" y="2839"/>
                  </a:lnTo>
                  <a:lnTo>
                    <a:pt x="135" y="2818"/>
                  </a:lnTo>
                  <a:lnTo>
                    <a:pt x="166" y="2794"/>
                  </a:lnTo>
                  <a:lnTo>
                    <a:pt x="199" y="2765"/>
                  </a:lnTo>
                  <a:lnTo>
                    <a:pt x="234" y="2733"/>
                  </a:lnTo>
                  <a:lnTo>
                    <a:pt x="271" y="2698"/>
                  </a:lnTo>
                  <a:lnTo>
                    <a:pt x="308" y="2658"/>
                  </a:lnTo>
                  <a:lnTo>
                    <a:pt x="347" y="2614"/>
                  </a:lnTo>
                  <a:lnTo>
                    <a:pt x="385" y="2567"/>
                  </a:lnTo>
                  <a:lnTo>
                    <a:pt x="423" y="2515"/>
                  </a:lnTo>
                  <a:lnTo>
                    <a:pt x="461" y="2459"/>
                  </a:lnTo>
                  <a:lnTo>
                    <a:pt x="498" y="2398"/>
                  </a:lnTo>
                  <a:lnTo>
                    <a:pt x="534" y="2333"/>
                  </a:lnTo>
                  <a:lnTo>
                    <a:pt x="569" y="2262"/>
                  </a:lnTo>
                  <a:lnTo>
                    <a:pt x="602" y="2187"/>
                  </a:lnTo>
                  <a:lnTo>
                    <a:pt x="633" y="2107"/>
                  </a:lnTo>
                  <a:lnTo>
                    <a:pt x="661" y="2022"/>
                  </a:lnTo>
                  <a:lnTo>
                    <a:pt x="687" y="1932"/>
                  </a:lnTo>
                  <a:lnTo>
                    <a:pt x="710" y="1835"/>
                  </a:lnTo>
                  <a:lnTo>
                    <a:pt x="729" y="1734"/>
                  </a:lnTo>
                  <a:lnTo>
                    <a:pt x="744" y="1627"/>
                  </a:lnTo>
                  <a:lnTo>
                    <a:pt x="755" y="1514"/>
                  </a:lnTo>
                  <a:lnTo>
                    <a:pt x="761" y="1396"/>
                  </a:lnTo>
                  <a:lnTo>
                    <a:pt x="763" y="1271"/>
                  </a:lnTo>
                  <a:lnTo>
                    <a:pt x="759" y="1140"/>
                  </a:lnTo>
                  <a:lnTo>
                    <a:pt x="750" y="1003"/>
                  </a:lnTo>
                  <a:lnTo>
                    <a:pt x="3204" y="0"/>
                  </a:lnTo>
                  <a:lnTo>
                    <a:pt x="3208" y="9"/>
                  </a:lnTo>
                  <a:lnTo>
                    <a:pt x="3218" y="39"/>
                  </a:lnTo>
                  <a:lnTo>
                    <a:pt x="3225" y="62"/>
                  </a:lnTo>
                  <a:lnTo>
                    <a:pt x="3232" y="89"/>
                  </a:lnTo>
                  <a:lnTo>
                    <a:pt x="3240" y="121"/>
                  </a:lnTo>
                  <a:lnTo>
                    <a:pt x="3248" y="156"/>
                  </a:lnTo>
                  <a:lnTo>
                    <a:pt x="3255" y="197"/>
                  </a:lnTo>
                  <a:lnTo>
                    <a:pt x="3262" y="242"/>
                  </a:lnTo>
                  <a:lnTo>
                    <a:pt x="3268" y="290"/>
                  </a:lnTo>
                  <a:lnTo>
                    <a:pt x="3272" y="343"/>
                  </a:lnTo>
                  <a:lnTo>
                    <a:pt x="3275" y="400"/>
                  </a:lnTo>
                  <a:lnTo>
                    <a:pt x="3277" y="461"/>
                  </a:lnTo>
                  <a:lnTo>
                    <a:pt x="3276" y="526"/>
                  </a:lnTo>
                  <a:lnTo>
                    <a:pt x="3274" y="593"/>
                  </a:lnTo>
                  <a:lnTo>
                    <a:pt x="3268" y="665"/>
                  </a:lnTo>
                  <a:lnTo>
                    <a:pt x="3260" y="740"/>
                  </a:lnTo>
                  <a:lnTo>
                    <a:pt x="3248" y="818"/>
                  </a:lnTo>
                  <a:lnTo>
                    <a:pt x="3232" y="901"/>
                  </a:lnTo>
                  <a:lnTo>
                    <a:pt x="3212" y="986"/>
                  </a:lnTo>
                  <a:lnTo>
                    <a:pt x="3188" y="1074"/>
                  </a:lnTo>
                  <a:lnTo>
                    <a:pt x="3161" y="1165"/>
                  </a:lnTo>
                  <a:lnTo>
                    <a:pt x="3128" y="1259"/>
                  </a:lnTo>
                  <a:lnTo>
                    <a:pt x="3089" y="1355"/>
                  </a:lnTo>
                  <a:lnTo>
                    <a:pt x="3045" y="1454"/>
                  </a:lnTo>
                  <a:lnTo>
                    <a:pt x="2996" y="1557"/>
                  </a:lnTo>
                  <a:lnTo>
                    <a:pt x="2941" y="1661"/>
                  </a:lnTo>
                  <a:lnTo>
                    <a:pt x="2879" y="1768"/>
                  </a:lnTo>
                  <a:lnTo>
                    <a:pt x="2811" y="1877"/>
                  </a:lnTo>
                  <a:lnTo>
                    <a:pt x="2735" y="1988"/>
                  </a:lnTo>
                  <a:lnTo>
                    <a:pt x="2652" y="210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accent4">
                    <a:lumMod val="50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" name="Freeform 114">
              <a:extLst>
                <a:ext uri="{FF2B5EF4-FFF2-40B4-BE49-F238E27FC236}">
                  <a16:creationId xmlns:a16="http://schemas.microsoft.com/office/drawing/2014/main" id="{E94E2E64-A7DA-5826-8254-F0914B154F6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3763" y="3459163"/>
              <a:ext cx="1019175" cy="1458913"/>
            </a:xfrm>
            <a:custGeom>
              <a:avLst/>
              <a:gdLst>
                <a:gd name="T0" fmla="*/ 0 w 3848"/>
                <a:gd name="T1" fmla="*/ 2100 h 5510"/>
                <a:gd name="T2" fmla="*/ 2735 w 3848"/>
                <a:gd name="T3" fmla="*/ 5510 h 5510"/>
                <a:gd name="T4" fmla="*/ 2750 w 3848"/>
                <a:gd name="T5" fmla="*/ 5486 h 5510"/>
                <a:gd name="T6" fmla="*/ 2795 w 3848"/>
                <a:gd name="T7" fmla="*/ 5415 h 5510"/>
                <a:gd name="T8" fmla="*/ 2827 w 3848"/>
                <a:gd name="T9" fmla="*/ 5362 h 5510"/>
                <a:gd name="T10" fmla="*/ 2866 w 3848"/>
                <a:gd name="T11" fmla="*/ 5300 h 5510"/>
                <a:gd name="T12" fmla="*/ 2908 w 3848"/>
                <a:gd name="T13" fmla="*/ 5226 h 5510"/>
                <a:gd name="T14" fmla="*/ 2954 w 3848"/>
                <a:gd name="T15" fmla="*/ 5141 h 5510"/>
                <a:gd name="T16" fmla="*/ 3005 w 3848"/>
                <a:gd name="T17" fmla="*/ 5046 h 5510"/>
                <a:gd name="T18" fmla="*/ 3058 w 3848"/>
                <a:gd name="T19" fmla="*/ 4941 h 5510"/>
                <a:gd name="T20" fmla="*/ 3114 w 3848"/>
                <a:gd name="T21" fmla="*/ 4826 h 5510"/>
                <a:gd name="T22" fmla="*/ 3171 w 3848"/>
                <a:gd name="T23" fmla="*/ 4702 h 5510"/>
                <a:gd name="T24" fmla="*/ 3230 w 3848"/>
                <a:gd name="T25" fmla="*/ 4568 h 5510"/>
                <a:gd name="T26" fmla="*/ 3290 w 3848"/>
                <a:gd name="T27" fmla="*/ 4424 h 5510"/>
                <a:gd name="T28" fmla="*/ 3349 w 3848"/>
                <a:gd name="T29" fmla="*/ 4272 h 5510"/>
                <a:gd name="T30" fmla="*/ 3408 w 3848"/>
                <a:gd name="T31" fmla="*/ 4110 h 5510"/>
                <a:gd name="T32" fmla="*/ 3465 w 3848"/>
                <a:gd name="T33" fmla="*/ 3940 h 5510"/>
                <a:gd name="T34" fmla="*/ 3521 w 3848"/>
                <a:gd name="T35" fmla="*/ 3762 h 5510"/>
                <a:gd name="T36" fmla="*/ 3575 w 3848"/>
                <a:gd name="T37" fmla="*/ 3575 h 5510"/>
                <a:gd name="T38" fmla="*/ 3626 w 3848"/>
                <a:gd name="T39" fmla="*/ 3380 h 5510"/>
                <a:gd name="T40" fmla="*/ 3672 w 3848"/>
                <a:gd name="T41" fmla="*/ 3178 h 5510"/>
                <a:gd name="T42" fmla="*/ 3715 w 3848"/>
                <a:gd name="T43" fmla="*/ 2968 h 5510"/>
                <a:gd name="T44" fmla="*/ 3752 w 3848"/>
                <a:gd name="T45" fmla="*/ 2751 h 5510"/>
                <a:gd name="T46" fmla="*/ 3785 w 3848"/>
                <a:gd name="T47" fmla="*/ 2526 h 5510"/>
                <a:gd name="T48" fmla="*/ 3812 w 3848"/>
                <a:gd name="T49" fmla="*/ 2295 h 5510"/>
                <a:gd name="T50" fmla="*/ 3832 w 3848"/>
                <a:gd name="T51" fmla="*/ 2058 h 5510"/>
                <a:gd name="T52" fmla="*/ 3844 w 3848"/>
                <a:gd name="T53" fmla="*/ 1813 h 5510"/>
                <a:gd name="T54" fmla="*/ 3848 w 3848"/>
                <a:gd name="T55" fmla="*/ 1562 h 5510"/>
                <a:gd name="T56" fmla="*/ 3845 w 3848"/>
                <a:gd name="T57" fmla="*/ 1306 h 5510"/>
                <a:gd name="T58" fmla="*/ 3832 w 3848"/>
                <a:gd name="T59" fmla="*/ 1043 h 5510"/>
                <a:gd name="T60" fmla="*/ 3810 w 3848"/>
                <a:gd name="T61" fmla="*/ 774 h 5510"/>
                <a:gd name="T62" fmla="*/ 3776 w 3848"/>
                <a:gd name="T63" fmla="*/ 501 h 5510"/>
                <a:gd name="T64" fmla="*/ 552 w 3848"/>
                <a:gd name="T65" fmla="*/ 0 h 5510"/>
                <a:gd name="T66" fmla="*/ 555 w 3848"/>
                <a:gd name="T67" fmla="*/ 11 h 5510"/>
                <a:gd name="T68" fmla="*/ 563 w 3848"/>
                <a:gd name="T69" fmla="*/ 44 h 5510"/>
                <a:gd name="T70" fmla="*/ 568 w 3848"/>
                <a:gd name="T71" fmla="*/ 67 h 5510"/>
                <a:gd name="T72" fmla="*/ 573 w 3848"/>
                <a:gd name="T73" fmla="*/ 96 h 5510"/>
                <a:gd name="T74" fmla="*/ 578 w 3848"/>
                <a:gd name="T75" fmla="*/ 129 h 5510"/>
                <a:gd name="T76" fmla="*/ 584 w 3848"/>
                <a:gd name="T77" fmla="*/ 168 h 5510"/>
                <a:gd name="T78" fmla="*/ 588 w 3848"/>
                <a:gd name="T79" fmla="*/ 211 h 5510"/>
                <a:gd name="T80" fmla="*/ 592 w 3848"/>
                <a:gd name="T81" fmla="*/ 258 h 5510"/>
                <a:gd name="T82" fmla="*/ 596 w 3848"/>
                <a:gd name="T83" fmla="*/ 310 h 5510"/>
                <a:gd name="T84" fmla="*/ 598 w 3848"/>
                <a:gd name="T85" fmla="*/ 365 h 5510"/>
                <a:gd name="T86" fmla="*/ 599 w 3848"/>
                <a:gd name="T87" fmla="*/ 424 h 5510"/>
                <a:gd name="T88" fmla="*/ 598 w 3848"/>
                <a:gd name="T89" fmla="*/ 488 h 5510"/>
                <a:gd name="T90" fmla="*/ 596 w 3848"/>
                <a:gd name="T91" fmla="*/ 554 h 5510"/>
                <a:gd name="T92" fmla="*/ 590 w 3848"/>
                <a:gd name="T93" fmla="*/ 625 h 5510"/>
                <a:gd name="T94" fmla="*/ 582 w 3848"/>
                <a:gd name="T95" fmla="*/ 698 h 5510"/>
                <a:gd name="T96" fmla="*/ 573 w 3848"/>
                <a:gd name="T97" fmla="*/ 775 h 5510"/>
                <a:gd name="T98" fmla="*/ 559 w 3848"/>
                <a:gd name="T99" fmla="*/ 855 h 5510"/>
                <a:gd name="T100" fmla="*/ 543 w 3848"/>
                <a:gd name="T101" fmla="*/ 938 h 5510"/>
                <a:gd name="T102" fmla="*/ 523 w 3848"/>
                <a:gd name="T103" fmla="*/ 1023 h 5510"/>
                <a:gd name="T104" fmla="*/ 499 w 3848"/>
                <a:gd name="T105" fmla="*/ 1111 h 5510"/>
                <a:gd name="T106" fmla="*/ 471 w 3848"/>
                <a:gd name="T107" fmla="*/ 1201 h 5510"/>
                <a:gd name="T108" fmla="*/ 439 w 3848"/>
                <a:gd name="T109" fmla="*/ 1295 h 5510"/>
                <a:gd name="T110" fmla="*/ 403 w 3848"/>
                <a:gd name="T111" fmla="*/ 1389 h 5510"/>
                <a:gd name="T112" fmla="*/ 362 w 3848"/>
                <a:gd name="T113" fmla="*/ 1486 h 5510"/>
                <a:gd name="T114" fmla="*/ 316 w 3848"/>
                <a:gd name="T115" fmla="*/ 1584 h 5510"/>
                <a:gd name="T116" fmla="*/ 264 w 3848"/>
                <a:gd name="T117" fmla="*/ 1686 h 5510"/>
                <a:gd name="T118" fmla="*/ 207 w 3848"/>
                <a:gd name="T119" fmla="*/ 1787 h 5510"/>
                <a:gd name="T120" fmla="*/ 144 w 3848"/>
                <a:gd name="T121" fmla="*/ 1890 h 5510"/>
                <a:gd name="T122" fmla="*/ 76 w 3848"/>
                <a:gd name="T123" fmla="*/ 1995 h 5510"/>
                <a:gd name="T124" fmla="*/ 0 w 3848"/>
                <a:gd name="T125" fmla="*/ 2100 h 5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48" h="5510">
                  <a:moveTo>
                    <a:pt x="0" y="2100"/>
                  </a:moveTo>
                  <a:lnTo>
                    <a:pt x="2735" y="5510"/>
                  </a:lnTo>
                  <a:lnTo>
                    <a:pt x="2750" y="5486"/>
                  </a:lnTo>
                  <a:lnTo>
                    <a:pt x="2795" y="5415"/>
                  </a:lnTo>
                  <a:lnTo>
                    <a:pt x="2827" y="5362"/>
                  </a:lnTo>
                  <a:lnTo>
                    <a:pt x="2866" y="5300"/>
                  </a:lnTo>
                  <a:lnTo>
                    <a:pt x="2908" y="5226"/>
                  </a:lnTo>
                  <a:lnTo>
                    <a:pt x="2954" y="5141"/>
                  </a:lnTo>
                  <a:lnTo>
                    <a:pt x="3005" y="5046"/>
                  </a:lnTo>
                  <a:lnTo>
                    <a:pt x="3058" y="4941"/>
                  </a:lnTo>
                  <a:lnTo>
                    <a:pt x="3114" y="4826"/>
                  </a:lnTo>
                  <a:lnTo>
                    <a:pt x="3171" y="4702"/>
                  </a:lnTo>
                  <a:lnTo>
                    <a:pt x="3230" y="4568"/>
                  </a:lnTo>
                  <a:lnTo>
                    <a:pt x="3290" y="4424"/>
                  </a:lnTo>
                  <a:lnTo>
                    <a:pt x="3349" y="4272"/>
                  </a:lnTo>
                  <a:lnTo>
                    <a:pt x="3408" y="4110"/>
                  </a:lnTo>
                  <a:lnTo>
                    <a:pt x="3465" y="3940"/>
                  </a:lnTo>
                  <a:lnTo>
                    <a:pt x="3521" y="3762"/>
                  </a:lnTo>
                  <a:lnTo>
                    <a:pt x="3575" y="3575"/>
                  </a:lnTo>
                  <a:lnTo>
                    <a:pt x="3626" y="3380"/>
                  </a:lnTo>
                  <a:lnTo>
                    <a:pt x="3672" y="3178"/>
                  </a:lnTo>
                  <a:lnTo>
                    <a:pt x="3715" y="2968"/>
                  </a:lnTo>
                  <a:lnTo>
                    <a:pt x="3752" y="2751"/>
                  </a:lnTo>
                  <a:lnTo>
                    <a:pt x="3785" y="2526"/>
                  </a:lnTo>
                  <a:lnTo>
                    <a:pt x="3812" y="2295"/>
                  </a:lnTo>
                  <a:lnTo>
                    <a:pt x="3832" y="2058"/>
                  </a:lnTo>
                  <a:lnTo>
                    <a:pt x="3844" y="1813"/>
                  </a:lnTo>
                  <a:lnTo>
                    <a:pt x="3848" y="1562"/>
                  </a:lnTo>
                  <a:lnTo>
                    <a:pt x="3845" y="1306"/>
                  </a:lnTo>
                  <a:lnTo>
                    <a:pt x="3832" y="1043"/>
                  </a:lnTo>
                  <a:lnTo>
                    <a:pt x="3810" y="774"/>
                  </a:lnTo>
                  <a:lnTo>
                    <a:pt x="3776" y="501"/>
                  </a:lnTo>
                  <a:lnTo>
                    <a:pt x="552" y="0"/>
                  </a:lnTo>
                  <a:lnTo>
                    <a:pt x="555" y="11"/>
                  </a:lnTo>
                  <a:lnTo>
                    <a:pt x="563" y="44"/>
                  </a:lnTo>
                  <a:lnTo>
                    <a:pt x="568" y="67"/>
                  </a:lnTo>
                  <a:lnTo>
                    <a:pt x="573" y="96"/>
                  </a:lnTo>
                  <a:lnTo>
                    <a:pt x="578" y="129"/>
                  </a:lnTo>
                  <a:lnTo>
                    <a:pt x="584" y="168"/>
                  </a:lnTo>
                  <a:lnTo>
                    <a:pt x="588" y="211"/>
                  </a:lnTo>
                  <a:lnTo>
                    <a:pt x="592" y="258"/>
                  </a:lnTo>
                  <a:lnTo>
                    <a:pt x="596" y="310"/>
                  </a:lnTo>
                  <a:lnTo>
                    <a:pt x="598" y="365"/>
                  </a:lnTo>
                  <a:lnTo>
                    <a:pt x="599" y="424"/>
                  </a:lnTo>
                  <a:lnTo>
                    <a:pt x="598" y="488"/>
                  </a:lnTo>
                  <a:lnTo>
                    <a:pt x="596" y="554"/>
                  </a:lnTo>
                  <a:lnTo>
                    <a:pt x="590" y="625"/>
                  </a:lnTo>
                  <a:lnTo>
                    <a:pt x="582" y="698"/>
                  </a:lnTo>
                  <a:lnTo>
                    <a:pt x="573" y="775"/>
                  </a:lnTo>
                  <a:lnTo>
                    <a:pt x="559" y="855"/>
                  </a:lnTo>
                  <a:lnTo>
                    <a:pt x="543" y="938"/>
                  </a:lnTo>
                  <a:lnTo>
                    <a:pt x="523" y="1023"/>
                  </a:lnTo>
                  <a:lnTo>
                    <a:pt x="499" y="1111"/>
                  </a:lnTo>
                  <a:lnTo>
                    <a:pt x="471" y="1201"/>
                  </a:lnTo>
                  <a:lnTo>
                    <a:pt x="439" y="1295"/>
                  </a:lnTo>
                  <a:lnTo>
                    <a:pt x="403" y="1389"/>
                  </a:lnTo>
                  <a:lnTo>
                    <a:pt x="362" y="1486"/>
                  </a:lnTo>
                  <a:lnTo>
                    <a:pt x="316" y="1584"/>
                  </a:lnTo>
                  <a:lnTo>
                    <a:pt x="264" y="1686"/>
                  </a:lnTo>
                  <a:lnTo>
                    <a:pt x="207" y="1787"/>
                  </a:lnTo>
                  <a:lnTo>
                    <a:pt x="144" y="1890"/>
                  </a:lnTo>
                  <a:lnTo>
                    <a:pt x="76" y="1995"/>
                  </a:lnTo>
                  <a:lnTo>
                    <a:pt x="0" y="2100"/>
                  </a:lnTo>
                  <a:close/>
                </a:path>
              </a:pathLst>
            </a:custGeom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" name="Freeform 115">
              <a:extLst>
                <a:ext uri="{FF2B5EF4-FFF2-40B4-BE49-F238E27FC236}">
                  <a16:creationId xmlns:a16="http://schemas.microsoft.com/office/drawing/2014/main" id="{AD07BC42-49B1-0750-DEE1-CF9749455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2400" y="4057651"/>
              <a:ext cx="604838" cy="219075"/>
            </a:xfrm>
            <a:custGeom>
              <a:avLst/>
              <a:gdLst>
                <a:gd name="T0" fmla="*/ 2285 w 2285"/>
                <a:gd name="T1" fmla="*/ 0 h 830"/>
                <a:gd name="T2" fmla="*/ 464 w 2285"/>
                <a:gd name="T3" fmla="*/ 395 h 830"/>
                <a:gd name="T4" fmla="*/ 458 w 2285"/>
                <a:gd name="T5" fmla="*/ 404 h 830"/>
                <a:gd name="T6" fmla="*/ 439 w 2285"/>
                <a:gd name="T7" fmla="*/ 427 h 830"/>
                <a:gd name="T8" fmla="*/ 424 w 2285"/>
                <a:gd name="T9" fmla="*/ 442 h 830"/>
                <a:gd name="T10" fmla="*/ 405 w 2285"/>
                <a:gd name="T11" fmla="*/ 461 h 830"/>
                <a:gd name="T12" fmla="*/ 383 w 2285"/>
                <a:gd name="T13" fmla="*/ 480 h 830"/>
                <a:gd name="T14" fmla="*/ 357 w 2285"/>
                <a:gd name="T15" fmla="*/ 501 h 830"/>
                <a:gd name="T16" fmla="*/ 327 w 2285"/>
                <a:gd name="T17" fmla="*/ 521 h 830"/>
                <a:gd name="T18" fmla="*/ 293 w 2285"/>
                <a:gd name="T19" fmla="*/ 542 h 830"/>
                <a:gd name="T20" fmla="*/ 274 w 2285"/>
                <a:gd name="T21" fmla="*/ 552 h 830"/>
                <a:gd name="T22" fmla="*/ 254 w 2285"/>
                <a:gd name="T23" fmla="*/ 562 h 830"/>
                <a:gd name="T24" fmla="*/ 234 w 2285"/>
                <a:gd name="T25" fmla="*/ 572 h 830"/>
                <a:gd name="T26" fmla="*/ 212 w 2285"/>
                <a:gd name="T27" fmla="*/ 581 h 830"/>
                <a:gd name="T28" fmla="*/ 189 w 2285"/>
                <a:gd name="T29" fmla="*/ 591 h 830"/>
                <a:gd name="T30" fmla="*/ 166 w 2285"/>
                <a:gd name="T31" fmla="*/ 598 h 830"/>
                <a:gd name="T32" fmla="*/ 141 w 2285"/>
                <a:gd name="T33" fmla="*/ 607 h 830"/>
                <a:gd name="T34" fmla="*/ 114 w 2285"/>
                <a:gd name="T35" fmla="*/ 615 h 830"/>
                <a:gd name="T36" fmla="*/ 88 w 2285"/>
                <a:gd name="T37" fmla="*/ 622 h 830"/>
                <a:gd name="T38" fmla="*/ 59 w 2285"/>
                <a:gd name="T39" fmla="*/ 627 h 830"/>
                <a:gd name="T40" fmla="*/ 30 w 2285"/>
                <a:gd name="T41" fmla="*/ 633 h 830"/>
                <a:gd name="T42" fmla="*/ 0 w 2285"/>
                <a:gd name="T43" fmla="*/ 637 h 830"/>
                <a:gd name="T44" fmla="*/ 417 w 2285"/>
                <a:gd name="T45" fmla="*/ 827 h 830"/>
                <a:gd name="T46" fmla="*/ 431 w 2285"/>
                <a:gd name="T47" fmla="*/ 828 h 830"/>
                <a:gd name="T48" fmla="*/ 474 w 2285"/>
                <a:gd name="T49" fmla="*/ 830 h 830"/>
                <a:gd name="T50" fmla="*/ 505 w 2285"/>
                <a:gd name="T51" fmla="*/ 830 h 830"/>
                <a:gd name="T52" fmla="*/ 543 w 2285"/>
                <a:gd name="T53" fmla="*/ 830 h 830"/>
                <a:gd name="T54" fmla="*/ 584 w 2285"/>
                <a:gd name="T55" fmla="*/ 828 h 830"/>
                <a:gd name="T56" fmla="*/ 632 w 2285"/>
                <a:gd name="T57" fmla="*/ 826 h 830"/>
                <a:gd name="T58" fmla="*/ 684 w 2285"/>
                <a:gd name="T59" fmla="*/ 824 h 830"/>
                <a:gd name="T60" fmla="*/ 740 w 2285"/>
                <a:gd name="T61" fmla="*/ 820 h 830"/>
                <a:gd name="T62" fmla="*/ 800 w 2285"/>
                <a:gd name="T63" fmla="*/ 814 h 830"/>
                <a:gd name="T64" fmla="*/ 864 w 2285"/>
                <a:gd name="T65" fmla="*/ 806 h 830"/>
                <a:gd name="T66" fmla="*/ 930 w 2285"/>
                <a:gd name="T67" fmla="*/ 798 h 830"/>
                <a:gd name="T68" fmla="*/ 1001 w 2285"/>
                <a:gd name="T69" fmla="*/ 787 h 830"/>
                <a:gd name="T70" fmla="*/ 1072 w 2285"/>
                <a:gd name="T71" fmla="*/ 772 h 830"/>
                <a:gd name="T72" fmla="*/ 1146 w 2285"/>
                <a:gd name="T73" fmla="*/ 757 h 830"/>
                <a:gd name="T74" fmla="*/ 1222 w 2285"/>
                <a:gd name="T75" fmla="*/ 738 h 830"/>
                <a:gd name="T76" fmla="*/ 1298 w 2285"/>
                <a:gd name="T77" fmla="*/ 716 h 830"/>
                <a:gd name="T78" fmla="*/ 1376 w 2285"/>
                <a:gd name="T79" fmla="*/ 692 h 830"/>
                <a:gd name="T80" fmla="*/ 1454 w 2285"/>
                <a:gd name="T81" fmla="*/ 663 h 830"/>
                <a:gd name="T82" fmla="*/ 1532 w 2285"/>
                <a:gd name="T83" fmla="*/ 633 h 830"/>
                <a:gd name="T84" fmla="*/ 1609 w 2285"/>
                <a:gd name="T85" fmla="*/ 597 h 830"/>
                <a:gd name="T86" fmla="*/ 1687 w 2285"/>
                <a:gd name="T87" fmla="*/ 559 h 830"/>
                <a:gd name="T88" fmla="*/ 1762 w 2285"/>
                <a:gd name="T89" fmla="*/ 515 h 830"/>
                <a:gd name="T90" fmla="*/ 1837 w 2285"/>
                <a:gd name="T91" fmla="*/ 468 h 830"/>
                <a:gd name="T92" fmla="*/ 1910 w 2285"/>
                <a:gd name="T93" fmla="*/ 416 h 830"/>
                <a:gd name="T94" fmla="*/ 1980 w 2285"/>
                <a:gd name="T95" fmla="*/ 360 h 830"/>
                <a:gd name="T96" fmla="*/ 2049 w 2285"/>
                <a:gd name="T97" fmla="*/ 298 h 830"/>
                <a:gd name="T98" fmla="*/ 2114 w 2285"/>
                <a:gd name="T99" fmla="*/ 232 h 830"/>
                <a:gd name="T100" fmla="*/ 2174 w 2285"/>
                <a:gd name="T101" fmla="*/ 160 h 830"/>
                <a:gd name="T102" fmla="*/ 2233 w 2285"/>
                <a:gd name="T103" fmla="*/ 82 h 830"/>
                <a:gd name="T104" fmla="*/ 2285 w 2285"/>
                <a:gd name="T105" fmla="*/ 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85" h="830">
                  <a:moveTo>
                    <a:pt x="2285" y="0"/>
                  </a:moveTo>
                  <a:lnTo>
                    <a:pt x="464" y="395"/>
                  </a:lnTo>
                  <a:lnTo>
                    <a:pt x="458" y="404"/>
                  </a:lnTo>
                  <a:lnTo>
                    <a:pt x="439" y="427"/>
                  </a:lnTo>
                  <a:lnTo>
                    <a:pt x="424" y="442"/>
                  </a:lnTo>
                  <a:lnTo>
                    <a:pt x="405" y="461"/>
                  </a:lnTo>
                  <a:lnTo>
                    <a:pt x="383" y="480"/>
                  </a:lnTo>
                  <a:lnTo>
                    <a:pt x="357" y="501"/>
                  </a:lnTo>
                  <a:lnTo>
                    <a:pt x="327" y="521"/>
                  </a:lnTo>
                  <a:lnTo>
                    <a:pt x="293" y="542"/>
                  </a:lnTo>
                  <a:lnTo>
                    <a:pt x="274" y="552"/>
                  </a:lnTo>
                  <a:lnTo>
                    <a:pt x="254" y="562"/>
                  </a:lnTo>
                  <a:lnTo>
                    <a:pt x="234" y="572"/>
                  </a:lnTo>
                  <a:lnTo>
                    <a:pt x="212" y="581"/>
                  </a:lnTo>
                  <a:lnTo>
                    <a:pt x="189" y="591"/>
                  </a:lnTo>
                  <a:lnTo>
                    <a:pt x="166" y="598"/>
                  </a:lnTo>
                  <a:lnTo>
                    <a:pt x="141" y="607"/>
                  </a:lnTo>
                  <a:lnTo>
                    <a:pt x="114" y="615"/>
                  </a:lnTo>
                  <a:lnTo>
                    <a:pt x="88" y="622"/>
                  </a:lnTo>
                  <a:lnTo>
                    <a:pt x="59" y="627"/>
                  </a:lnTo>
                  <a:lnTo>
                    <a:pt x="30" y="633"/>
                  </a:lnTo>
                  <a:lnTo>
                    <a:pt x="0" y="637"/>
                  </a:lnTo>
                  <a:lnTo>
                    <a:pt x="417" y="827"/>
                  </a:lnTo>
                  <a:lnTo>
                    <a:pt x="431" y="828"/>
                  </a:lnTo>
                  <a:lnTo>
                    <a:pt x="474" y="830"/>
                  </a:lnTo>
                  <a:lnTo>
                    <a:pt x="505" y="830"/>
                  </a:lnTo>
                  <a:lnTo>
                    <a:pt x="543" y="830"/>
                  </a:lnTo>
                  <a:lnTo>
                    <a:pt x="584" y="828"/>
                  </a:lnTo>
                  <a:lnTo>
                    <a:pt x="632" y="826"/>
                  </a:lnTo>
                  <a:lnTo>
                    <a:pt x="684" y="824"/>
                  </a:lnTo>
                  <a:lnTo>
                    <a:pt x="740" y="820"/>
                  </a:lnTo>
                  <a:lnTo>
                    <a:pt x="800" y="814"/>
                  </a:lnTo>
                  <a:lnTo>
                    <a:pt x="864" y="806"/>
                  </a:lnTo>
                  <a:lnTo>
                    <a:pt x="930" y="798"/>
                  </a:lnTo>
                  <a:lnTo>
                    <a:pt x="1001" y="787"/>
                  </a:lnTo>
                  <a:lnTo>
                    <a:pt x="1072" y="772"/>
                  </a:lnTo>
                  <a:lnTo>
                    <a:pt x="1146" y="757"/>
                  </a:lnTo>
                  <a:lnTo>
                    <a:pt x="1222" y="738"/>
                  </a:lnTo>
                  <a:lnTo>
                    <a:pt x="1298" y="716"/>
                  </a:lnTo>
                  <a:lnTo>
                    <a:pt x="1376" y="692"/>
                  </a:lnTo>
                  <a:lnTo>
                    <a:pt x="1454" y="663"/>
                  </a:lnTo>
                  <a:lnTo>
                    <a:pt x="1532" y="633"/>
                  </a:lnTo>
                  <a:lnTo>
                    <a:pt x="1609" y="597"/>
                  </a:lnTo>
                  <a:lnTo>
                    <a:pt x="1687" y="559"/>
                  </a:lnTo>
                  <a:lnTo>
                    <a:pt x="1762" y="515"/>
                  </a:lnTo>
                  <a:lnTo>
                    <a:pt x="1837" y="468"/>
                  </a:lnTo>
                  <a:lnTo>
                    <a:pt x="1910" y="416"/>
                  </a:lnTo>
                  <a:lnTo>
                    <a:pt x="1980" y="360"/>
                  </a:lnTo>
                  <a:lnTo>
                    <a:pt x="2049" y="298"/>
                  </a:lnTo>
                  <a:lnTo>
                    <a:pt x="2114" y="232"/>
                  </a:lnTo>
                  <a:lnTo>
                    <a:pt x="2174" y="160"/>
                  </a:lnTo>
                  <a:lnTo>
                    <a:pt x="2233" y="82"/>
                  </a:lnTo>
                  <a:lnTo>
                    <a:pt x="2285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50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Freeform 116">
              <a:extLst>
                <a:ext uri="{FF2B5EF4-FFF2-40B4-BE49-F238E27FC236}">
                  <a16:creationId xmlns:a16="http://schemas.microsoft.com/office/drawing/2014/main" id="{887021A7-9FFC-B82C-3623-8D7EA89BE8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2538" y="4225926"/>
              <a:ext cx="323850" cy="1370013"/>
            </a:xfrm>
            <a:custGeom>
              <a:avLst/>
              <a:gdLst>
                <a:gd name="T0" fmla="*/ 643 w 1223"/>
                <a:gd name="T1" fmla="*/ 0 h 5179"/>
                <a:gd name="T2" fmla="*/ 1060 w 1223"/>
                <a:gd name="T3" fmla="*/ 190 h 5179"/>
                <a:gd name="T4" fmla="*/ 1223 w 1223"/>
                <a:gd name="T5" fmla="*/ 5179 h 5179"/>
                <a:gd name="T6" fmla="*/ 1213 w 1223"/>
                <a:gd name="T7" fmla="*/ 5178 h 5179"/>
                <a:gd name="T8" fmla="*/ 1183 w 1223"/>
                <a:gd name="T9" fmla="*/ 5175 h 5179"/>
                <a:gd name="T10" fmla="*/ 1136 w 1223"/>
                <a:gd name="T11" fmla="*/ 5169 h 5179"/>
                <a:gd name="T12" fmla="*/ 1074 w 1223"/>
                <a:gd name="T13" fmla="*/ 5160 h 5179"/>
                <a:gd name="T14" fmla="*/ 1000 w 1223"/>
                <a:gd name="T15" fmla="*/ 5151 h 5179"/>
                <a:gd name="T16" fmla="*/ 915 w 1223"/>
                <a:gd name="T17" fmla="*/ 5139 h 5179"/>
                <a:gd name="T18" fmla="*/ 822 w 1223"/>
                <a:gd name="T19" fmla="*/ 5126 h 5179"/>
                <a:gd name="T20" fmla="*/ 724 w 1223"/>
                <a:gd name="T21" fmla="*/ 5111 h 5179"/>
                <a:gd name="T22" fmla="*/ 622 w 1223"/>
                <a:gd name="T23" fmla="*/ 5094 h 5179"/>
                <a:gd name="T24" fmla="*/ 518 w 1223"/>
                <a:gd name="T25" fmla="*/ 5077 h 5179"/>
                <a:gd name="T26" fmla="*/ 416 w 1223"/>
                <a:gd name="T27" fmla="*/ 5058 h 5179"/>
                <a:gd name="T28" fmla="*/ 317 w 1223"/>
                <a:gd name="T29" fmla="*/ 5037 h 5179"/>
                <a:gd name="T30" fmla="*/ 270 w 1223"/>
                <a:gd name="T31" fmla="*/ 5027 h 5179"/>
                <a:gd name="T32" fmla="*/ 224 w 1223"/>
                <a:gd name="T33" fmla="*/ 5016 h 5179"/>
                <a:gd name="T34" fmla="*/ 180 w 1223"/>
                <a:gd name="T35" fmla="*/ 5005 h 5179"/>
                <a:gd name="T36" fmla="*/ 139 w 1223"/>
                <a:gd name="T37" fmla="*/ 4993 h 5179"/>
                <a:gd name="T38" fmla="*/ 99 w 1223"/>
                <a:gd name="T39" fmla="*/ 4982 h 5179"/>
                <a:gd name="T40" fmla="*/ 63 w 1223"/>
                <a:gd name="T41" fmla="*/ 4970 h 5179"/>
                <a:gd name="T42" fmla="*/ 30 w 1223"/>
                <a:gd name="T43" fmla="*/ 4959 h 5179"/>
                <a:gd name="T44" fmla="*/ 0 w 1223"/>
                <a:gd name="T45" fmla="*/ 4947 h 5179"/>
                <a:gd name="T46" fmla="*/ 643 w 1223"/>
                <a:gd name="T47" fmla="*/ 0 h 5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23" h="5179">
                  <a:moveTo>
                    <a:pt x="643" y="0"/>
                  </a:moveTo>
                  <a:lnTo>
                    <a:pt x="1060" y="190"/>
                  </a:lnTo>
                  <a:lnTo>
                    <a:pt x="1223" y="5179"/>
                  </a:lnTo>
                  <a:lnTo>
                    <a:pt x="1213" y="5178"/>
                  </a:lnTo>
                  <a:lnTo>
                    <a:pt x="1183" y="5175"/>
                  </a:lnTo>
                  <a:lnTo>
                    <a:pt x="1136" y="5169"/>
                  </a:lnTo>
                  <a:lnTo>
                    <a:pt x="1074" y="5160"/>
                  </a:lnTo>
                  <a:lnTo>
                    <a:pt x="1000" y="5151"/>
                  </a:lnTo>
                  <a:lnTo>
                    <a:pt x="915" y="5139"/>
                  </a:lnTo>
                  <a:lnTo>
                    <a:pt x="822" y="5126"/>
                  </a:lnTo>
                  <a:lnTo>
                    <a:pt x="724" y="5111"/>
                  </a:lnTo>
                  <a:lnTo>
                    <a:pt x="622" y="5094"/>
                  </a:lnTo>
                  <a:lnTo>
                    <a:pt x="518" y="5077"/>
                  </a:lnTo>
                  <a:lnTo>
                    <a:pt x="416" y="5058"/>
                  </a:lnTo>
                  <a:lnTo>
                    <a:pt x="317" y="5037"/>
                  </a:lnTo>
                  <a:lnTo>
                    <a:pt x="270" y="5027"/>
                  </a:lnTo>
                  <a:lnTo>
                    <a:pt x="224" y="5016"/>
                  </a:lnTo>
                  <a:lnTo>
                    <a:pt x="180" y="5005"/>
                  </a:lnTo>
                  <a:lnTo>
                    <a:pt x="139" y="4993"/>
                  </a:lnTo>
                  <a:lnTo>
                    <a:pt x="99" y="4982"/>
                  </a:lnTo>
                  <a:lnTo>
                    <a:pt x="63" y="4970"/>
                  </a:lnTo>
                  <a:lnTo>
                    <a:pt x="30" y="4959"/>
                  </a:lnTo>
                  <a:lnTo>
                    <a:pt x="0" y="4947"/>
                  </a:lnTo>
                  <a:lnTo>
                    <a:pt x="643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50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Freeform 117">
              <a:extLst>
                <a:ext uri="{FF2B5EF4-FFF2-40B4-BE49-F238E27FC236}">
                  <a16:creationId xmlns:a16="http://schemas.microsoft.com/office/drawing/2014/main" id="{5936D2C9-CB92-3702-6EE9-2606625C8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1938" y="4057651"/>
              <a:ext cx="1206500" cy="1538288"/>
            </a:xfrm>
            <a:custGeom>
              <a:avLst/>
              <a:gdLst>
                <a:gd name="T0" fmla="*/ 1868 w 4558"/>
                <a:gd name="T1" fmla="*/ 0 h 5816"/>
                <a:gd name="T2" fmla="*/ 4558 w 4558"/>
                <a:gd name="T3" fmla="*/ 3251 h 5816"/>
                <a:gd name="T4" fmla="*/ 4541 w 4558"/>
                <a:gd name="T5" fmla="*/ 3278 h 5816"/>
                <a:gd name="T6" fmla="*/ 4490 w 4558"/>
                <a:gd name="T7" fmla="*/ 3356 h 5816"/>
                <a:gd name="T8" fmla="*/ 4451 w 4558"/>
                <a:gd name="T9" fmla="*/ 3412 h 5816"/>
                <a:gd name="T10" fmla="*/ 4405 w 4558"/>
                <a:gd name="T11" fmla="*/ 3477 h 5816"/>
                <a:gd name="T12" fmla="*/ 4350 w 4558"/>
                <a:gd name="T13" fmla="*/ 3553 h 5816"/>
                <a:gd name="T14" fmla="*/ 4286 w 4558"/>
                <a:gd name="T15" fmla="*/ 3636 h 5816"/>
                <a:gd name="T16" fmla="*/ 4214 w 4558"/>
                <a:gd name="T17" fmla="*/ 3727 h 5816"/>
                <a:gd name="T18" fmla="*/ 4132 w 4558"/>
                <a:gd name="T19" fmla="*/ 3824 h 5816"/>
                <a:gd name="T20" fmla="*/ 4043 w 4558"/>
                <a:gd name="T21" fmla="*/ 3926 h 5816"/>
                <a:gd name="T22" fmla="*/ 3945 w 4558"/>
                <a:gd name="T23" fmla="*/ 4034 h 5816"/>
                <a:gd name="T24" fmla="*/ 3838 w 4558"/>
                <a:gd name="T25" fmla="*/ 4145 h 5816"/>
                <a:gd name="T26" fmla="*/ 3723 w 4558"/>
                <a:gd name="T27" fmla="*/ 4259 h 5816"/>
                <a:gd name="T28" fmla="*/ 3599 w 4558"/>
                <a:gd name="T29" fmla="*/ 4375 h 5816"/>
                <a:gd name="T30" fmla="*/ 3466 w 4558"/>
                <a:gd name="T31" fmla="*/ 4493 h 5816"/>
                <a:gd name="T32" fmla="*/ 3325 w 4558"/>
                <a:gd name="T33" fmla="*/ 4611 h 5816"/>
                <a:gd name="T34" fmla="*/ 3175 w 4558"/>
                <a:gd name="T35" fmla="*/ 4728 h 5816"/>
                <a:gd name="T36" fmla="*/ 3017 w 4558"/>
                <a:gd name="T37" fmla="*/ 4844 h 5816"/>
                <a:gd name="T38" fmla="*/ 2849 w 4558"/>
                <a:gd name="T39" fmla="*/ 4958 h 5816"/>
                <a:gd name="T40" fmla="*/ 2673 w 4558"/>
                <a:gd name="T41" fmla="*/ 5068 h 5816"/>
                <a:gd name="T42" fmla="*/ 2488 w 4558"/>
                <a:gd name="T43" fmla="*/ 5173 h 5816"/>
                <a:gd name="T44" fmla="*/ 2296 w 4558"/>
                <a:gd name="T45" fmla="*/ 5275 h 5816"/>
                <a:gd name="T46" fmla="*/ 2094 w 4558"/>
                <a:gd name="T47" fmla="*/ 5370 h 5816"/>
                <a:gd name="T48" fmla="*/ 1883 w 4558"/>
                <a:gd name="T49" fmla="*/ 5458 h 5816"/>
                <a:gd name="T50" fmla="*/ 1664 w 4558"/>
                <a:gd name="T51" fmla="*/ 5540 h 5816"/>
                <a:gd name="T52" fmla="*/ 1436 w 4558"/>
                <a:gd name="T53" fmla="*/ 5612 h 5816"/>
                <a:gd name="T54" fmla="*/ 1199 w 4558"/>
                <a:gd name="T55" fmla="*/ 5675 h 5816"/>
                <a:gd name="T56" fmla="*/ 952 w 4558"/>
                <a:gd name="T57" fmla="*/ 5728 h 5816"/>
                <a:gd name="T58" fmla="*/ 698 w 4558"/>
                <a:gd name="T59" fmla="*/ 5770 h 5816"/>
                <a:gd name="T60" fmla="*/ 435 w 4558"/>
                <a:gd name="T61" fmla="*/ 5799 h 5816"/>
                <a:gd name="T62" fmla="*/ 163 w 4558"/>
                <a:gd name="T63" fmla="*/ 5816 h 5816"/>
                <a:gd name="T64" fmla="*/ 0 w 4558"/>
                <a:gd name="T65" fmla="*/ 827 h 5816"/>
                <a:gd name="T66" fmla="*/ 14 w 4558"/>
                <a:gd name="T67" fmla="*/ 826 h 5816"/>
                <a:gd name="T68" fmla="*/ 55 w 4558"/>
                <a:gd name="T69" fmla="*/ 823 h 5816"/>
                <a:gd name="T70" fmla="*/ 120 w 4558"/>
                <a:gd name="T71" fmla="*/ 817 h 5816"/>
                <a:gd name="T72" fmla="*/ 206 w 4558"/>
                <a:gd name="T73" fmla="*/ 806 h 5816"/>
                <a:gd name="T74" fmla="*/ 257 w 4558"/>
                <a:gd name="T75" fmla="*/ 800 h 5816"/>
                <a:gd name="T76" fmla="*/ 311 w 4558"/>
                <a:gd name="T77" fmla="*/ 791 h 5816"/>
                <a:gd name="T78" fmla="*/ 369 w 4558"/>
                <a:gd name="T79" fmla="*/ 781 h 5816"/>
                <a:gd name="T80" fmla="*/ 431 w 4558"/>
                <a:gd name="T81" fmla="*/ 769 h 5816"/>
                <a:gd name="T82" fmla="*/ 496 w 4558"/>
                <a:gd name="T83" fmla="*/ 756 h 5816"/>
                <a:gd name="T84" fmla="*/ 564 w 4558"/>
                <a:gd name="T85" fmla="*/ 740 h 5816"/>
                <a:gd name="T86" fmla="*/ 634 w 4558"/>
                <a:gd name="T87" fmla="*/ 723 h 5816"/>
                <a:gd name="T88" fmla="*/ 707 w 4558"/>
                <a:gd name="T89" fmla="*/ 703 h 5816"/>
                <a:gd name="T90" fmla="*/ 781 w 4558"/>
                <a:gd name="T91" fmla="*/ 682 h 5816"/>
                <a:gd name="T92" fmla="*/ 857 w 4558"/>
                <a:gd name="T93" fmla="*/ 658 h 5816"/>
                <a:gd name="T94" fmla="*/ 934 w 4558"/>
                <a:gd name="T95" fmla="*/ 630 h 5816"/>
                <a:gd name="T96" fmla="*/ 1011 w 4558"/>
                <a:gd name="T97" fmla="*/ 602 h 5816"/>
                <a:gd name="T98" fmla="*/ 1089 w 4558"/>
                <a:gd name="T99" fmla="*/ 570 h 5816"/>
                <a:gd name="T100" fmla="*/ 1166 w 4558"/>
                <a:gd name="T101" fmla="*/ 535 h 5816"/>
                <a:gd name="T102" fmla="*/ 1244 w 4558"/>
                <a:gd name="T103" fmla="*/ 496 h 5816"/>
                <a:gd name="T104" fmla="*/ 1320 w 4558"/>
                <a:gd name="T105" fmla="*/ 455 h 5816"/>
                <a:gd name="T106" fmla="*/ 1396 w 4558"/>
                <a:gd name="T107" fmla="*/ 411 h 5816"/>
                <a:gd name="T108" fmla="*/ 1471 w 4558"/>
                <a:gd name="T109" fmla="*/ 363 h 5816"/>
                <a:gd name="T110" fmla="*/ 1544 w 4558"/>
                <a:gd name="T111" fmla="*/ 312 h 5816"/>
                <a:gd name="T112" fmla="*/ 1614 w 4558"/>
                <a:gd name="T113" fmla="*/ 257 h 5816"/>
                <a:gd name="T114" fmla="*/ 1682 w 4558"/>
                <a:gd name="T115" fmla="*/ 199 h 5816"/>
                <a:gd name="T116" fmla="*/ 1748 w 4558"/>
                <a:gd name="T117" fmla="*/ 136 h 5816"/>
                <a:gd name="T118" fmla="*/ 1810 w 4558"/>
                <a:gd name="T119" fmla="*/ 70 h 5816"/>
                <a:gd name="T120" fmla="*/ 1868 w 4558"/>
                <a:gd name="T121" fmla="*/ 0 h 5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58" h="5816">
                  <a:moveTo>
                    <a:pt x="1868" y="0"/>
                  </a:moveTo>
                  <a:lnTo>
                    <a:pt x="4558" y="3251"/>
                  </a:lnTo>
                  <a:lnTo>
                    <a:pt x="4541" y="3278"/>
                  </a:lnTo>
                  <a:lnTo>
                    <a:pt x="4490" y="3356"/>
                  </a:lnTo>
                  <a:lnTo>
                    <a:pt x="4451" y="3412"/>
                  </a:lnTo>
                  <a:lnTo>
                    <a:pt x="4405" y="3477"/>
                  </a:lnTo>
                  <a:lnTo>
                    <a:pt x="4350" y="3553"/>
                  </a:lnTo>
                  <a:lnTo>
                    <a:pt x="4286" y="3636"/>
                  </a:lnTo>
                  <a:lnTo>
                    <a:pt x="4214" y="3727"/>
                  </a:lnTo>
                  <a:lnTo>
                    <a:pt x="4132" y="3824"/>
                  </a:lnTo>
                  <a:lnTo>
                    <a:pt x="4043" y="3926"/>
                  </a:lnTo>
                  <a:lnTo>
                    <a:pt x="3945" y="4034"/>
                  </a:lnTo>
                  <a:lnTo>
                    <a:pt x="3838" y="4145"/>
                  </a:lnTo>
                  <a:lnTo>
                    <a:pt x="3723" y="4259"/>
                  </a:lnTo>
                  <a:lnTo>
                    <a:pt x="3599" y="4375"/>
                  </a:lnTo>
                  <a:lnTo>
                    <a:pt x="3466" y="4493"/>
                  </a:lnTo>
                  <a:lnTo>
                    <a:pt x="3325" y="4611"/>
                  </a:lnTo>
                  <a:lnTo>
                    <a:pt x="3175" y="4728"/>
                  </a:lnTo>
                  <a:lnTo>
                    <a:pt x="3017" y="4844"/>
                  </a:lnTo>
                  <a:lnTo>
                    <a:pt x="2849" y="4958"/>
                  </a:lnTo>
                  <a:lnTo>
                    <a:pt x="2673" y="5068"/>
                  </a:lnTo>
                  <a:lnTo>
                    <a:pt x="2488" y="5173"/>
                  </a:lnTo>
                  <a:lnTo>
                    <a:pt x="2296" y="5275"/>
                  </a:lnTo>
                  <a:lnTo>
                    <a:pt x="2094" y="5370"/>
                  </a:lnTo>
                  <a:lnTo>
                    <a:pt x="1883" y="5458"/>
                  </a:lnTo>
                  <a:lnTo>
                    <a:pt x="1664" y="5540"/>
                  </a:lnTo>
                  <a:lnTo>
                    <a:pt x="1436" y="5612"/>
                  </a:lnTo>
                  <a:lnTo>
                    <a:pt x="1199" y="5675"/>
                  </a:lnTo>
                  <a:lnTo>
                    <a:pt x="952" y="5728"/>
                  </a:lnTo>
                  <a:lnTo>
                    <a:pt x="698" y="5770"/>
                  </a:lnTo>
                  <a:lnTo>
                    <a:pt x="435" y="5799"/>
                  </a:lnTo>
                  <a:lnTo>
                    <a:pt x="163" y="5816"/>
                  </a:lnTo>
                  <a:lnTo>
                    <a:pt x="0" y="827"/>
                  </a:lnTo>
                  <a:lnTo>
                    <a:pt x="14" y="826"/>
                  </a:lnTo>
                  <a:lnTo>
                    <a:pt x="55" y="823"/>
                  </a:lnTo>
                  <a:lnTo>
                    <a:pt x="120" y="817"/>
                  </a:lnTo>
                  <a:lnTo>
                    <a:pt x="206" y="806"/>
                  </a:lnTo>
                  <a:lnTo>
                    <a:pt x="257" y="800"/>
                  </a:lnTo>
                  <a:lnTo>
                    <a:pt x="311" y="791"/>
                  </a:lnTo>
                  <a:lnTo>
                    <a:pt x="369" y="781"/>
                  </a:lnTo>
                  <a:lnTo>
                    <a:pt x="431" y="769"/>
                  </a:lnTo>
                  <a:lnTo>
                    <a:pt x="496" y="756"/>
                  </a:lnTo>
                  <a:lnTo>
                    <a:pt x="564" y="740"/>
                  </a:lnTo>
                  <a:lnTo>
                    <a:pt x="634" y="723"/>
                  </a:lnTo>
                  <a:lnTo>
                    <a:pt x="707" y="703"/>
                  </a:lnTo>
                  <a:lnTo>
                    <a:pt x="781" y="682"/>
                  </a:lnTo>
                  <a:lnTo>
                    <a:pt x="857" y="658"/>
                  </a:lnTo>
                  <a:lnTo>
                    <a:pt x="934" y="630"/>
                  </a:lnTo>
                  <a:lnTo>
                    <a:pt x="1011" y="602"/>
                  </a:lnTo>
                  <a:lnTo>
                    <a:pt x="1089" y="570"/>
                  </a:lnTo>
                  <a:lnTo>
                    <a:pt x="1166" y="535"/>
                  </a:lnTo>
                  <a:lnTo>
                    <a:pt x="1244" y="496"/>
                  </a:lnTo>
                  <a:lnTo>
                    <a:pt x="1320" y="455"/>
                  </a:lnTo>
                  <a:lnTo>
                    <a:pt x="1396" y="411"/>
                  </a:lnTo>
                  <a:lnTo>
                    <a:pt x="1471" y="363"/>
                  </a:lnTo>
                  <a:lnTo>
                    <a:pt x="1544" y="312"/>
                  </a:lnTo>
                  <a:lnTo>
                    <a:pt x="1614" y="257"/>
                  </a:lnTo>
                  <a:lnTo>
                    <a:pt x="1682" y="199"/>
                  </a:lnTo>
                  <a:lnTo>
                    <a:pt x="1748" y="136"/>
                  </a:lnTo>
                  <a:lnTo>
                    <a:pt x="1810" y="70"/>
                  </a:lnTo>
                  <a:lnTo>
                    <a:pt x="1868" y="0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3">
                    <a:lumMod val="50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Freeform 118">
              <a:extLst>
                <a:ext uri="{FF2B5EF4-FFF2-40B4-BE49-F238E27FC236}">
                  <a16:creationId xmlns:a16="http://schemas.microsoft.com/office/drawing/2014/main" id="{40F26E3E-1D4E-08DD-9FF5-94EF751D47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1263" y="3978276"/>
              <a:ext cx="1506538" cy="1601788"/>
            </a:xfrm>
            <a:custGeom>
              <a:avLst/>
              <a:gdLst>
                <a:gd name="T0" fmla="*/ 5576 w 5697"/>
                <a:gd name="T1" fmla="*/ 1100 h 6055"/>
                <a:gd name="T2" fmla="*/ 5697 w 5697"/>
                <a:gd name="T3" fmla="*/ 6048 h 6055"/>
                <a:gd name="T4" fmla="*/ 5659 w 5697"/>
                <a:gd name="T5" fmla="*/ 6050 h 6055"/>
                <a:gd name="T6" fmla="*/ 5550 w 5697"/>
                <a:gd name="T7" fmla="*/ 6053 h 6055"/>
                <a:gd name="T8" fmla="*/ 5472 w 5697"/>
                <a:gd name="T9" fmla="*/ 6055 h 6055"/>
                <a:gd name="T10" fmla="*/ 5377 w 5697"/>
                <a:gd name="T11" fmla="*/ 6053 h 6055"/>
                <a:gd name="T12" fmla="*/ 5268 w 5697"/>
                <a:gd name="T13" fmla="*/ 6050 h 6055"/>
                <a:gd name="T14" fmla="*/ 5146 w 5697"/>
                <a:gd name="T15" fmla="*/ 6045 h 6055"/>
                <a:gd name="T16" fmla="*/ 5011 w 5697"/>
                <a:gd name="T17" fmla="*/ 6035 h 6055"/>
                <a:gd name="T18" fmla="*/ 4862 w 5697"/>
                <a:gd name="T19" fmla="*/ 6022 h 6055"/>
                <a:gd name="T20" fmla="*/ 4702 w 5697"/>
                <a:gd name="T21" fmla="*/ 6004 h 6055"/>
                <a:gd name="T22" fmla="*/ 4531 w 5697"/>
                <a:gd name="T23" fmla="*/ 5981 h 6055"/>
                <a:gd name="T24" fmla="*/ 4350 w 5697"/>
                <a:gd name="T25" fmla="*/ 5952 h 6055"/>
                <a:gd name="T26" fmla="*/ 4160 w 5697"/>
                <a:gd name="T27" fmla="*/ 5917 h 6055"/>
                <a:gd name="T28" fmla="*/ 3962 w 5697"/>
                <a:gd name="T29" fmla="*/ 5874 h 6055"/>
                <a:gd name="T30" fmla="*/ 3755 w 5697"/>
                <a:gd name="T31" fmla="*/ 5825 h 6055"/>
                <a:gd name="T32" fmla="*/ 3541 w 5697"/>
                <a:gd name="T33" fmla="*/ 5766 h 6055"/>
                <a:gd name="T34" fmla="*/ 3321 w 5697"/>
                <a:gd name="T35" fmla="*/ 5699 h 6055"/>
                <a:gd name="T36" fmla="*/ 3095 w 5697"/>
                <a:gd name="T37" fmla="*/ 5622 h 6055"/>
                <a:gd name="T38" fmla="*/ 2865 w 5697"/>
                <a:gd name="T39" fmla="*/ 5536 h 6055"/>
                <a:gd name="T40" fmla="*/ 2630 w 5697"/>
                <a:gd name="T41" fmla="*/ 5438 h 6055"/>
                <a:gd name="T42" fmla="*/ 2393 w 5697"/>
                <a:gd name="T43" fmla="*/ 5329 h 6055"/>
                <a:gd name="T44" fmla="*/ 2151 w 5697"/>
                <a:gd name="T45" fmla="*/ 5209 h 6055"/>
                <a:gd name="T46" fmla="*/ 1909 w 5697"/>
                <a:gd name="T47" fmla="*/ 5076 h 6055"/>
                <a:gd name="T48" fmla="*/ 1666 w 5697"/>
                <a:gd name="T49" fmla="*/ 4930 h 6055"/>
                <a:gd name="T50" fmla="*/ 1423 w 5697"/>
                <a:gd name="T51" fmla="*/ 4770 h 6055"/>
                <a:gd name="T52" fmla="*/ 1180 w 5697"/>
                <a:gd name="T53" fmla="*/ 4596 h 6055"/>
                <a:gd name="T54" fmla="*/ 938 w 5697"/>
                <a:gd name="T55" fmla="*/ 4407 h 6055"/>
                <a:gd name="T56" fmla="*/ 699 w 5697"/>
                <a:gd name="T57" fmla="*/ 4202 h 6055"/>
                <a:gd name="T58" fmla="*/ 463 w 5697"/>
                <a:gd name="T59" fmla="*/ 3981 h 6055"/>
                <a:gd name="T60" fmla="*/ 229 w 5697"/>
                <a:gd name="T61" fmla="*/ 3744 h 6055"/>
                <a:gd name="T62" fmla="*/ 0 w 5697"/>
                <a:gd name="T63" fmla="*/ 3488 h 6055"/>
                <a:gd name="T64" fmla="*/ 3570 w 5697"/>
                <a:gd name="T65" fmla="*/ 0 h 6055"/>
                <a:gd name="T66" fmla="*/ 3578 w 5697"/>
                <a:gd name="T67" fmla="*/ 12 h 6055"/>
                <a:gd name="T68" fmla="*/ 3605 w 5697"/>
                <a:gd name="T69" fmla="*/ 46 h 6055"/>
                <a:gd name="T70" fmla="*/ 3625 w 5697"/>
                <a:gd name="T71" fmla="*/ 70 h 6055"/>
                <a:gd name="T72" fmla="*/ 3648 w 5697"/>
                <a:gd name="T73" fmla="*/ 99 h 6055"/>
                <a:gd name="T74" fmla="*/ 3676 w 5697"/>
                <a:gd name="T75" fmla="*/ 132 h 6055"/>
                <a:gd name="T76" fmla="*/ 3708 w 5697"/>
                <a:gd name="T77" fmla="*/ 167 h 6055"/>
                <a:gd name="T78" fmla="*/ 3745 w 5697"/>
                <a:gd name="T79" fmla="*/ 206 h 6055"/>
                <a:gd name="T80" fmla="*/ 3784 w 5697"/>
                <a:gd name="T81" fmla="*/ 248 h 6055"/>
                <a:gd name="T82" fmla="*/ 3828 w 5697"/>
                <a:gd name="T83" fmla="*/ 293 h 6055"/>
                <a:gd name="T84" fmla="*/ 3877 w 5697"/>
                <a:gd name="T85" fmla="*/ 340 h 6055"/>
                <a:gd name="T86" fmla="*/ 3928 w 5697"/>
                <a:gd name="T87" fmla="*/ 388 h 6055"/>
                <a:gd name="T88" fmla="*/ 3984 w 5697"/>
                <a:gd name="T89" fmla="*/ 438 h 6055"/>
                <a:gd name="T90" fmla="*/ 4043 w 5697"/>
                <a:gd name="T91" fmla="*/ 487 h 6055"/>
                <a:gd name="T92" fmla="*/ 4106 w 5697"/>
                <a:gd name="T93" fmla="*/ 538 h 6055"/>
                <a:gd name="T94" fmla="*/ 4173 w 5697"/>
                <a:gd name="T95" fmla="*/ 589 h 6055"/>
                <a:gd name="T96" fmla="*/ 4243 w 5697"/>
                <a:gd name="T97" fmla="*/ 639 h 6055"/>
                <a:gd name="T98" fmla="*/ 4317 w 5697"/>
                <a:gd name="T99" fmla="*/ 690 h 6055"/>
                <a:gd name="T100" fmla="*/ 4394 w 5697"/>
                <a:gd name="T101" fmla="*/ 738 h 6055"/>
                <a:gd name="T102" fmla="*/ 4475 w 5697"/>
                <a:gd name="T103" fmla="*/ 785 h 6055"/>
                <a:gd name="T104" fmla="*/ 4559 w 5697"/>
                <a:gd name="T105" fmla="*/ 830 h 6055"/>
                <a:gd name="T106" fmla="*/ 4646 w 5697"/>
                <a:gd name="T107" fmla="*/ 874 h 6055"/>
                <a:gd name="T108" fmla="*/ 4737 w 5697"/>
                <a:gd name="T109" fmla="*/ 915 h 6055"/>
                <a:gd name="T110" fmla="*/ 4831 w 5697"/>
                <a:gd name="T111" fmla="*/ 953 h 6055"/>
                <a:gd name="T112" fmla="*/ 4928 w 5697"/>
                <a:gd name="T113" fmla="*/ 987 h 6055"/>
                <a:gd name="T114" fmla="*/ 5028 w 5697"/>
                <a:gd name="T115" fmla="*/ 1018 h 6055"/>
                <a:gd name="T116" fmla="*/ 5132 w 5697"/>
                <a:gd name="T117" fmla="*/ 1044 h 6055"/>
                <a:gd name="T118" fmla="*/ 5239 w 5697"/>
                <a:gd name="T119" fmla="*/ 1066 h 6055"/>
                <a:gd name="T120" fmla="*/ 5348 w 5697"/>
                <a:gd name="T121" fmla="*/ 1082 h 6055"/>
                <a:gd name="T122" fmla="*/ 5460 w 5697"/>
                <a:gd name="T123" fmla="*/ 1095 h 6055"/>
                <a:gd name="T124" fmla="*/ 5576 w 5697"/>
                <a:gd name="T125" fmla="*/ 1100 h 6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697" h="6055">
                  <a:moveTo>
                    <a:pt x="5576" y="1100"/>
                  </a:moveTo>
                  <a:lnTo>
                    <a:pt x="5697" y="6048"/>
                  </a:lnTo>
                  <a:lnTo>
                    <a:pt x="5659" y="6050"/>
                  </a:lnTo>
                  <a:lnTo>
                    <a:pt x="5550" y="6053"/>
                  </a:lnTo>
                  <a:lnTo>
                    <a:pt x="5472" y="6055"/>
                  </a:lnTo>
                  <a:lnTo>
                    <a:pt x="5377" y="6053"/>
                  </a:lnTo>
                  <a:lnTo>
                    <a:pt x="5268" y="6050"/>
                  </a:lnTo>
                  <a:lnTo>
                    <a:pt x="5146" y="6045"/>
                  </a:lnTo>
                  <a:lnTo>
                    <a:pt x="5011" y="6035"/>
                  </a:lnTo>
                  <a:lnTo>
                    <a:pt x="4862" y="6022"/>
                  </a:lnTo>
                  <a:lnTo>
                    <a:pt x="4702" y="6004"/>
                  </a:lnTo>
                  <a:lnTo>
                    <a:pt x="4531" y="5981"/>
                  </a:lnTo>
                  <a:lnTo>
                    <a:pt x="4350" y="5952"/>
                  </a:lnTo>
                  <a:lnTo>
                    <a:pt x="4160" y="5917"/>
                  </a:lnTo>
                  <a:lnTo>
                    <a:pt x="3962" y="5874"/>
                  </a:lnTo>
                  <a:lnTo>
                    <a:pt x="3755" y="5825"/>
                  </a:lnTo>
                  <a:lnTo>
                    <a:pt x="3541" y="5766"/>
                  </a:lnTo>
                  <a:lnTo>
                    <a:pt x="3321" y="5699"/>
                  </a:lnTo>
                  <a:lnTo>
                    <a:pt x="3095" y="5622"/>
                  </a:lnTo>
                  <a:lnTo>
                    <a:pt x="2865" y="5536"/>
                  </a:lnTo>
                  <a:lnTo>
                    <a:pt x="2630" y="5438"/>
                  </a:lnTo>
                  <a:lnTo>
                    <a:pt x="2393" y="5329"/>
                  </a:lnTo>
                  <a:lnTo>
                    <a:pt x="2151" y="5209"/>
                  </a:lnTo>
                  <a:lnTo>
                    <a:pt x="1909" y="5076"/>
                  </a:lnTo>
                  <a:lnTo>
                    <a:pt x="1666" y="4930"/>
                  </a:lnTo>
                  <a:lnTo>
                    <a:pt x="1423" y="4770"/>
                  </a:lnTo>
                  <a:lnTo>
                    <a:pt x="1180" y="4596"/>
                  </a:lnTo>
                  <a:lnTo>
                    <a:pt x="938" y="4407"/>
                  </a:lnTo>
                  <a:lnTo>
                    <a:pt x="699" y="4202"/>
                  </a:lnTo>
                  <a:lnTo>
                    <a:pt x="463" y="3981"/>
                  </a:lnTo>
                  <a:lnTo>
                    <a:pt x="229" y="3744"/>
                  </a:lnTo>
                  <a:lnTo>
                    <a:pt x="0" y="3488"/>
                  </a:lnTo>
                  <a:lnTo>
                    <a:pt x="3570" y="0"/>
                  </a:lnTo>
                  <a:lnTo>
                    <a:pt x="3578" y="12"/>
                  </a:lnTo>
                  <a:lnTo>
                    <a:pt x="3605" y="46"/>
                  </a:lnTo>
                  <a:lnTo>
                    <a:pt x="3625" y="70"/>
                  </a:lnTo>
                  <a:lnTo>
                    <a:pt x="3648" y="99"/>
                  </a:lnTo>
                  <a:lnTo>
                    <a:pt x="3676" y="132"/>
                  </a:lnTo>
                  <a:lnTo>
                    <a:pt x="3708" y="167"/>
                  </a:lnTo>
                  <a:lnTo>
                    <a:pt x="3745" y="206"/>
                  </a:lnTo>
                  <a:lnTo>
                    <a:pt x="3784" y="248"/>
                  </a:lnTo>
                  <a:lnTo>
                    <a:pt x="3828" y="293"/>
                  </a:lnTo>
                  <a:lnTo>
                    <a:pt x="3877" y="340"/>
                  </a:lnTo>
                  <a:lnTo>
                    <a:pt x="3928" y="388"/>
                  </a:lnTo>
                  <a:lnTo>
                    <a:pt x="3984" y="438"/>
                  </a:lnTo>
                  <a:lnTo>
                    <a:pt x="4043" y="487"/>
                  </a:lnTo>
                  <a:lnTo>
                    <a:pt x="4106" y="538"/>
                  </a:lnTo>
                  <a:lnTo>
                    <a:pt x="4173" y="589"/>
                  </a:lnTo>
                  <a:lnTo>
                    <a:pt x="4243" y="639"/>
                  </a:lnTo>
                  <a:lnTo>
                    <a:pt x="4317" y="690"/>
                  </a:lnTo>
                  <a:lnTo>
                    <a:pt x="4394" y="738"/>
                  </a:lnTo>
                  <a:lnTo>
                    <a:pt x="4475" y="785"/>
                  </a:lnTo>
                  <a:lnTo>
                    <a:pt x="4559" y="830"/>
                  </a:lnTo>
                  <a:lnTo>
                    <a:pt x="4646" y="874"/>
                  </a:lnTo>
                  <a:lnTo>
                    <a:pt x="4737" y="915"/>
                  </a:lnTo>
                  <a:lnTo>
                    <a:pt x="4831" y="953"/>
                  </a:lnTo>
                  <a:lnTo>
                    <a:pt x="4928" y="987"/>
                  </a:lnTo>
                  <a:lnTo>
                    <a:pt x="5028" y="1018"/>
                  </a:lnTo>
                  <a:lnTo>
                    <a:pt x="5132" y="1044"/>
                  </a:lnTo>
                  <a:lnTo>
                    <a:pt x="5239" y="1066"/>
                  </a:lnTo>
                  <a:lnTo>
                    <a:pt x="5348" y="1082"/>
                  </a:lnTo>
                  <a:lnTo>
                    <a:pt x="5460" y="1095"/>
                  </a:lnTo>
                  <a:lnTo>
                    <a:pt x="5576" y="110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Freeform 119">
              <a:extLst>
                <a:ext uri="{FF2B5EF4-FFF2-40B4-BE49-F238E27FC236}">
                  <a16:creationId xmlns:a16="http://schemas.microsoft.com/office/drawing/2014/main" id="{5497A54A-A36E-3ADC-DD1F-1C291646AC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7900" y="4879976"/>
              <a:ext cx="1558925" cy="695325"/>
            </a:xfrm>
            <a:custGeom>
              <a:avLst/>
              <a:gdLst>
                <a:gd name="T0" fmla="*/ 5892 w 5892"/>
                <a:gd name="T1" fmla="*/ 2627 h 2627"/>
                <a:gd name="T2" fmla="*/ 5844 w 5892"/>
                <a:gd name="T3" fmla="*/ 2626 h 2627"/>
                <a:gd name="T4" fmla="*/ 5710 w 5892"/>
                <a:gd name="T5" fmla="*/ 2618 h 2627"/>
                <a:gd name="T6" fmla="*/ 5613 w 5892"/>
                <a:gd name="T7" fmla="*/ 2611 h 2627"/>
                <a:gd name="T8" fmla="*/ 5499 w 5892"/>
                <a:gd name="T9" fmla="*/ 2601 h 2627"/>
                <a:gd name="T10" fmla="*/ 5367 w 5892"/>
                <a:gd name="T11" fmla="*/ 2588 h 2627"/>
                <a:gd name="T12" fmla="*/ 5218 w 5892"/>
                <a:gd name="T13" fmla="*/ 2572 h 2627"/>
                <a:gd name="T14" fmla="*/ 5056 w 5892"/>
                <a:gd name="T15" fmla="*/ 2552 h 2627"/>
                <a:gd name="T16" fmla="*/ 4880 w 5892"/>
                <a:gd name="T17" fmla="*/ 2527 h 2627"/>
                <a:gd name="T18" fmla="*/ 4692 w 5892"/>
                <a:gd name="T19" fmla="*/ 2497 h 2627"/>
                <a:gd name="T20" fmla="*/ 4491 w 5892"/>
                <a:gd name="T21" fmla="*/ 2463 h 2627"/>
                <a:gd name="T22" fmla="*/ 4282 w 5892"/>
                <a:gd name="T23" fmla="*/ 2422 h 2627"/>
                <a:gd name="T24" fmla="*/ 4064 w 5892"/>
                <a:gd name="T25" fmla="*/ 2375 h 2627"/>
                <a:gd name="T26" fmla="*/ 3838 w 5892"/>
                <a:gd name="T27" fmla="*/ 2322 h 2627"/>
                <a:gd name="T28" fmla="*/ 3606 w 5892"/>
                <a:gd name="T29" fmla="*/ 2261 h 2627"/>
                <a:gd name="T30" fmla="*/ 3369 w 5892"/>
                <a:gd name="T31" fmla="*/ 2194 h 2627"/>
                <a:gd name="T32" fmla="*/ 3127 w 5892"/>
                <a:gd name="T33" fmla="*/ 2118 h 2627"/>
                <a:gd name="T34" fmla="*/ 2884 w 5892"/>
                <a:gd name="T35" fmla="*/ 2035 h 2627"/>
                <a:gd name="T36" fmla="*/ 2638 w 5892"/>
                <a:gd name="T37" fmla="*/ 1942 h 2627"/>
                <a:gd name="T38" fmla="*/ 2392 w 5892"/>
                <a:gd name="T39" fmla="*/ 1841 h 2627"/>
                <a:gd name="T40" fmla="*/ 2147 w 5892"/>
                <a:gd name="T41" fmla="*/ 1730 h 2627"/>
                <a:gd name="T42" fmla="*/ 1904 w 5892"/>
                <a:gd name="T43" fmla="*/ 1609 h 2627"/>
                <a:gd name="T44" fmla="*/ 1664 w 5892"/>
                <a:gd name="T45" fmla="*/ 1477 h 2627"/>
                <a:gd name="T46" fmla="*/ 1428 w 5892"/>
                <a:gd name="T47" fmla="*/ 1335 h 2627"/>
                <a:gd name="T48" fmla="*/ 1198 w 5892"/>
                <a:gd name="T49" fmla="*/ 1182 h 2627"/>
                <a:gd name="T50" fmla="*/ 975 w 5892"/>
                <a:gd name="T51" fmla="*/ 1016 h 2627"/>
                <a:gd name="T52" fmla="*/ 759 w 5892"/>
                <a:gd name="T53" fmla="*/ 838 h 2627"/>
                <a:gd name="T54" fmla="*/ 553 w 5892"/>
                <a:gd name="T55" fmla="*/ 649 h 2627"/>
                <a:gd name="T56" fmla="*/ 357 w 5892"/>
                <a:gd name="T57" fmla="*/ 447 h 2627"/>
                <a:gd name="T58" fmla="*/ 172 w 5892"/>
                <a:gd name="T59" fmla="*/ 230 h 2627"/>
                <a:gd name="T60" fmla="*/ 0 w 5892"/>
                <a:gd name="T61" fmla="*/ 0 h 2627"/>
                <a:gd name="T62" fmla="*/ 881 w 5892"/>
                <a:gd name="T63" fmla="*/ 80 h 2627"/>
                <a:gd name="T64" fmla="*/ 903 w 5892"/>
                <a:gd name="T65" fmla="*/ 107 h 2627"/>
                <a:gd name="T66" fmla="*/ 968 w 5892"/>
                <a:gd name="T67" fmla="*/ 180 h 2627"/>
                <a:gd name="T68" fmla="*/ 1018 w 5892"/>
                <a:gd name="T69" fmla="*/ 233 h 2627"/>
                <a:gd name="T70" fmla="*/ 1077 w 5892"/>
                <a:gd name="T71" fmla="*/ 296 h 2627"/>
                <a:gd name="T72" fmla="*/ 1146 w 5892"/>
                <a:gd name="T73" fmla="*/ 367 h 2627"/>
                <a:gd name="T74" fmla="*/ 1227 w 5892"/>
                <a:gd name="T75" fmla="*/ 447 h 2627"/>
                <a:gd name="T76" fmla="*/ 1317 w 5892"/>
                <a:gd name="T77" fmla="*/ 534 h 2627"/>
                <a:gd name="T78" fmla="*/ 1417 w 5892"/>
                <a:gd name="T79" fmla="*/ 626 h 2627"/>
                <a:gd name="T80" fmla="*/ 1527 w 5892"/>
                <a:gd name="T81" fmla="*/ 725 h 2627"/>
                <a:gd name="T82" fmla="*/ 1647 w 5892"/>
                <a:gd name="T83" fmla="*/ 827 h 2627"/>
                <a:gd name="T84" fmla="*/ 1776 w 5892"/>
                <a:gd name="T85" fmla="*/ 934 h 2627"/>
                <a:gd name="T86" fmla="*/ 1915 w 5892"/>
                <a:gd name="T87" fmla="*/ 1044 h 2627"/>
                <a:gd name="T88" fmla="*/ 2064 w 5892"/>
                <a:gd name="T89" fmla="*/ 1156 h 2627"/>
                <a:gd name="T90" fmla="*/ 2221 w 5892"/>
                <a:gd name="T91" fmla="*/ 1271 h 2627"/>
                <a:gd name="T92" fmla="*/ 2388 w 5892"/>
                <a:gd name="T93" fmla="*/ 1385 h 2627"/>
                <a:gd name="T94" fmla="*/ 2563 w 5892"/>
                <a:gd name="T95" fmla="*/ 1499 h 2627"/>
                <a:gd name="T96" fmla="*/ 2747 w 5892"/>
                <a:gd name="T97" fmla="*/ 1612 h 2627"/>
                <a:gd name="T98" fmla="*/ 2941 w 5892"/>
                <a:gd name="T99" fmla="*/ 1724 h 2627"/>
                <a:gd name="T100" fmla="*/ 3143 w 5892"/>
                <a:gd name="T101" fmla="*/ 1833 h 2627"/>
                <a:gd name="T102" fmla="*/ 3353 w 5892"/>
                <a:gd name="T103" fmla="*/ 1938 h 2627"/>
                <a:gd name="T104" fmla="*/ 3571 w 5892"/>
                <a:gd name="T105" fmla="*/ 2039 h 2627"/>
                <a:gd name="T106" fmla="*/ 3798 w 5892"/>
                <a:gd name="T107" fmla="*/ 2136 h 2627"/>
                <a:gd name="T108" fmla="*/ 4033 w 5892"/>
                <a:gd name="T109" fmla="*/ 2226 h 2627"/>
                <a:gd name="T110" fmla="*/ 4275 w 5892"/>
                <a:gd name="T111" fmla="*/ 2310 h 2627"/>
                <a:gd name="T112" fmla="*/ 4527 w 5892"/>
                <a:gd name="T113" fmla="*/ 2386 h 2627"/>
                <a:gd name="T114" fmla="*/ 4784 w 5892"/>
                <a:gd name="T115" fmla="*/ 2454 h 2627"/>
                <a:gd name="T116" fmla="*/ 5049 w 5892"/>
                <a:gd name="T117" fmla="*/ 2513 h 2627"/>
                <a:gd name="T118" fmla="*/ 5324 w 5892"/>
                <a:gd name="T119" fmla="*/ 2562 h 2627"/>
                <a:gd name="T120" fmla="*/ 5603 w 5892"/>
                <a:gd name="T121" fmla="*/ 2600 h 2627"/>
                <a:gd name="T122" fmla="*/ 5892 w 5892"/>
                <a:gd name="T123" fmla="*/ 2627 h 2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892" h="2627">
                  <a:moveTo>
                    <a:pt x="5892" y="2627"/>
                  </a:moveTo>
                  <a:lnTo>
                    <a:pt x="5844" y="2626"/>
                  </a:lnTo>
                  <a:lnTo>
                    <a:pt x="5710" y="2618"/>
                  </a:lnTo>
                  <a:lnTo>
                    <a:pt x="5613" y="2611"/>
                  </a:lnTo>
                  <a:lnTo>
                    <a:pt x="5499" y="2601"/>
                  </a:lnTo>
                  <a:lnTo>
                    <a:pt x="5367" y="2588"/>
                  </a:lnTo>
                  <a:lnTo>
                    <a:pt x="5218" y="2572"/>
                  </a:lnTo>
                  <a:lnTo>
                    <a:pt x="5056" y="2552"/>
                  </a:lnTo>
                  <a:lnTo>
                    <a:pt x="4880" y="2527"/>
                  </a:lnTo>
                  <a:lnTo>
                    <a:pt x="4692" y="2497"/>
                  </a:lnTo>
                  <a:lnTo>
                    <a:pt x="4491" y="2463"/>
                  </a:lnTo>
                  <a:lnTo>
                    <a:pt x="4282" y="2422"/>
                  </a:lnTo>
                  <a:lnTo>
                    <a:pt x="4064" y="2375"/>
                  </a:lnTo>
                  <a:lnTo>
                    <a:pt x="3838" y="2322"/>
                  </a:lnTo>
                  <a:lnTo>
                    <a:pt x="3606" y="2261"/>
                  </a:lnTo>
                  <a:lnTo>
                    <a:pt x="3369" y="2194"/>
                  </a:lnTo>
                  <a:lnTo>
                    <a:pt x="3127" y="2118"/>
                  </a:lnTo>
                  <a:lnTo>
                    <a:pt x="2884" y="2035"/>
                  </a:lnTo>
                  <a:lnTo>
                    <a:pt x="2638" y="1942"/>
                  </a:lnTo>
                  <a:lnTo>
                    <a:pt x="2392" y="1841"/>
                  </a:lnTo>
                  <a:lnTo>
                    <a:pt x="2147" y="1730"/>
                  </a:lnTo>
                  <a:lnTo>
                    <a:pt x="1904" y="1609"/>
                  </a:lnTo>
                  <a:lnTo>
                    <a:pt x="1664" y="1477"/>
                  </a:lnTo>
                  <a:lnTo>
                    <a:pt x="1428" y="1335"/>
                  </a:lnTo>
                  <a:lnTo>
                    <a:pt x="1198" y="1182"/>
                  </a:lnTo>
                  <a:lnTo>
                    <a:pt x="975" y="1016"/>
                  </a:lnTo>
                  <a:lnTo>
                    <a:pt x="759" y="838"/>
                  </a:lnTo>
                  <a:lnTo>
                    <a:pt x="553" y="649"/>
                  </a:lnTo>
                  <a:lnTo>
                    <a:pt x="357" y="447"/>
                  </a:lnTo>
                  <a:lnTo>
                    <a:pt x="172" y="230"/>
                  </a:lnTo>
                  <a:lnTo>
                    <a:pt x="0" y="0"/>
                  </a:lnTo>
                  <a:lnTo>
                    <a:pt x="881" y="80"/>
                  </a:lnTo>
                  <a:lnTo>
                    <a:pt x="903" y="107"/>
                  </a:lnTo>
                  <a:lnTo>
                    <a:pt x="968" y="180"/>
                  </a:lnTo>
                  <a:lnTo>
                    <a:pt x="1018" y="233"/>
                  </a:lnTo>
                  <a:lnTo>
                    <a:pt x="1077" y="296"/>
                  </a:lnTo>
                  <a:lnTo>
                    <a:pt x="1146" y="367"/>
                  </a:lnTo>
                  <a:lnTo>
                    <a:pt x="1227" y="447"/>
                  </a:lnTo>
                  <a:lnTo>
                    <a:pt x="1317" y="534"/>
                  </a:lnTo>
                  <a:lnTo>
                    <a:pt x="1417" y="626"/>
                  </a:lnTo>
                  <a:lnTo>
                    <a:pt x="1527" y="725"/>
                  </a:lnTo>
                  <a:lnTo>
                    <a:pt x="1647" y="827"/>
                  </a:lnTo>
                  <a:lnTo>
                    <a:pt x="1776" y="934"/>
                  </a:lnTo>
                  <a:lnTo>
                    <a:pt x="1915" y="1044"/>
                  </a:lnTo>
                  <a:lnTo>
                    <a:pt x="2064" y="1156"/>
                  </a:lnTo>
                  <a:lnTo>
                    <a:pt x="2221" y="1271"/>
                  </a:lnTo>
                  <a:lnTo>
                    <a:pt x="2388" y="1385"/>
                  </a:lnTo>
                  <a:lnTo>
                    <a:pt x="2563" y="1499"/>
                  </a:lnTo>
                  <a:lnTo>
                    <a:pt x="2747" y="1612"/>
                  </a:lnTo>
                  <a:lnTo>
                    <a:pt x="2941" y="1724"/>
                  </a:lnTo>
                  <a:lnTo>
                    <a:pt x="3143" y="1833"/>
                  </a:lnTo>
                  <a:lnTo>
                    <a:pt x="3353" y="1938"/>
                  </a:lnTo>
                  <a:lnTo>
                    <a:pt x="3571" y="2039"/>
                  </a:lnTo>
                  <a:lnTo>
                    <a:pt x="3798" y="2136"/>
                  </a:lnTo>
                  <a:lnTo>
                    <a:pt x="4033" y="2226"/>
                  </a:lnTo>
                  <a:lnTo>
                    <a:pt x="4275" y="2310"/>
                  </a:lnTo>
                  <a:lnTo>
                    <a:pt x="4527" y="2386"/>
                  </a:lnTo>
                  <a:lnTo>
                    <a:pt x="4784" y="2454"/>
                  </a:lnTo>
                  <a:lnTo>
                    <a:pt x="5049" y="2513"/>
                  </a:lnTo>
                  <a:lnTo>
                    <a:pt x="5324" y="2562"/>
                  </a:lnTo>
                  <a:lnTo>
                    <a:pt x="5603" y="2600"/>
                  </a:lnTo>
                  <a:lnTo>
                    <a:pt x="5892" y="2627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50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Freeform 120">
              <a:extLst>
                <a:ext uri="{FF2B5EF4-FFF2-40B4-BE49-F238E27FC236}">
                  <a16:creationId xmlns:a16="http://schemas.microsoft.com/office/drawing/2014/main" id="{93559895-3A40-975B-82F1-244CABC134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7900" y="3978276"/>
              <a:ext cx="1176338" cy="922338"/>
            </a:xfrm>
            <a:custGeom>
              <a:avLst/>
              <a:gdLst>
                <a:gd name="T0" fmla="*/ 0 w 4451"/>
                <a:gd name="T1" fmla="*/ 3408 h 3488"/>
                <a:gd name="T2" fmla="*/ 881 w 4451"/>
                <a:gd name="T3" fmla="*/ 3488 h 3488"/>
                <a:gd name="T4" fmla="*/ 4451 w 4451"/>
                <a:gd name="T5" fmla="*/ 0 h 3488"/>
                <a:gd name="T6" fmla="*/ 3907 w 4451"/>
                <a:gd name="T7" fmla="*/ 31 h 3488"/>
                <a:gd name="T8" fmla="*/ 0 w 4451"/>
                <a:gd name="T9" fmla="*/ 3408 h 3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1" h="3488">
                  <a:moveTo>
                    <a:pt x="0" y="3408"/>
                  </a:moveTo>
                  <a:lnTo>
                    <a:pt x="881" y="3488"/>
                  </a:lnTo>
                  <a:lnTo>
                    <a:pt x="4451" y="0"/>
                  </a:lnTo>
                  <a:lnTo>
                    <a:pt x="3907" y="31"/>
                  </a:lnTo>
                  <a:lnTo>
                    <a:pt x="0" y="3408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50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Freeform 121">
              <a:extLst>
                <a:ext uri="{FF2B5EF4-FFF2-40B4-BE49-F238E27FC236}">
                  <a16:creationId xmlns:a16="http://schemas.microsoft.com/office/drawing/2014/main" id="{39DBF7CC-552D-383A-682B-1D0E38B33D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1963" y="3262313"/>
              <a:ext cx="669925" cy="1643063"/>
            </a:xfrm>
            <a:custGeom>
              <a:avLst/>
              <a:gdLst>
                <a:gd name="T0" fmla="*/ 331 w 2537"/>
                <a:gd name="T1" fmla="*/ 0 h 6211"/>
                <a:gd name="T2" fmla="*/ 10 w 2537"/>
                <a:gd name="T3" fmla="*/ 641 h 6211"/>
                <a:gd name="T4" fmla="*/ 8 w 2537"/>
                <a:gd name="T5" fmla="*/ 679 h 6211"/>
                <a:gd name="T6" fmla="*/ 3 w 2537"/>
                <a:gd name="T7" fmla="*/ 791 h 6211"/>
                <a:gd name="T8" fmla="*/ 0 w 2537"/>
                <a:gd name="T9" fmla="*/ 873 h 6211"/>
                <a:gd name="T10" fmla="*/ 0 w 2537"/>
                <a:gd name="T11" fmla="*/ 970 h 6211"/>
                <a:gd name="T12" fmla="*/ 0 w 2537"/>
                <a:gd name="T13" fmla="*/ 1082 h 6211"/>
                <a:gd name="T14" fmla="*/ 3 w 2537"/>
                <a:gd name="T15" fmla="*/ 1207 h 6211"/>
                <a:gd name="T16" fmla="*/ 8 w 2537"/>
                <a:gd name="T17" fmla="*/ 1347 h 6211"/>
                <a:gd name="T18" fmla="*/ 16 w 2537"/>
                <a:gd name="T19" fmla="*/ 1498 h 6211"/>
                <a:gd name="T20" fmla="*/ 28 w 2537"/>
                <a:gd name="T21" fmla="*/ 1661 h 6211"/>
                <a:gd name="T22" fmla="*/ 43 w 2537"/>
                <a:gd name="T23" fmla="*/ 1835 h 6211"/>
                <a:gd name="T24" fmla="*/ 63 w 2537"/>
                <a:gd name="T25" fmla="*/ 2017 h 6211"/>
                <a:gd name="T26" fmla="*/ 88 w 2537"/>
                <a:gd name="T27" fmla="*/ 2210 h 6211"/>
                <a:gd name="T28" fmla="*/ 119 w 2537"/>
                <a:gd name="T29" fmla="*/ 2410 h 6211"/>
                <a:gd name="T30" fmla="*/ 157 w 2537"/>
                <a:gd name="T31" fmla="*/ 2617 h 6211"/>
                <a:gd name="T32" fmla="*/ 201 w 2537"/>
                <a:gd name="T33" fmla="*/ 2831 h 6211"/>
                <a:gd name="T34" fmla="*/ 251 w 2537"/>
                <a:gd name="T35" fmla="*/ 3050 h 6211"/>
                <a:gd name="T36" fmla="*/ 310 w 2537"/>
                <a:gd name="T37" fmla="*/ 3273 h 6211"/>
                <a:gd name="T38" fmla="*/ 377 w 2537"/>
                <a:gd name="T39" fmla="*/ 3501 h 6211"/>
                <a:gd name="T40" fmla="*/ 452 w 2537"/>
                <a:gd name="T41" fmla="*/ 3731 h 6211"/>
                <a:gd name="T42" fmla="*/ 537 w 2537"/>
                <a:gd name="T43" fmla="*/ 3963 h 6211"/>
                <a:gd name="T44" fmla="*/ 631 w 2537"/>
                <a:gd name="T45" fmla="*/ 4198 h 6211"/>
                <a:gd name="T46" fmla="*/ 736 w 2537"/>
                <a:gd name="T47" fmla="*/ 4431 h 6211"/>
                <a:gd name="T48" fmla="*/ 851 w 2537"/>
                <a:gd name="T49" fmla="*/ 4664 h 6211"/>
                <a:gd name="T50" fmla="*/ 978 w 2537"/>
                <a:gd name="T51" fmla="*/ 4896 h 6211"/>
                <a:gd name="T52" fmla="*/ 1116 w 2537"/>
                <a:gd name="T53" fmla="*/ 5126 h 6211"/>
                <a:gd name="T54" fmla="*/ 1266 w 2537"/>
                <a:gd name="T55" fmla="*/ 5353 h 6211"/>
                <a:gd name="T56" fmla="*/ 1431 w 2537"/>
                <a:gd name="T57" fmla="*/ 5575 h 6211"/>
                <a:gd name="T58" fmla="*/ 1607 w 2537"/>
                <a:gd name="T59" fmla="*/ 5793 h 6211"/>
                <a:gd name="T60" fmla="*/ 1798 w 2537"/>
                <a:gd name="T61" fmla="*/ 6006 h 6211"/>
                <a:gd name="T62" fmla="*/ 2003 w 2537"/>
                <a:gd name="T63" fmla="*/ 6211 h 6211"/>
                <a:gd name="T64" fmla="*/ 2537 w 2537"/>
                <a:gd name="T65" fmla="*/ 6109 h 6211"/>
                <a:gd name="T66" fmla="*/ 2514 w 2537"/>
                <a:gd name="T67" fmla="*/ 6086 h 6211"/>
                <a:gd name="T68" fmla="*/ 2447 w 2537"/>
                <a:gd name="T69" fmla="*/ 6017 h 6211"/>
                <a:gd name="T70" fmla="*/ 2399 w 2537"/>
                <a:gd name="T71" fmla="*/ 5964 h 6211"/>
                <a:gd name="T72" fmla="*/ 2342 w 2537"/>
                <a:gd name="T73" fmla="*/ 5900 h 6211"/>
                <a:gd name="T74" fmla="*/ 2278 w 2537"/>
                <a:gd name="T75" fmla="*/ 5825 h 6211"/>
                <a:gd name="T76" fmla="*/ 2208 w 2537"/>
                <a:gd name="T77" fmla="*/ 5737 h 6211"/>
                <a:gd name="T78" fmla="*/ 2130 w 2537"/>
                <a:gd name="T79" fmla="*/ 5638 h 6211"/>
                <a:gd name="T80" fmla="*/ 2047 w 2537"/>
                <a:gd name="T81" fmla="*/ 5528 h 6211"/>
                <a:gd name="T82" fmla="*/ 1959 w 2537"/>
                <a:gd name="T83" fmla="*/ 5405 h 6211"/>
                <a:gd name="T84" fmla="*/ 1868 w 2537"/>
                <a:gd name="T85" fmla="*/ 5269 h 6211"/>
                <a:gd name="T86" fmla="*/ 1772 w 2537"/>
                <a:gd name="T87" fmla="*/ 5123 h 6211"/>
                <a:gd name="T88" fmla="*/ 1675 w 2537"/>
                <a:gd name="T89" fmla="*/ 4965 h 6211"/>
                <a:gd name="T90" fmla="*/ 1575 w 2537"/>
                <a:gd name="T91" fmla="*/ 4793 h 6211"/>
                <a:gd name="T92" fmla="*/ 1475 w 2537"/>
                <a:gd name="T93" fmla="*/ 4610 h 6211"/>
                <a:gd name="T94" fmla="*/ 1373 w 2537"/>
                <a:gd name="T95" fmla="*/ 4415 h 6211"/>
                <a:gd name="T96" fmla="*/ 1273 w 2537"/>
                <a:gd name="T97" fmla="*/ 4207 h 6211"/>
                <a:gd name="T98" fmla="*/ 1174 w 2537"/>
                <a:gd name="T99" fmla="*/ 3988 h 6211"/>
                <a:gd name="T100" fmla="*/ 1076 w 2537"/>
                <a:gd name="T101" fmla="*/ 3756 h 6211"/>
                <a:gd name="T102" fmla="*/ 981 w 2537"/>
                <a:gd name="T103" fmla="*/ 3512 h 6211"/>
                <a:gd name="T104" fmla="*/ 890 w 2537"/>
                <a:gd name="T105" fmla="*/ 3256 h 6211"/>
                <a:gd name="T106" fmla="*/ 803 w 2537"/>
                <a:gd name="T107" fmla="*/ 2987 h 6211"/>
                <a:gd name="T108" fmla="*/ 721 w 2537"/>
                <a:gd name="T109" fmla="*/ 2705 h 6211"/>
                <a:gd name="T110" fmla="*/ 644 w 2537"/>
                <a:gd name="T111" fmla="*/ 2411 h 6211"/>
                <a:gd name="T112" fmla="*/ 574 w 2537"/>
                <a:gd name="T113" fmla="*/ 2104 h 6211"/>
                <a:gd name="T114" fmla="*/ 511 w 2537"/>
                <a:gd name="T115" fmla="*/ 1786 h 6211"/>
                <a:gd name="T116" fmla="*/ 456 w 2537"/>
                <a:gd name="T117" fmla="*/ 1454 h 6211"/>
                <a:gd name="T118" fmla="*/ 410 w 2537"/>
                <a:gd name="T119" fmla="*/ 1110 h 6211"/>
                <a:gd name="T120" fmla="*/ 372 w 2537"/>
                <a:gd name="T121" fmla="*/ 753 h 6211"/>
                <a:gd name="T122" fmla="*/ 346 w 2537"/>
                <a:gd name="T123" fmla="*/ 383 h 6211"/>
                <a:gd name="T124" fmla="*/ 331 w 2537"/>
                <a:gd name="T125" fmla="*/ 0 h 6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37" h="6211">
                  <a:moveTo>
                    <a:pt x="331" y="0"/>
                  </a:moveTo>
                  <a:lnTo>
                    <a:pt x="10" y="641"/>
                  </a:lnTo>
                  <a:lnTo>
                    <a:pt x="8" y="679"/>
                  </a:lnTo>
                  <a:lnTo>
                    <a:pt x="3" y="791"/>
                  </a:lnTo>
                  <a:lnTo>
                    <a:pt x="0" y="873"/>
                  </a:lnTo>
                  <a:lnTo>
                    <a:pt x="0" y="970"/>
                  </a:lnTo>
                  <a:lnTo>
                    <a:pt x="0" y="1082"/>
                  </a:lnTo>
                  <a:lnTo>
                    <a:pt x="3" y="1207"/>
                  </a:lnTo>
                  <a:lnTo>
                    <a:pt x="8" y="1347"/>
                  </a:lnTo>
                  <a:lnTo>
                    <a:pt x="16" y="1498"/>
                  </a:lnTo>
                  <a:lnTo>
                    <a:pt x="28" y="1661"/>
                  </a:lnTo>
                  <a:lnTo>
                    <a:pt x="43" y="1835"/>
                  </a:lnTo>
                  <a:lnTo>
                    <a:pt x="63" y="2017"/>
                  </a:lnTo>
                  <a:lnTo>
                    <a:pt x="88" y="2210"/>
                  </a:lnTo>
                  <a:lnTo>
                    <a:pt x="119" y="2410"/>
                  </a:lnTo>
                  <a:lnTo>
                    <a:pt x="157" y="2617"/>
                  </a:lnTo>
                  <a:lnTo>
                    <a:pt x="201" y="2831"/>
                  </a:lnTo>
                  <a:lnTo>
                    <a:pt x="251" y="3050"/>
                  </a:lnTo>
                  <a:lnTo>
                    <a:pt x="310" y="3273"/>
                  </a:lnTo>
                  <a:lnTo>
                    <a:pt x="377" y="3501"/>
                  </a:lnTo>
                  <a:lnTo>
                    <a:pt x="452" y="3731"/>
                  </a:lnTo>
                  <a:lnTo>
                    <a:pt x="537" y="3963"/>
                  </a:lnTo>
                  <a:lnTo>
                    <a:pt x="631" y="4198"/>
                  </a:lnTo>
                  <a:lnTo>
                    <a:pt x="736" y="4431"/>
                  </a:lnTo>
                  <a:lnTo>
                    <a:pt x="851" y="4664"/>
                  </a:lnTo>
                  <a:lnTo>
                    <a:pt x="978" y="4896"/>
                  </a:lnTo>
                  <a:lnTo>
                    <a:pt x="1116" y="5126"/>
                  </a:lnTo>
                  <a:lnTo>
                    <a:pt x="1266" y="5353"/>
                  </a:lnTo>
                  <a:lnTo>
                    <a:pt x="1431" y="5575"/>
                  </a:lnTo>
                  <a:lnTo>
                    <a:pt x="1607" y="5793"/>
                  </a:lnTo>
                  <a:lnTo>
                    <a:pt x="1798" y="6006"/>
                  </a:lnTo>
                  <a:lnTo>
                    <a:pt x="2003" y="6211"/>
                  </a:lnTo>
                  <a:lnTo>
                    <a:pt x="2537" y="6109"/>
                  </a:lnTo>
                  <a:lnTo>
                    <a:pt x="2514" y="6086"/>
                  </a:lnTo>
                  <a:lnTo>
                    <a:pt x="2447" y="6017"/>
                  </a:lnTo>
                  <a:lnTo>
                    <a:pt x="2399" y="5964"/>
                  </a:lnTo>
                  <a:lnTo>
                    <a:pt x="2342" y="5900"/>
                  </a:lnTo>
                  <a:lnTo>
                    <a:pt x="2278" y="5825"/>
                  </a:lnTo>
                  <a:lnTo>
                    <a:pt x="2208" y="5737"/>
                  </a:lnTo>
                  <a:lnTo>
                    <a:pt x="2130" y="5638"/>
                  </a:lnTo>
                  <a:lnTo>
                    <a:pt x="2047" y="5528"/>
                  </a:lnTo>
                  <a:lnTo>
                    <a:pt x="1959" y="5405"/>
                  </a:lnTo>
                  <a:lnTo>
                    <a:pt x="1868" y="5269"/>
                  </a:lnTo>
                  <a:lnTo>
                    <a:pt x="1772" y="5123"/>
                  </a:lnTo>
                  <a:lnTo>
                    <a:pt x="1675" y="4965"/>
                  </a:lnTo>
                  <a:lnTo>
                    <a:pt x="1575" y="4793"/>
                  </a:lnTo>
                  <a:lnTo>
                    <a:pt x="1475" y="4610"/>
                  </a:lnTo>
                  <a:lnTo>
                    <a:pt x="1373" y="4415"/>
                  </a:lnTo>
                  <a:lnTo>
                    <a:pt x="1273" y="4207"/>
                  </a:lnTo>
                  <a:lnTo>
                    <a:pt x="1174" y="3988"/>
                  </a:lnTo>
                  <a:lnTo>
                    <a:pt x="1076" y="3756"/>
                  </a:lnTo>
                  <a:lnTo>
                    <a:pt x="981" y="3512"/>
                  </a:lnTo>
                  <a:lnTo>
                    <a:pt x="890" y="3256"/>
                  </a:lnTo>
                  <a:lnTo>
                    <a:pt x="803" y="2987"/>
                  </a:lnTo>
                  <a:lnTo>
                    <a:pt x="721" y="2705"/>
                  </a:lnTo>
                  <a:lnTo>
                    <a:pt x="644" y="2411"/>
                  </a:lnTo>
                  <a:lnTo>
                    <a:pt x="574" y="2104"/>
                  </a:lnTo>
                  <a:lnTo>
                    <a:pt x="511" y="1786"/>
                  </a:lnTo>
                  <a:lnTo>
                    <a:pt x="456" y="1454"/>
                  </a:lnTo>
                  <a:lnTo>
                    <a:pt x="410" y="1110"/>
                  </a:lnTo>
                  <a:lnTo>
                    <a:pt x="372" y="753"/>
                  </a:lnTo>
                  <a:lnTo>
                    <a:pt x="346" y="383"/>
                  </a:lnTo>
                  <a:lnTo>
                    <a:pt x="331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Freeform 122">
              <a:extLst>
                <a:ext uri="{FF2B5EF4-FFF2-40B4-BE49-F238E27FC236}">
                  <a16:creationId xmlns:a16="http://schemas.microsoft.com/office/drawing/2014/main" id="{E37B1909-2245-E798-7FD2-6187936387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0950" y="2338388"/>
              <a:ext cx="2270125" cy="2540000"/>
            </a:xfrm>
            <a:custGeom>
              <a:avLst/>
              <a:gdLst>
                <a:gd name="T0" fmla="*/ 8581 w 8581"/>
                <a:gd name="T1" fmla="*/ 4369 h 9597"/>
                <a:gd name="T2" fmla="*/ 6998 w 8581"/>
                <a:gd name="T3" fmla="*/ 4224 h 9597"/>
                <a:gd name="T4" fmla="*/ 7018 w 8581"/>
                <a:gd name="T5" fmla="*/ 4346 h 9597"/>
                <a:gd name="T6" fmla="*/ 7047 w 8581"/>
                <a:gd name="T7" fmla="*/ 4500 h 9597"/>
                <a:gd name="T8" fmla="*/ 7074 w 8581"/>
                <a:gd name="T9" fmla="*/ 4625 h 9597"/>
                <a:gd name="T10" fmla="*/ 7107 w 8581"/>
                <a:gd name="T11" fmla="*/ 4767 h 9597"/>
                <a:gd name="T12" fmla="*/ 7147 w 8581"/>
                <a:gd name="T13" fmla="*/ 4921 h 9597"/>
                <a:gd name="T14" fmla="*/ 7195 w 8581"/>
                <a:gd name="T15" fmla="*/ 5083 h 9597"/>
                <a:gd name="T16" fmla="*/ 7250 w 8581"/>
                <a:gd name="T17" fmla="*/ 5249 h 9597"/>
                <a:gd name="T18" fmla="*/ 7312 w 8581"/>
                <a:gd name="T19" fmla="*/ 5419 h 9597"/>
                <a:gd name="T20" fmla="*/ 7383 w 8581"/>
                <a:gd name="T21" fmla="*/ 5585 h 9597"/>
                <a:gd name="T22" fmla="*/ 7462 w 8581"/>
                <a:gd name="T23" fmla="*/ 5746 h 9597"/>
                <a:gd name="T24" fmla="*/ 7550 w 8581"/>
                <a:gd name="T25" fmla="*/ 5901 h 9597"/>
                <a:gd name="T26" fmla="*/ 7648 w 8581"/>
                <a:gd name="T27" fmla="*/ 6041 h 9597"/>
                <a:gd name="T28" fmla="*/ 7755 w 8581"/>
                <a:gd name="T29" fmla="*/ 6168 h 9597"/>
                <a:gd name="T30" fmla="*/ 4352 w 8581"/>
                <a:gd name="T31" fmla="*/ 9597 h 9597"/>
                <a:gd name="T32" fmla="*/ 4256 w 8581"/>
                <a:gd name="T33" fmla="*/ 9506 h 9597"/>
                <a:gd name="T34" fmla="*/ 4146 w 8581"/>
                <a:gd name="T35" fmla="*/ 9392 h 9597"/>
                <a:gd name="T36" fmla="*/ 4003 w 8581"/>
                <a:gd name="T37" fmla="*/ 9232 h 9597"/>
                <a:gd name="T38" fmla="*/ 3833 w 8581"/>
                <a:gd name="T39" fmla="*/ 9025 h 9597"/>
                <a:gd name="T40" fmla="*/ 3645 w 8581"/>
                <a:gd name="T41" fmla="*/ 8770 h 9597"/>
                <a:gd name="T42" fmla="*/ 3444 w 8581"/>
                <a:gd name="T43" fmla="*/ 8466 h 9597"/>
                <a:gd name="T44" fmla="*/ 3237 w 8581"/>
                <a:gd name="T45" fmla="*/ 8115 h 9597"/>
                <a:gd name="T46" fmla="*/ 3030 w 8581"/>
                <a:gd name="T47" fmla="*/ 7714 h 9597"/>
                <a:gd name="T48" fmla="*/ 2829 w 8581"/>
                <a:gd name="T49" fmla="*/ 7263 h 9597"/>
                <a:gd name="T50" fmla="*/ 2643 w 8581"/>
                <a:gd name="T51" fmla="*/ 6763 h 9597"/>
                <a:gd name="T52" fmla="*/ 2477 w 8581"/>
                <a:gd name="T53" fmla="*/ 6212 h 9597"/>
                <a:gd name="T54" fmla="*/ 2337 w 8581"/>
                <a:gd name="T55" fmla="*/ 5609 h 9597"/>
                <a:gd name="T56" fmla="*/ 2230 w 8581"/>
                <a:gd name="T57" fmla="*/ 4954 h 9597"/>
                <a:gd name="T58" fmla="*/ 2164 w 8581"/>
                <a:gd name="T59" fmla="*/ 4248 h 9597"/>
                <a:gd name="T60" fmla="*/ 2146 w 8581"/>
                <a:gd name="T61" fmla="*/ 3488 h 9597"/>
                <a:gd name="T62" fmla="*/ 4915 w 8581"/>
                <a:gd name="T63" fmla="*/ 0 h 9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581" h="9597">
                  <a:moveTo>
                    <a:pt x="4915" y="0"/>
                  </a:moveTo>
                  <a:lnTo>
                    <a:pt x="8581" y="4369"/>
                  </a:lnTo>
                  <a:lnTo>
                    <a:pt x="6996" y="4209"/>
                  </a:lnTo>
                  <a:lnTo>
                    <a:pt x="6998" y="4224"/>
                  </a:lnTo>
                  <a:lnTo>
                    <a:pt x="7005" y="4272"/>
                  </a:lnTo>
                  <a:lnTo>
                    <a:pt x="7018" y="4346"/>
                  </a:lnTo>
                  <a:lnTo>
                    <a:pt x="7035" y="4442"/>
                  </a:lnTo>
                  <a:lnTo>
                    <a:pt x="7047" y="4500"/>
                  </a:lnTo>
                  <a:lnTo>
                    <a:pt x="7059" y="4560"/>
                  </a:lnTo>
                  <a:lnTo>
                    <a:pt x="7074" y="4625"/>
                  </a:lnTo>
                  <a:lnTo>
                    <a:pt x="7089" y="4694"/>
                  </a:lnTo>
                  <a:lnTo>
                    <a:pt x="7107" y="4767"/>
                  </a:lnTo>
                  <a:lnTo>
                    <a:pt x="7127" y="4843"/>
                  </a:lnTo>
                  <a:lnTo>
                    <a:pt x="7147" y="4921"/>
                  </a:lnTo>
                  <a:lnTo>
                    <a:pt x="7169" y="5000"/>
                  </a:lnTo>
                  <a:lnTo>
                    <a:pt x="7195" y="5083"/>
                  </a:lnTo>
                  <a:lnTo>
                    <a:pt x="7221" y="5165"/>
                  </a:lnTo>
                  <a:lnTo>
                    <a:pt x="7250" y="5249"/>
                  </a:lnTo>
                  <a:lnTo>
                    <a:pt x="7280" y="5334"/>
                  </a:lnTo>
                  <a:lnTo>
                    <a:pt x="7312" y="5419"/>
                  </a:lnTo>
                  <a:lnTo>
                    <a:pt x="7347" y="5502"/>
                  </a:lnTo>
                  <a:lnTo>
                    <a:pt x="7383" y="5585"/>
                  </a:lnTo>
                  <a:lnTo>
                    <a:pt x="7422" y="5667"/>
                  </a:lnTo>
                  <a:lnTo>
                    <a:pt x="7462" y="5746"/>
                  </a:lnTo>
                  <a:lnTo>
                    <a:pt x="7505" y="5825"/>
                  </a:lnTo>
                  <a:lnTo>
                    <a:pt x="7550" y="5901"/>
                  </a:lnTo>
                  <a:lnTo>
                    <a:pt x="7598" y="5973"/>
                  </a:lnTo>
                  <a:lnTo>
                    <a:pt x="7648" y="6041"/>
                  </a:lnTo>
                  <a:lnTo>
                    <a:pt x="7700" y="6107"/>
                  </a:lnTo>
                  <a:lnTo>
                    <a:pt x="7755" y="6168"/>
                  </a:lnTo>
                  <a:lnTo>
                    <a:pt x="7812" y="6225"/>
                  </a:lnTo>
                  <a:lnTo>
                    <a:pt x="4352" y="9597"/>
                  </a:lnTo>
                  <a:lnTo>
                    <a:pt x="4327" y="9574"/>
                  </a:lnTo>
                  <a:lnTo>
                    <a:pt x="4256" y="9506"/>
                  </a:lnTo>
                  <a:lnTo>
                    <a:pt x="4206" y="9455"/>
                  </a:lnTo>
                  <a:lnTo>
                    <a:pt x="4146" y="9392"/>
                  </a:lnTo>
                  <a:lnTo>
                    <a:pt x="4078" y="9318"/>
                  </a:lnTo>
                  <a:lnTo>
                    <a:pt x="4003" y="9232"/>
                  </a:lnTo>
                  <a:lnTo>
                    <a:pt x="3922" y="9134"/>
                  </a:lnTo>
                  <a:lnTo>
                    <a:pt x="3833" y="9025"/>
                  </a:lnTo>
                  <a:lnTo>
                    <a:pt x="3742" y="8903"/>
                  </a:lnTo>
                  <a:lnTo>
                    <a:pt x="3645" y="8770"/>
                  </a:lnTo>
                  <a:lnTo>
                    <a:pt x="3546" y="8624"/>
                  </a:lnTo>
                  <a:lnTo>
                    <a:pt x="3444" y="8466"/>
                  </a:lnTo>
                  <a:lnTo>
                    <a:pt x="3340" y="8296"/>
                  </a:lnTo>
                  <a:lnTo>
                    <a:pt x="3237" y="8115"/>
                  </a:lnTo>
                  <a:lnTo>
                    <a:pt x="3132" y="7920"/>
                  </a:lnTo>
                  <a:lnTo>
                    <a:pt x="3030" y="7714"/>
                  </a:lnTo>
                  <a:lnTo>
                    <a:pt x="2928" y="7495"/>
                  </a:lnTo>
                  <a:lnTo>
                    <a:pt x="2829" y="7263"/>
                  </a:lnTo>
                  <a:lnTo>
                    <a:pt x="2734" y="7020"/>
                  </a:lnTo>
                  <a:lnTo>
                    <a:pt x="2643" y="6763"/>
                  </a:lnTo>
                  <a:lnTo>
                    <a:pt x="2556" y="6494"/>
                  </a:lnTo>
                  <a:lnTo>
                    <a:pt x="2477" y="6212"/>
                  </a:lnTo>
                  <a:lnTo>
                    <a:pt x="2403" y="5917"/>
                  </a:lnTo>
                  <a:lnTo>
                    <a:pt x="2337" y="5609"/>
                  </a:lnTo>
                  <a:lnTo>
                    <a:pt x="2279" y="5289"/>
                  </a:lnTo>
                  <a:lnTo>
                    <a:pt x="2230" y="4954"/>
                  </a:lnTo>
                  <a:lnTo>
                    <a:pt x="2192" y="4607"/>
                  </a:lnTo>
                  <a:lnTo>
                    <a:pt x="2164" y="4248"/>
                  </a:lnTo>
                  <a:lnTo>
                    <a:pt x="2149" y="3874"/>
                  </a:lnTo>
                  <a:lnTo>
                    <a:pt x="2146" y="3488"/>
                  </a:lnTo>
                  <a:lnTo>
                    <a:pt x="0" y="3265"/>
                  </a:lnTo>
                  <a:lnTo>
                    <a:pt x="4915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Freeform 123">
              <a:extLst>
                <a:ext uri="{FF2B5EF4-FFF2-40B4-BE49-F238E27FC236}">
                  <a16:creationId xmlns:a16="http://schemas.microsoft.com/office/drawing/2014/main" id="{3D962060-D7E7-6AA5-5C4C-97F96BC463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1975" y="3452813"/>
              <a:ext cx="419100" cy="180975"/>
            </a:xfrm>
            <a:custGeom>
              <a:avLst/>
              <a:gdLst>
                <a:gd name="T0" fmla="*/ 0 w 1585"/>
                <a:gd name="T1" fmla="*/ 0 h 688"/>
                <a:gd name="T2" fmla="*/ 1585 w 1585"/>
                <a:gd name="T3" fmla="*/ 160 h 688"/>
                <a:gd name="T4" fmla="*/ 753 w 1585"/>
                <a:gd name="T5" fmla="*/ 688 h 688"/>
                <a:gd name="T6" fmla="*/ 134 w 1585"/>
                <a:gd name="T7" fmla="*/ 645 h 688"/>
                <a:gd name="T8" fmla="*/ 129 w 1585"/>
                <a:gd name="T9" fmla="*/ 632 h 688"/>
                <a:gd name="T10" fmla="*/ 120 w 1585"/>
                <a:gd name="T11" fmla="*/ 592 h 688"/>
                <a:gd name="T12" fmla="*/ 105 w 1585"/>
                <a:gd name="T13" fmla="*/ 530 h 688"/>
                <a:gd name="T14" fmla="*/ 87 w 1585"/>
                <a:gd name="T15" fmla="*/ 449 h 688"/>
                <a:gd name="T16" fmla="*/ 65 w 1585"/>
                <a:gd name="T17" fmla="*/ 353 h 688"/>
                <a:gd name="T18" fmla="*/ 42 w 1585"/>
                <a:gd name="T19" fmla="*/ 243 h 688"/>
                <a:gd name="T20" fmla="*/ 31 w 1585"/>
                <a:gd name="T21" fmla="*/ 185 h 688"/>
                <a:gd name="T22" fmla="*/ 20 w 1585"/>
                <a:gd name="T23" fmla="*/ 124 h 688"/>
                <a:gd name="T24" fmla="*/ 9 w 1585"/>
                <a:gd name="T25" fmla="*/ 63 h 688"/>
                <a:gd name="T26" fmla="*/ 0 w 1585"/>
                <a:gd name="T27" fmla="*/ 0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85" h="688">
                  <a:moveTo>
                    <a:pt x="0" y="0"/>
                  </a:moveTo>
                  <a:lnTo>
                    <a:pt x="1585" y="160"/>
                  </a:lnTo>
                  <a:lnTo>
                    <a:pt x="753" y="688"/>
                  </a:lnTo>
                  <a:lnTo>
                    <a:pt x="134" y="645"/>
                  </a:lnTo>
                  <a:lnTo>
                    <a:pt x="129" y="632"/>
                  </a:lnTo>
                  <a:lnTo>
                    <a:pt x="120" y="592"/>
                  </a:lnTo>
                  <a:lnTo>
                    <a:pt x="105" y="530"/>
                  </a:lnTo>
                  <a:lnTo>
                    <a:pt x="87" y="449"/>
                  </a:lnTo>
                  <a:lnTo>
                    <a:pt x="65" y="353"/>
                  </a:lnTo>
                  <a:lnTo>
                    <a:pt x="42" y="243"/>
                  </a:lnTo>
                  <a:lnTo>
                    <a:pt x="31" y="185"/>
                  </a:lnTo>
                  <a:lnTo>
                    <a:pt x="20" y="124"/>
                  </a:lnTo>
                  <a:lnTo>
                    <a:pt x="9" y="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Freeform 124">
              <a:extLst>
                <a:ext uri="{FF2B5EF4-FFF2-40B4-BE49-F238E27FC236}">
                  <a16:creationId xmlns:a16="http://schemas.microsoft.com/office/drawing/2014/main" id="{5F1A702A-A013-5F34-61F7-43CFC7801C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5550" y="3201988"/>
              <a:ext cx="593725" cy="228600"/>
            </a:xfrm>
            <a:custGeom>
              <a:avLst/>
              <a:gdLst>
                <a:gd name="T0" fmla="*/ 96 w 2242"/>
                <a:gd name="T1" fmla="*/ 0 h 864"/>
                <a:gd name="T2" fmla="*/ 0 w 2242"/>
                <a:gd name="T3" fmla="*/ 720 h 864"/>
                <a:gd name="T4" fmla="*/ 1921 w 2242"/>
                <a:gd name="T5" fmla="*/ 864 h 864"/>
                <a:gd name="T6" fmla="*/ 2242 w 2242"/>
                <a:gd name="T7" fmla="*/ 223 h 864"/>
                <a:gd name="T8" fmla="*/ 96 w 2242"/>
                <a:gd name="T9" fmla="*/ 0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2" h="864">
                  <a:moveTo>
                    <a:pt x="96" y="0"/>
                  </a:moveTo>
                  <a:lnTo>
                    <a:pt x="0" y="720"/>
                  </a:lnTo>
                  <a:lnTo>
                    <a:pt x="1921" y="864"/>
                  </a:lnTo>
                  <a:lnTo>
                    <a:pt x="2242" y="223"/>
                  </a:lnTo>
                  <a:lnTo>
                    <a:pt x="96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Freeform 125">
              <a:extLst>
                <a:ext uri="{FF2B5EF4-FFF2-40B4-BE49-F238E27FC236}">
                  <a16:creationId xmlns:a16="http://schemas.microsoft.com/office/drawing/2014/main" id="{DEE47955-C872-4FC9-077E-64CD5397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7275" y="1262063"/>
              <a:ext cx="781050" cy="1712913"/>
            </a:xfrm>
            <a:custGeom>
              <a:avLst/>
              <a:gdLst>
                <a:gd name="T0" fmla="*/ 0 w 2954"/>
                <a:gd name="T1" fmla="*/ 3138 h 6473"/>
                <a:gd name="T2" fmla="*/ 0 w 2954"/>
                <a:gd name="T3" fmla="*/ 6473 h 6473"/>
                <a:gd name="T4" fmla="*/ 2946 w 2954"/>
                <a:gd name="T5" fmla="*/ 4217 h 6473"/>
                <a:gd name="T6" fmla="*/ 2954 w 2954"/>
                <a:gd name="T7" fmla="*/ 2417 h 6473"/>
                <a:gd name="T8" fmla="*/ 2834 w 2954"/>
                <a:gd name="T9" fmla="*/ 0 h 6473"/>
                <a:gd name="T10" fmla="*/ 0 w 2954"/>
                <a:gd name="T11" fmla="*/ 3138 h 6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54" h="6473">
                  <a:moveTo>
                    <a:pt x="0" y="3138"/>
                  </a:moveTo>
                  <a:lnTo>
                    <a:pt x="0" y="6473"/>
                  </a:lnTo>
                  <a:lnTo>
                    <a:pt x="2946" y="4217"/>
                  </a:lnTo>
                  <a:lnTo>
                    <a:pt x="2954" y="2417"/>
                  </a:lnTo>
                  <a:lnTo>
                    <a:pt x="2834" y="0"/>
                  </a:lnTo>
                  <a:lnTo>
                    <a:pt x="0" y="3138"/>
                  </a:lnTo>
                  <a:close/>
                </a:path>
              </a:pathLst>
            </a:custGeom>
            <a:gradFill>
              <a:gsLst>
                <a:gs pos="0">
                  <a:schemeClr val="accent6">
                    <a:lumMod val="50000"/>
                  </a:schemeClr>
                </a:gs>
                <a:gs pos="100000">
                  <a:schemeClr val="accent6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" name="Freeform 126">
              <a:extLst>
                <a:ext uri="{FF2B5EF4-FFF2-40B4-BE49-F238E27FC236}">
                  <a16:creationId xmlns:a16="http://schemas.microsoft.com/office/drawing/2014/main" id="{A3907AC7-02CD-8421-142F-65A83804FE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7275" y="2378076"/>
              <a:ext cx="1308100" cy="869950"/>
            </a:xfrm>
            <a:custGeom>
              <a:avLst/>
              <a:gdLst>
                <a:gd name="T0" fmla="*/ 0 w 4947"/>
                <a:gd name="T1" fmla="*/ 2256 h 3288"/>
                <a:gd name="T2" fmla="*/ 14 w 4947"/>
                <a:gd name="T3" fmla="*/ 2261 h 3288"/>
                <a:gd name="T4" fmla="*/ 56 w 4947"/>
                <a:gd name="T5" fmla="*/ 2272 h 3288"/>
                <a:gd name="T6" fmla="*/ 122 w 4947"/>
                <a:gd name="T7" fmla="*/ 2291 h 3288"/>
                <a:gd name="T8" fmla="*/ 207 w 4947"/>
                <a:gd name="T9" fmla="*/ 2320 h 3288"/>
                <a:gd name="T10" fmla="*/ 257 w 4947"/>
                <a:gd name="T11" fmla="*/ 2337 h 3288"/>
                <a:gd name="T12" fmla="*/ 311 w 4947"/>
                <a:gd name="T13" fmla="*/ 2355 h 3288"/>
                <a:gd name="T14" fmla="*/ 367 w 4947"/>
                <a:gd name="T15" fmla="*/ 2376 h 3288"/>
                <a:gd name="T16" fmla="*/ 427 w 4947"/>
                <a:gd name="T17" fmla="*/ 2399 h 3288"/>
                <a:gd name="T18" fmla="*/ 489 w 4947"/>
                <a:gd name="T19" fmla="*/ 2425 h 3288"/>
                <a:gd name="T20" fmla="*/ 554 w 4947"/>
                <a:gd name="T21" fmla="*/ 2451 h 3288"/>
                <a:gd name="T22" fmla="*/ 620 w 4947"/>
                <a:gd name="T23" fmla="*/ 2481 h 3288"/>
                <a:gd name="T24" fmla="*/ 687 w 4947"/>
                <a:gd name="T25" fmla="*/ 2512 h 3288"/>
                <a:gd name="T26" fmla="*/ 755 w 4947"/>
                <a:gd name="T27" fmla="*/ 2545 h 3288"/>
                <a:gd name="T28" fmla="*/ 825 w 4947"/>
                <a:gd name="T29" fmla="*/ 2580 h 3288"/>
                <a:gd name="T30" fmla="*/ 894 w 4947"/>
                <a:gd name="T31" fmla="*/ 2617 h 3288"/>
                <a:gd name="T32" fmla="*/ 962 w 4947"/>
                <a:gd name="T33" fmla="*/ 2656 h 3288"/>
                <a:gd name="T34" fmla="*/ 1031 w 4947"/>
                <a:gd name="T35" fmla="*/ 2698 h 3288"/>
                <a:gd name="T36" fmla="*/ 1098 w 4947"/>
                <a:gd name="T37" fmla="*/ 2740 h 3288"/>
                <a:gd name="T38" fmla="*/ 1163 w 4947"/>
                <a:gd name="T39" fmla="*/ 2787 h 3288"/>
                <a:gd name="T40" fmla="*/ 1225 w 4947"/>
                <a:gd name="T41" fmla="*/ 2834 h 3288"/>
                <a:gd name="T42" fmla="*/ 1287 w 4947"/>
                <a:gd name="T43" fmla="*/ 2883 h 3288"/>
                <a:gd name="T44" fmla="*/ 1344 w 4947"/>
                <a:gd name="T45" fmla="*/ 2935 h 3288"/>
                <a:gd name="T46" fmla="*/ 1399 w 4947"/>
                <a:gd name="T47" fmla="*/ 2988 h 3288"/>
                <a:gd name="T48" fmla="*/ 1450 w 4947"/>
                <a:gd name="T49" fmla="*/ 3044 h 3288"/>
                <a:gd name="T50" fmla="*/ 1497 w 4947"/>
                <a:gd name="T51" fmla="*/ 3102 h 3288"/>
                <a:gd name="T52" fmla="*/ 1539 w 4947"/>
                <a:gd name="T53" fmla="*/ 3162 h 3288"/>
                <a:gd name="T54" fmla="*/ 1577 w 4947"/>
                <a:gd name="T55" fmla="*/ 3225 h 3288"/>
                <a:gd name="T56" fmla="*/ 1609 w 4947"/>
                <a:gd name="T57" fmla="*/ 3288 h 3288"/>
                <a:gd name="T58" fmla="*/ 4947 w 4947"/>
                <a:gd name="T59" fmla="*/ 1321 h 3288"/>
                <a:gd name="T60" fmla="*/ 4939 w 4947"/>
                <a:gd name="T61" fmla="*/ 1309 h 3288"/>
                <a:gd name="T62" fmla="*/ 4918 w 4947"/>
                <a:gd name="T63" fmla="*/ 1276 h 3288"/>
                <a:gd name="T64" fmla="*/ 4902 w 4947"/>
                <a:gd name="T65" fmla="*/ 1253 h 3288"/>
                <a:gd name="T66" fmla="*/ 4882 w 4947"/>
                <a:gd name="T67" fmla="*/ 1224 h 3288"/>
                <a:gd name="T68" fmla="*/ 4859 w 4947"/>
                <a:gd name="T69" fmla="*/ 1192 h 3288"/>
                <a:gd name="T70" fmla="*/ 4831 w 4947"/>
                <a:gd name="T71" fmla="*/ 1157 h 3288"/>
                <a:gd name="T72" fmla="*/ 4800 w 4947"/>
                <a:gd name="T73" fmla="*/ 1117 h 3288"/>
                <a:gd name="T74" fmla="*/ 4765 w 4947"/>
                <a:gd name="T75" fmla="*/ 1075 h 3288"/>
                <a:gd name="T76" fmla="*/ 4727 w 4947"/>
                <a:gd name="T77" fmla="*/ 1029 h 3288"/>
                <a:gd name="T78" fmla="*/ 4684 w 4947"/>
                <a:gd name="T79" fmla="*/ 982 h 3288"/>
                <a:gd name="T80" fmla="*/ 4636 w 4947"/>
                <a:gd name="T81" fmla="*/ 932 h 3288"/>
                <a:gd name="T82" fmla="*/ 4586 w 4947"/>
                <a:gd name="T83" fmla="*/ 881 h 3288"/>
                <a:gd name="T84" fmla="*/ 4531 w 4947"/>
                <a:gd name="T85" fmla="*/ 828 h 3288"/>
                <a:gd name="T86" fmla="*/ 4472 w 4947"/>
                <a:gd name="T87" fmla="*/ 773 h 3288"/>
                <a:gd name="T88" fmla="*/ 4410 w 4947"/>
                <a:gd name="T89" fmla="*/ 718 h 3288"/>
                <a:gd name="T90" fmla="*/ 4342 w 4947"/>
                <a:gd name="T91" fmla="*/ 663 h 3288"/>
                <a:gd name="T92" fmla="*/ 4271 w 4947"/>
                <a:gd name="T93" fmla="*/ 607 h 3288"/>
                <a:gd name="T94" fmla="*/ 4195 w 4947"/>
                <a:gd name="T95" fmla="*/ 550 h 3288"/>
                <a:gd name="T96" fmla="*/ 4116 w 4947"/>
                <a:gd name="T97" fmla="*/ 494 h 3288"/>
                <a:gd name="T98" fmla="*/ 4032 w 4947"/>
                <a:gd name="T99" fmla="*/ 440 h 3288"/>
                <a:gd name="T100" fmla="*/ 3943 w 4947"/>
                <a:gd name="T101" fmla="*/ 386 h 3288"/>
                <a:gd name="T102" fmla="*/ 3850 w 4947"/>
                <a:gd name="T103" fmla="*/ 334 h 3288"/>
                <a:gd name="T104" fmla="*/ 3753 w 4947"/>
                <a:gd name="T105" fmla="*/ 283 h 3288"/>
                <a:gd name="T106" fmla="*/ 3652 w 4947"/>
                <a:gd name="T107" fmla="*/ 233 h 3288"/>
                <a:gd name="T108" fmla="*/ 3545 w 4947"/>
                <a:gd name="T109" fmla="*/ 187 h 3288"/>
                <a:gd name="T110" fmla="*/ 3435 w 4947"/>
                <a:gd name="T111" fmla="*/ 143 h 3288"/>
                <a:gd name="T112" fmla="*/ 3320 w 4947"/>
                <a:gd name="T113" fmla="*/ 103 h 3288"/>
                <a:gd name="T114" fmla="*/ 3201 w 4947"/>
                <a:gd name="T115" fmla="*/ 65 h 3288"/>
                <a:gd name="T116" fmla="*/ 3076 w 4947"/>
                <a:gd name="T117" fmla="*/ 31 h 3288"/>
                <a:gd name="T118" fmla="*/ 2946 w 4947"/>
                <a:gd name="T119" fmla="*/ 0 h 3288"/>
                <a:gd name="T120" fmla="*/ 0 w 4947"/>
                <a:gd name="T121" fmla="*/ 2256 h 3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947" h="3288">
                  <a:moveTo>
                    <a:pt x="0" y="2256"/>
                  </a:moveTo>
                  <a:lnTo>
                    <a:pt x="14" y="2261"/>
                  </a:lnTo>
                  <a:lnTo>
                    <a:pt x="56" y="2272"/>
                  </a:lnTo>
                  <a:lnTo>
                    <a:pt x="122" y="2291"/>
                  </a:lnTo>
                  <a:lnTo>
                    <a:pt x="207" y="2320"/>
                  </a:lnTo>
                  <a:lnTo>
                    <a:pt x="257" y="2337"/>
                  </a:lnTo>
                  <a:lnTo>
                    <a:pt x="311" y="2355"/>
                  </a:lnTo>
                  <a:lnTo>
                    <a:pt x="367" y="2376"/>
                  </a:lnTo>
                  <a:lnTo>
                    <a:pt x="427" y="2399"/>
                  </a:lnTo>
                  <a:lnTo>
                    <a:pt x="489" y="2425"/>
                  </a:lnTo>
                  <a:lnTo>
                    <a:pt x="554" y="2451"/>
                  </a:lnTo>
                  <a:lnTo>
                    <a:pt x="620" y="2481"/>
                  </a:lnTo>
                  <a:lnTo>
                    <a:pt x="687" y="2512"/>
                  </a:lnTo>
                  <a:lnTo>
                    <a:pt x="755" y="2545"/>
                  </a:lnTo>
                  <a:lnTo>
                    <a:pt x="825" y="2580"/>
                  </a:lnTo>
                  <a:lnTo>
                    <a:pt x="894" y="2617"/>
                  </a:lnTo>
                  <a:lnTo>
                    <a:pt x="962" y="2656"/>
                  </a:lnTo>
                  <a:lnTo>
                    <a:pt x="1031" y="2698"/>
                  </a:lnTo>
                  <a:lnTo>
                    <a:pt x="1098" y="2740"/>
                  </a:lnTo>
                  <a:lnTo>
                    <a:pt x="1163" y="2787"/>
                  </a:lnTo>
                  <a:lnTo>
                    <a:pt x="1225" y="2834"/>
                  </a:lnTo>
                  <a:lnTo>
                    <a:pt x="1287" y="2883"/>
                  </a:lnTo>
                  <a:lnTo>
                    <a:pt x="1344" y="2935"/>
                  </a:lnTo>
                  <a:lnTo>
                    <a:pt x="1399" y="2988"/>
                  </a:lnTo>
                  <a:lnTo>
                    <a:pt x="1450" y="3044"/>
                  </a:lnTo>
                  <a:lnTo>
                    <a:pt x="1497" y="3102"/>
                  </a:lnTo>
                  <a:lnTo>
                    <a:pt x="1539" y="3162"/>
                  </a:lnTo>
                  <a:lnTo>
                    <a:pt x="1577" y="3225"/>
                  </a:lnTo>
                  <a:lnTo>
                    <a:pt x="1609" y="3288"/>
                  </a:lnTo>
                  <a:lnTo>
                    <a:pt x="4947" y="1321"/>
                  </a:lnTo>
                  <a:lnTo>
                    <a:pt x="4939" y="1309"/>
                  </a:lnTo>
                  <a:lnTo>
                    <a:pt x="4918" y="1276"/>
                  </a:lnTo>
                  <a:lnTo>
                    <a:pt x="4902" y="1253"/>
                  </a:lnTo>
                  <a:lnTo>
                    <a:pt x="4882" y="1224"/>
                  </a:lnTo>
                  <a:lnTo>
                    <a:pt x="4859" y="1192"/>
                  </a:lnTo>
                  <a:lnTo>
                    <a:pt x="4831" y="1157"/>
                  </a:lnTo>
                  <a:lnTo>
                    <a:pt x="4800" y="1117"/>
                  </a:lnTo>
                  <a:lnTo>
                    <a:pt x="4765" y="1075"/>
                  </a:lnTo>
                  <a:lnTo>
                    <a:pt x="4727" y="1029"/>
                  </a:lnTo>
                  <a:lnTo>
                    <a:pt x="4684" y="982"/>
                  </a:lnTo>
                  <a:lnTo>
                    <a:pt x="4636" y="932"/>
                  </a:lnTo>
                  <a:lnTo>
                    <a:pt x="4586" y="881"/>
                  </a:lnTo>
                  <a:lnTo>
                    <a:pt x="4531" y="828"/>
                  </a:lnTo>
                  <a:lnTo>
                    <a:pt x="4472" y="773"/>
                  </a:lnTo>
                  <a:lnTo>
                    <a:pt x="4410" y="718"/>
                  </a:lnTo>
                  <a:lnTo>
                    <a:pt x="4342" y="663"/>
                  </a:lnTo>
                  <a:lnTo>
                    <a:pt x="4271" y="607"/>
                  </a:lnTo>
                  <a:lnTo>
                    <a:pt x="4195" y="550"/>
                  </a:lnTo>
                  <a:lnTo>
                    <a:pt x="4116" y="494"/>
                  </a:lnTo>
                  <a:lnTo>
                    <a:pt x="4032" y="440"/>
                  </a:lnTo>
                  <a:lnTo>
                    <a:pt x="3943" y="386"/>
                  </a:lnTo>
                  <a:lnTo>
                    <a:pt x="3850" y="334"/>
                  </a:lnTo>
                  <a:lnTo>
                    <a:pt x="3753" y="283"/>
                  </a:lnTo>
                  <a:lnTo>
                    <a:pt x="3652" y="233"/>
                  </a:lnTo>
                  <a:lnTo>
                    <a:pt x="3545" y="187"/>
                  </a:lnTo>
                  <a:lnTo>
                    <a:pt x="3435" y="143"/>
                  </a:lnTo>
                  <a:lnTo>
                    <a:pt x="3320" y="103"/>
                  </a:lnTo>
                  <a:lnTo>
                    <a:pt x="3201" y="65"/>
                  </a:lnTo>
                  <a:lnTo>
                    <a:pt x="3076" y="31"/>
                  </a:lnTo>
                  <a:lnTo>
                    <a:pt x="2946" y="0"/>
                  </a:lnTo>
                  <a:lnTo>
                    <a:pt x="0" y="2256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" name="Freeform 127">
              <a:extLst>
                <a:ext uri="{FF2B5EF4-FFF2-40B4-BE49-F238E27FC236}">
                  <a16:creationId xmlns:a16="http://schemas.microsoft.com/office/drawing/2014/main" id="{7FFD860D-21E3-7513-38A8-F7C44C5676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6575" y="1262063"/>
              <a:ext cx="1130300" cy="1465263"/>
            </a:xfrm>
            <a:custGeom>
              <a:avLst/>
              <a:gdLst>
                <a:gd name="T0" fmla="*/ 106 w 4274"/>
                <a:gd name="T1" fmla="*/ 4224 h 5538"/>
                <a:gd name="T2" fmla="*/ 0 w 4274"/>
                <a:gd name="T3" fmla="*/ 0 h 5538"/>
                <a:gd name="T4" fmla="*/ 28 w 4274"/>
                <a:gd name="T5" fmla="*/ 10 h 5538"/>
                <a:gd name="T6" fmla="*/ 110 w 4274"/>
                <a:gd name="T7" fmla="*/ 40 h 5538"/>
                <a:gd name="T8" fmla="*/ 171 w 4274"/>
                <a:gd name="T9" fmla="*/ 63 h 5538"/>
                <a:gd name="T10" fmla="*/ 242 w 4274"/>
                <a:gd name="T11" fmla="*/ 91 h 5538"/>
                <a:gd name="T12" fmla="*/ 325 w 4274"/>
                <a:gd name="T13" fmla="*/ 125 h 5538"/>
                <a:gd name="T14" fmla="*/ 417 w 4274"/>
                <a:gd name="T15" fmla="*/ 166 h 5538"/>
                <a:gd name="T16" fmla="*/ 521 w 4274"/>
                <a:gd name="T17" fmla="*/ 212 h 5538"/>
                <a:gd name="T18" fmla="*/ 633 w 4274"/>
                <a:gd name="T19" fmla="*/ 264 h 5538"/>
                <a:gd name="T20" fmla="*/ 754 w 4274"/>
                <a:gd name="T21" fmla="*/ 324 h 5538"/>
                <a:gd name="T22" fmla="*/ 883 w 4274"/>
                <a:gd name="T23" fmla="*/ 388 h 5538"/>
                <a:gd name="T24" fmla="*/ 1021 w 4274"/>
                <a:gd name="T25" fmla="*/ 461 h 5538"/>
                <a:gd name="T26" fmla="*/ 1164 w 4274"/>
                <a:gd name="T27" fmla="*/ 540 h 5538"/>
                <a:gd name="T28" fmla="*/ 1315 w 4274"/>
                <a:gd name="T29" fmla="*/ 626 h 5538"/>
                <a:gd name="T30" fmla="*/ 1470 w 4274"/>
                <a:gd name="T31" fmla="*/ 720 h 5538"/>
                <a:gd name="T32" fmla="*/ 1632 w 4274"/>
                <a:gd name="T33" fmla="*/ 820 h 5538"/>
                <a:gd name="T34" fmla="*/ 1798 w 4274"/>
                <a:gd name="T35" fmla="*/ 929 h 5538"/>
                <a:gd name="T36" fmla="*/ 1968 w 4274"/>
                <a:gd name="T37" fmla="*/ 1044 h 5538"/>
                <a:gd name="T38" fmla="*/ 2140 w 4274"/>
                <a:gd name="T39" fmla="*/ 1169 h 5538"/>
                <a:gd name="T40" fmla="*/ 2317 w 4274"/>
                <a:gd name="T41" fmla="*/ 1300 h 5538"/>
                <a:gd name="T42" fmla="*/ 2495 w 4274"/>
                <a:gd name="T43" fmla="*/ 1441 h 5538"/>
                <a:gd name="T44" fmla="*/ 2675 w 4274"/>
                <a:gd name="T45" fmla="*/ 1589 h 5538"/>
                <a:gd name="T46" fmla="*/ 2856 w 4274"/>
                <a:gd name="T47" fmla="*/ 1745 h 5538"/>
                <a:gd name="T48" fmla="*/ 3038 w 4274"/>
                <a:gd name="T49" fmla="*/ 1912 h 5538"/>
                <a:gd name="T50" fmla="*/ 3219 w 4274"/>
                <a:gd name="T51" fmla="*/ 2085 h 5538"/>
                <a:gd name="T52" fmla="*/ 3400 w 4274"/>
                <a:gd name="T53" fmla="*/ 2269 h 5538"/>
                <a:gd name="T54" fmla="*/ 3580 w 4274"/>
                <a:gd name="T55" fmla="*/ 2463 h 5538"/>
                <a:gd name="T56" fmla="*/ 3758 w 4274"/>
                <a:gd name="T57" fmla="*/ 2664 h 5538"/>
                <a:gd name="T58" fmla="*/ 3933 w 4274"/>
                <a:gd name="T59" fmla="*/ 2877 h 5538"/>
                <a:gd name="T60" fmla="*/ 4106 w 4274"/>
                <a:gd name="T61" fmla="*/ 3098 h 5538"/>
                <a:gd name="T62" fmla="*/ 4274 w 4274"/>
                <a:gd name="T63" fmla="*/ 3329 h 5538"/>
                <a:gd name="T64" fmla="*/ 2113 w 4274"/>
                <a:gd name="T65" fmla="*/ 5538 h 5538"/>
                <a:gd name="T66" fmla="*/ 2105 w 4274"/>
                <a:gd name="T67" fmla="*/ 5526 h 5538"/>
                <a:gd name="T68" fmla="*/ 2082 w 4274"/>
                <a:gd name="T69" fmla="*/ 5494 h 5538"/>
                <a:gd name="T70" fmla="*/ 2064 w 4274"/>
                <a:gd name="T71" fmla="*/ 5471 h 5538"/>
                <a:gd name="T72" fmla="*/ 2043 w 4274"/>
                <a:gd name="T73" fmla="*/ 5443 h 5538"/>
                <a:gd name="T74" fmla="*/ 2018 w 4274"/>
                <a:gd name="T75" fmla="*/ 5411 h 5538"/>
                <a:gd name="T76" fmla="*/ 1990 w 4274"/>
                <a:gd name="T77" fmla="*/ 5376 h 5538"/>
                <a:gd name="T78" fmla="*/ 1956 w 4274"/>
                <a:gd name="T79" fmla="*/ 5337 h 5538"/>
                <a:gd name="T80" fmla="*/ 1919 w 4274"/>
                <a:gd name="T81" fmla="*/ 5296 h 5538"/>
                <a:gd name="T82" fmla="*/ 1878 w 4274"/>
                <a:gd name="T83" fmla="*/ 5251 h 5538"/>
                <a:gd name="T84" fmla="*/ 1834 w 4274"/>
                <a:gd name="T85" fmla="*/ 5204 h 5538"/>
                <a:gd name="T86" fmla="*/ 1786 w 4274"/>
                <a:gd name="T87" fmla="*/ 5155 h 5538"/>
                <a:gd name="T88" fmla="*/ 1733 w 4274"/>
                <a:gd name="T89" fmla="*/ 5104 h 5538"/>
                <a:gd name="T90" fmla="*/ 1677 w 4274"/>
                <a:gd name="T91" fmla="*/ 5051 h 5538"/>
                <a:gd name="T92" fmla="*/ 1616 w 4274"/>
                <a:gd name="T93" fmla="*/ 4997 h 5538"/>
                <a:gd name="T94" fmla="*/ 1551 w 4274"/>
                <a:gd name="T95" fmla="*/ 4943 h 5538"/>
                <a:gd name="T96" fmla="*/ 1483 w 4274"/>
                <a:gd name="T97" fmla="*/ 4887 h 5538"/>
                <a:gd name="T98" fmla="*/ 1411 w 4274"/>
                <a:gd name="T99" fmla="*/ 4832 h 5538"/>
                <a:gd name="T100" fmla="*/ 1334 w 4274"/>
                <a:gd name="T101" fmla="*/ 4776 h 5538"/>
                <a:gd name="T102" fmla="*/ 1255 w 4274"/>
                <a:gd name="T103" fmla="*/ 4721 h 5538"/>
                <a:gd name="T104" fmla="*/ 1170 w 4274"/>
                <a:gd name="T105" fmla="*/ 4667 h 5538"/>
                <a:gd name="T106" fmla="*/ 1082 w 4274"/>
                <a:gd name="T107" fmla="*/ 4613 h 5538"/>
                <a:gd name="T108" fmla="*/ 990 w 4274"/>
                <a:gd name="T109" fmla="*/ 4561 h 5538"/>
                <a:gd name="T110" fmla="*/ 894 w 4274"/>
                <a:gd name="T111" fmla="*/ 4510 h 5538"/>
                <a:gd name="T112" fmla="*/ 793 w 4274"/>
                <a:gd name="T113" fmla="*/ 4461 h 5538"/>
                <a:gd name="T114" fmla="*/ 689 w 4274"/>
                <a:gd name="T115" fmla="*/ 4414 h 5538"/>
                <a:gd name="T116" fmla="*/ 580 w 4274"/>
                <a:gd name="T117" fmla="*/ 4370 h 5538"/>
                <a:gd name="T118" fmla="*/ 468 w 4274"/>
                <a:gd name="T119" fmla="*/ 4328 h 5538"/>
                <a:gd name="T120" fmla="*/ 351 w 4274"/>
                <a:gd name="T121" fmla="*/ 4290 h 5538"/>
                <a:gd name="T122" fmla="*/ 231 w 4274"/>
                <a:gd name="T123" fmla="*/ 4256 h 5538"/>
                <a:gd name="T124" fmla="*/ 106 w 4274"/>
                <a:gd name="T125" fmla="*/ 4224 h 5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74" h="5538">
                  <a:moveTo>
                    <a:pt x="106" y="4224"/>
                  </a:moveTo>
                  <a:lnTo>
                    <a:pt x="0" y="0"/>
                  </a:lnTo>
                  <a:lnTo>
                    <a:pt x="28" y="10"/>
                  </a:lnTo>
                  <a:lnTo>
                    <a:pt x="110" y="40"/>
                  </a:lnTo>
                  <a:lnTo>
                    <a:pt x="171" y="63"/>
                  </a:lnTo>
                  <a:lnTo>
                    <a:pt x="242" y="91"/>
                  </a:lnTo>
                  <a:lnTo>
                    <a:pt x="325" y="125"/>
                  </a:lnTo>
                  <a:lnTo>
                    <a:pt x="417" y="166"/>
                  </a:lnTo>
                  <a:lnTo>
                    <a:pt x="521" y="212"/>
                  </a:lnTo>
                  <a:lnTo>
                    <a:pt x="633" y="264"/>
                  </a:lnTo>
                  <a:lnTo>
                    <a:pt x="754" y="324"/>
                  </a:lnTo>
                  <a:lnTo>
                    <a:pt x="883" y="388"/>
                  </a:lnTo>
                  <a:lnTo>
                    <a:pt x="1021" y="461"/>
                  </a:lnTo>
                  <a:lnTo>
                    <a:pt x="1164" y="540"/>
                  </a:lnTo>
                  <a:lnTo>
                    <a:pt x="1315" y="626"/>
                  </a:lnTo>
                  <a:lnTo>
                    <a:pt x="1470" y="720"/>
                  </a:lnTo>
                  <a:lnTo>
                    <a:pt x="1632" y="820"/>
                  </a:lnTo>
                  <a:lnTo>
                    <a:pt x="1798" y="929"/>
                  </a:lnTo>
                  <a:lnTo>
                    <a:pt x="1968" y="1044"/>
                  </a:lnTo>
                  <a:lnTo>
                    <a:pt x="2140" y="1169"/>
                  </a:lnTo>
                  <a:lnTo>
                    <a:pt x="2317" y="1300"/>
                  </a:lnTo>
                  <a:lnTo>
                    <a:pt x="2495" y="1441"/>
                  </a:lnTo>
                  <a:lnTo>
                    <a:pt x="2675" y="1589"/>
                  </a:lnTo>
                  <a:lnTo>
                    <a:pt x="2856" y="1745"/>
                  </a:lnTo>
                  <a:lnTo>
                    <a:pt x="3038" y="1912"/>
                  </a:lnTo>
                  <a:lnTo>
                    <a:pt x="3219" y="2085"/>
                  </a:lnTo>
                  <a:lnTo>
                    <a:pt x="3400" y="2269"/>
                  </a:lnTo>
                  <a:lnTo>
                    <a:pt x="3580" y="2463"/>
                  </a:lnTo>
                  <a:lnTo>
                    <a:pt x="3758" y="2664"/>
                  </a:lnTo>
                  <a:lnTo>
                    <a:pt x="3933" y="2877"/>
                  </a:lnTo>
                  <a:lnTo>
                    <a:pt x="4106" y="3098"/>
                  </a:lnTo>
                  <a:lnTo>
                    <a:pt x="4274" y="3329"/>
                  </a:lnTo>
                  <a:lnTo>
                    <a:pt x="2113" y="5538"/>
                  </a:lnTo>
                  <a:lnTo>
                    <a:pt x="2105" y="5526"/>
                  </a:lnTo>
                  <a:lnTo>
                    <a:pt x="2082" y="5494"/>
                  </a:lnTo>
                  <a:lnTo>
                    <a:pt x="2064" y="5471"/>
                  </a:lnTo>
                  <a:lnTo>
                    <a:pt x="2043" y="5443"/>
                  </a:lnTo>
                  <a:lnTo>
                    <a:pt x="2018" y="5411"/>
                  </a:lnTo>
                  <a:lnTo>
                    <a:pt x="1990" y="5376"/>
                  </a:lnTo>
                  <a:lnTo>
                    <a:pt x="1956" y="5337"/>
                  </a:lnTo>
                  <a:lnTo>
                    <a:pt x="1919" y="5296"/>
                  </a:lnTo>
                  <a:lnTo>
                    <a:pt x="1878" y="5251"/>
                  </a:lnTo>
                  <a:lnTo>
                    <a:pt x="1834" y="5204"/>
                  </a:lnTo>
                  <a:lnTo>
                    <a:pt x="1786" y="5155"/>
                  </a:lnTo>
                  <a:lnTo>
                    <a:pt x="1733" y="5104"/>
                  </a:lnTo>
                  <a:lnTo>
                    <a:pt x="1677" y="5051"/>
                  </a:lnTo>
                  <a:lnTo>
                    <a:pt x="1616" y="4997"/>
                  </a:lnTo>
                  <a:lnTo>
                    <a:pt x="1551" y="4943"/>
                  </a:lnTo>
                  <a:lnTo>
                    <a:pt x="1483" y="4887"/>
                  </a:lnTo>
                  <a:lnTo>
                    <a:pt x="1411" y="4832"/>
                  </a:lnTo>
                  <a:lnTo>
                    <a:pt x="1334" y="4776"/>
                  </a:lnTo>
                  <a:lnTo>
                    <a:pt x="1255" y="4721"/>
                  </a:lnTo>
                  <a:lnTo>
                    <a:pt x="1170" y="4667"/>
                  </a:lnTo>
                  <a:lnTo>
                    <a:pt x="1082" y="4613"/>
                  </a:lnTo>
                  <a:lnTo>
                    <a:pt x="990" y="4561"/>
                  </a:lnTo>
                  <a:lnTo>
                    <a:pt x="894" y="4510"/>
                  </a:lnTo>
                  <a:lnTo>
                    <a:pt x="793" y="4461"/>
                  </a:lnTo>
                  <a:lnTo>
                    <a:pt x="689" y="4414"/>
                  </a:lnTo>
                  <a:lnTo>
                    <a:pt x="580" y="4370"/>
                  </a:lnTo>
                  <a:lnTo>
                    <a:pt x="468" y="4328"/>
                  </a:lnTo>
                  <a:lnTo>
                    <a:pt x="351" y="4290"/>
                  </a:lnTo>
                  <a:lnTo>
                    <a:pt x="231" y="4256"/>
                  </a:lnTo>
                  <a:lnTo>
                    <a:pt x="106" y="4224"/>
                  </a:lnTo>
                  <a:close/>
                </a:path>
              </a:pathLst>
            </a:custGeom>
            <a:gradFill>
              <a:gsLst>
                <a:gs pos="0">
                  <a:schemeClr val="accent6">
                    <a:lumMod val="75000"/>
                  </a:schemeClr>
                </a:gs>
                <a:gs pos="100000">
                  <a:schemeClr val="accent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B152FD6D-BF70-5B4E-A314-5377270B4543}"/>
              </a:ext>
            </a:extLst>
          </p:cNvPr>
          <p:cNvSpPr txBox="1"/>
          <p:nvPr/>
        </p:nvSpPr>
        <p:spPr>
          <a:xfrm>
            <a:off x="662384" y="6028060"/>
            <a:ext cx="3610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1600" b="1" dirty="0"/>
              <a:t>5. </a:t>
            </a:r>
            <a:r>
              <a:rPr lang="en-ID" sz="1600" b="1" dirty="0" err="1"/>
              <a:t>Sinergi</a:t>
            </a:r>
            <a:r>
              <a:rPr lang="en-ID" sz="1600" b="1" dirty="0"/>
              <a:t> </a:t>
            </a:r>
            <a:r>
              <a:rPr lang="en-ID" sz="1600" b="1" dirty="0" err="1"/>
              <a:t>Kelembagaan</a:t>
            </a:r>
            <a:r>
              <a:rPr lang="en-ID" sz="1600" b="1" dirty="0"/>
              <a:t> dan </a:t>
            </a:r>
            <a:r>
              <a:rPr lang="en-ID" sz="1600" b="1" dirty="0" err="1"/>
              <a:t>Kolaborasi</a:t>
            </a:r>
            <a:r>
              <a:rPr lang="en-ID" sz="1600" b="1" dirty="0"/>
              <a:t> Internal</a:t>
            </a:r>
            <a:endParaRPr lang="en-US" sz="1200" dirty="0">
              <a:ln w="0"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7D3F9FC-F9B1-370B-824B-5271FAA3843D}"/>
              </a:ext>
            </a:extLst>
          </p:cNvPr>
          <p:cNvSpPr/>
          <p:nvPr/>
        </p:nvSpPr>
        <p:spPr>
          <a:xfrm rot="16200000">
            <a:off x="3940204" y="5197115"/>
            <a:ext cx="0" cy="1650651"/>
          </a:xfrm>
          <a:custGeom>
            <a:avLst/>
            <a:gdLst>
              <a:gd name="connsiteX0" fmla="*/ 0 w 0"/>
              <a:gd name="connsiteY0" fmla="*/ 0 h 898902"/>
              <a:gd name="connsiteX1" fmla="*/ 0 w 0"/>
              <a:gd name="connsiteY1" fmla="*/ 898902 h 898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898902">
                <a:moveTo>
                  <a:pt x="0" y="0"/>
                </a:moveTo>
                <a:lnTo>
                  <a:pt x="0" y="898902"/>
                </a:lnTo>
              </a:path>
            </a:pathLst>
          </a:custGeom>
          <a:noFill/>
          <a:ln w="15875">
            <a:solidFill>
              <a:schemeClr val="accent2">
                <a:lumMod val="75000"/>
              </a:schemeClr>
            </a:solidFill>
            <a:prstDash val="solid"/>
            <a:headEnd type="oval" w="med" len="med"/>
            <a:tailEnd type="oval" w="med" len="me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2285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A14746D-696E-BE70-05BC-F1D3EDABAE6A}"/>
              </a:ext>
            </a:extLst>
          </p:cNvPr>
          <p:cNvSpPr txBox="1"/>
          <p:nvPr/>
        </p:nvSpPr>
        <p:spPr>
          <a:xfrm>
            <a:off x="7246681" y="5428630"/>
            <a:ext cx="47760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b="1" dirty="0"/>
              <a:t>4. </a:t>
            </a:r>
            <a:r>
              <a:rPr lang="en-ID" sz="1600" b="1" dirty="0" err="1"/>
              <a:t>Optimalisasi</a:t>
            </a:r>
            <a:r>
              <a:rPr lang="en-ID" sz="1600" b="1" dirty="0"/>
              <a:t> </a:t>
            </a:r>
            <a:r>
              <a:rPr lang="en-ID" sz="1600" b="1" dirty="0" err="1"/>
              <a:t>Perencanaan</a:t>
            </a:r>
            <a:r>
              <a:rPr lang="en-ID" sz="1600" b="1" dirty="0"/>
              <a:t> dan </a:t>
            </a:r>
            <a:r>
              <a:rPr lang="en-ID" sz="1600" b="1" dirty="0" err="1"/>
              <a:t>Pengelolaan</a:t>
            </a:r>
            <a:r>
              <a:rPr lang="en-ID" sz="1600" b="1" dirty="0"/>
              <a:t>  </a:t>
            </a:r>
          </a:p>
          <a:p>
            <a:r>
              <a:rPr lang="en-ID" sz="1600" b="1" dirty="0"/>
              <a:t>    </a:t>
            </a:r>
            <a:r>
              <a:rPr lang="en-ID" sz="1600" b="1" dirty="0" err="1"/>
              <a:t>Anggaran</a:t>
            </a:r>
            <a:endParaRPr lang="en-ID" sz="1600" dirty="0"/>
          </a:p>
          <a:p>
            <a:pPr marL="342900" lvl="0" indent="-165100">
              <a:buFont typeface="+mj-lt"/>
              <a:buAutoNum type="alphaLcPeriod"/>
            </a:pPr>
            <a:r>
              <a:rPr lang="en-ID" sz="1600" dirty="0" err="1"/>
              <a:t>Penganggaran</a:t>
            </a:r>
            <a:r>
              <a:rPr lang="en-ID" sz="1600" dirty="0"/>
              <a:t> </a:t>
            </a:r>
            <a:r>
              <a:rPr lang="en-ID" sz="1600" dirty="0" err="1"/>
              <a:t>Strategis</a:t>
            </a:r>
            <a:r>
              <a:rPr lang="en-ID" sz="1600" dirty="0"/>
              <a:t> </a:t>
            </a:r>
            <a:r>
              <a:rPr lang="en-ID" sz="1600" dirty="0" err="1"/>
              <a:t>Berbasis</a:t>
            </a:r>
            <a:r>
              <a:rPr lang="en-ID" sz="1600" dirty="0"/>
              <a:t> </a:t>
            </a:r>
            <a:r>
              <a:rPr lang="en-ID" sz="1600" dirty="0" err="1"/>
              <a:t>Dampak</a:t>
            </a:r>
            <a:endParaRPr lang="en-ID" sz="1600" dirty="0"/>
          </a:p>
          <a:p>
            <a:pPr marL="342900" lvl="0" indent="-165100">
              <a:buFont typeface="+mj-lt"/>
              <a:buAutoNum type="alphaLcPeriod"/>
            </a:pPr>
            <a:r>
              <a:rPr lang="en-ID" sz="1600" dirty="0" err="1"/>
              <a:t>Diversifikasi</a:t>
            </a:r>
            <a:r>
              <a:rPr lang="en-ID" sz="1600" dirty="0"/>
              <a:t> </a:t>
            </a:r>
            <a:r>
              <a:rPr lang="en-ID" sz="1600" dirty="0" err="1"/>
              <a:t>Sumber</a:t>
            </a:r>
            <a:r>
              <a:rPr lang="en-ID" sz="1600" dirty="0"/>
              <a:t> </a:t>
            </a:r>
            <a:r>
              <a:rPr lang="en-ID" sz="1600" dirty="0" err="1"/>
              <a:t>Pendanaan</a:t>
            </a:r>
            <a:endParaRPr lang="en-ID" sz="160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FEACC87-E307-2C32-499E-8E67E73290D4}"/>
              </a:ext>
            </a:extLst>
          </p:cNvPr>
          <p:cNvSpPr/>
          <p:nvPr/>
        </p:nvSpPr>
        <p:spPr>
          <a:xfrm rot="16200000" flipH="1">
            <a:off x="7960589" y="4946693"/>
            <a:ext cx="106663" cy="1083314"/>
          </a:xfrm>
          <a:custGeom>
            <a:avLst/>
            <a:gdLst>
              <a:gd name="connsiteX0" fmla="*/ 0 w 0"/>
              <a:gd name="connsiteY0" fmla="*/ 0 h 898902"/>
              <a:gd name="connsiteX1" fmla="*/ 0 w 0"/>
              <a:gd name="connsiteY1" fmla="*/ 898902 h 898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898902">
                <a:moveTo>
                  <a:pt x="0" y="0"/>
                </a:moveTo>
                <a:lnTo>
                  <a:pt x="0" y="898902"/>
                </a:lnTo>
              </a:path>
            </a:pathLst>
          </a:custGeom>
          <a:noFill/>
          <a:ln w="15875">
            <a:solidFill>
              <a:schemeClr val="accent3">
                <a:lumMod val="60000"/>
                <a:lumOff val="40000"/>
              </a:schemeClr>
            </a:solidFill>
            <a:prstDash val="solid"/>
            <a:headEnd type="oval" w="med" len="med"/>
            <a:tailEnd type="oval" w="med" len="me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2285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9EE22E6-B846-5D31-0139-2A0432AFBBFB}"/>
              </a:ext>
            </a:extLst>
          </p:cNvPr>
          <p:cNvSpPr txBox="1"/>
          <p:nvPr/>
        </p:nvSpPr>
        <p:spPr>
          <a:xfrm>
            <a:off x="8309023" y="4125133"/>
            <a:ext cx="3838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b="1" dirty="0"/>
              <a:t>3. </a:t>
            </a:r>
            <a:r>
              <a:rPr lang="en-ID" sz="1600" b="1" dirty="0" err="1"/>
              <a:t>Penguatan</a:t>
            </a:r>
            <a:r>
              <a:rPr lang="en-ID" sz="1600" b="1" dirty="0"/>
              <a:t> SDM </a:t>
            </a:r>
            <a:r>
              <a:rPr lang="en-ID" sz="1600" b="1" dirty="0" err="1"/>
              <a:t>Aparatur</a:t>
            </a:r>
            <a:r>
              <a:rPr lang="en-ID" sz="1600" b="1" dirty="0"/>
              <a:t> Biro AUPK</a:t>
            </a:r>
            <a:endParaRPr lang="en-ID" sz="1600" dirty="0"/>
          </a:p>
          <a:p>
            <a:pPr marL="342900" lvl="0" indent="-165100">
              <a:buFont typeface="+mj-lt"/>
              <a:buAutoNum type="alphaLcPeriod"/>
            </a:pPr>
            <a:r>
              <a:rPr lang="en-ID" sz="1600" dirty="0" err="1"/>
              <a:t>Peningkatan</a:t>
            </a:r>
            <a:r>
              <a:rPr lang="en-ID" sz="1600" dirty="0"/>
              <a:t> </a:t>
            </a:r>
            <a:r>
              <a:rPr lang="en-ID" sz="1600" dirty="0" err="1"/>
              <a:t>Kompetensi</a:t>
            </a:r>
            <a:r>
              <a:rPr lang="en-ID" sz="1600" dirty="0"/>
              <a:t> ASN</a:t>
            </a:r>
          </a:p>
          <a:p>
            <a:pPr marL="342900" indent="-165100">
              <a:buFont typeface="+mj-lt"/>
              <a:buAutoNum type="alphaLcPeriod"/>
            </a:pPr>
            <a:r>
              <a:rPr lang="en-ID" sz="1600" dirty="0" err="1"/>
              <a:t>Budaya</a:t>
            </a:r>
            <a:r>
              <a:rPr lang="en-ID" sz="1600" dirty="0"/>
              <a:t> </a:t>
            </a:r>
            <a:r>
              <a:rPr lang="en-ID" sz="1600" dirty="0" err="1"/>
              <a:t>Kerja</a:t>
            </a:r>
            <a:r>
              <a:rPr lang="en-ID" sz="1600" dirty="0"/>
              <a:t> </a:t>
            </a:r>
            <a:r>
              <a:rPr lang="en-ID" sz="1600" dirty="0" err="1"/>
              <a:t>Berorientasi</a:t>
            </a:r>
            <a:r>
              <a:rPr lang="en-ID" sz="1600" dirty="0"/>
              <a:t> </a:t>
            </a:r>
            <a:r>
              <a:rPr lang="en-ID" sz="1600" dirty="0" err="1"/>
              <a:t>Layanan</a:t>
            </a:r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20FA7F78-18F1-1734-8E75-DAB6D561D0BB}"/>
              </a:ext>
            </a:extLst>
          </p:cNvPr>
          <p:cNvSpPr/>
          <p:nvPr/>
        </p:nvSpPr>
        <p:spPr>
          <a:xfrm rot="16200000" flipH="1">
            <a:off x="8658269" y="3454613"/>
            <a:ext cx="45719" cy="1272178"/>
          </a:xfrm>
          <a:custGeom>
            <a:avLst/>
            <a:gdLst>
              <a:gd name="connsiteX0" fmla="*/ 0 w 0"/>
              <a:gd name="connsiteY0" fmla="*/ 0 h 898902"/>
              <a:gd name="connsiteX1" fmla="*/ 0 w 0"/>
              <a:gd name="connsiteY1" fmla="*/ 898902 h 898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898902">
                <a:moveTo>
                  <a:pt x="0" y="0"/>
                </a:moveTo>
                <a:lnTo>
                  <a:pt x="0" y="898902"/>
                </a:lnTo>
              </a:path>
            </a:pathLst>
          </a:custGeom>
          <a:noFill/>
          <a:ln w="15875">
            <a:solidFill>
              <a:schemeClr val="accent4"/>
            </a:solidFill>
            <a:prstDash val="solid"/>
            <a:headEnd type="oval" w="med" len="med"/>
            <a:tailEnd type="oval" w="med" len="me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2285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F044BB7-DF15-6BB2-3FFB-A5DB7FE2E1E5}"/>
              </a:ext>
            </a:extLst>
          </p:cNvPr>
          <p:cNvSpPr txBox="1"/>
          <p:nvPr/>
        </p:nvSpPr>
        <p:spPr>
          <a:xfrm>
            <a:off x="7474542" y="1063010"/>
            <a:ext cx="46727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b="1" dirty="0"/>
              <a:t>1. </a:t>
            </a:r>
            <a:r>
              <a:rPr lang="en-ID" sz="1600" b="1" dirty="0" err="1"/>
              <a:t>Penguatan</a:t>
            </a:r>
            <a:r>
              <a:rPr lang="en-ID" sz="1600" b="1" dirty="0"/>
              <a:t> Tata Kelola (</a:t>
            </a:r>
            <a:r>
              <a:rPr lang="en-ID" sz="1400" b="1" dirty="0"/>
              <a:t>Good University Governance</a:t>
            </a:r>
            <a:r>
              <a:rPr lang="en-ID" sz="1600" b="1" dirty="0"/>
              <a:t>)</a:t>
            </a:r>
            <a:endParaRPr lang="en-ID" sz="1600" dirty="0"/>
          </a:p>
          <a:p>
            <a:pPr marL="342900" lvl="0" indent="-165100">
              <a:buFont typeface="+mj-lt"/>
              <a:buAutoNum type="alphaLcPeriod"/>
            </a:pPr>
            <a:r>
              <a:rPr lang="en-ID" sz="1600" dirty="0"/>
              <a:t> </a:t>
            </a:r>
            <a:r>
              <a:rPr lang="en-ID" sz="1600" dirty="0" err="1"/>
              <a:t>Administrasi</a:t>
            </a:r>
            <a:r>
              <a:rPr lang="en-ID" sz="1600" dirty="0"/>
              <a:t> </a:t>
            </a:r>
            <a:r>
              <a:rPr lang="en-ID" sz="1600" dirty="0" err="1"/>
              <a:t>Berbasis</a:t>
            </a:r>
            <a:r>
              <a:rPr lang="en-ID" sz="1600" dirty="0"/>
              <a:t> Kinerja</a:t>
            </a:r>
          </a:p>
          <a:p>
            <a:pPr marL="342900" lvl="0" indent="-165100">
              <a:buFont typeface="+mj-lt"/>
              <a:buAutoNum type="alphaLcPeriod"/>
            </a:pPr>
            <a:r>
              <a:rPr lang="en-ID" sz="1600" dirty="0"/>
              <a:t> </a:t>
            </a:r>
            <a:r>
              <a:rPr lang="en-ID" sz="1600" dirty="0" err="1"/>
              <a:t>Penguatan</a:t>
            </a:r>
            <a:r>
              <a:rPr lang="en-ID" sz="1600" dirty="0"/>
              <a:t> </a:t>
            </a:r>
            <a:r>
              <a:rPr lang="en-ID" sz="1600" dirty="0" err="1"/>
              <a:t>Sistem</a:t>
            </a:r>
            <a:r>
              <a:rPr lang="en-ID" sz="1600" dirty="0"/>
              <a:t> </a:t>
            </a:r>
            <a:r>
              <a:rPr lang="en-ID" sz="1600" dirty="0" err="1"/>
              <a:t>Pengendalian</a:t>
            </a:r>
            <a:r>
              <a:rPr lang="en-ID" sz="1600" dirty="0"/>
              <a:t> Internal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6DB9B9-A00A-B597-EEB8-1D1C4337AF20}"/>
              </a:ext>
            </a:extLst>
          </p:cNvPr>
          <p:cNvSpPr txBox="1"/>
          <p:nvPr/>
        </p:nvSpPr>
        <p:spPr>
          <a:xfrm>
            <a:off x="8259058" y="2259953"/>
            <a:ext cx="38759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b="1" dirty="0"/>
              <a:t>2. </a:t>
            </a:r>
            <a:r>
              <a:rPr lang="en-ID" sz="1600" b="1" dirty="0" err="1"/>
              <a:t>Penguatan</a:t>
            </a:r>
            <a:r>
              <a:rPr lang="en-ID" sz="1600" b="1" dirty="0"/>
              <a:t> Digital </a:t>
            </a:r>
            <a:r>
              <a:rPr lang="en-ID" sz="1600" b="1" dirty="0" err="1"/>
              <a:t>Administrasi</a:t>
            </a:r>
            <a:r>
              <a:rPr lang="en-ID" sz="1600" b="1" dirty="0"/>
              <a:t> &amp; </a:t>
            </a:r>
          </a:p>
          <a:p>
            <a:r>
              <a:rPr lang="en-ID" sz="1600" b="1" dirty="0"/>
              <a:t>    </a:t>
            </a:r>
            <a:r>
              <a:rPr lang="en-ID" sz="1600" b="1" dirty="0" err="1"/>
              <a:t>Keuangan</a:t>
            </a:r>
            <a:endParaRPr lang="en-ID" sz="1600" dirty="0"/>
          </a:p>
          <a:p>
            <a:pPr marL="342900" lvl="0" indent="-165100">
              <a:buFont typeface="+mj-lt"/>
              <a:buAutoNum type="alphaLcPeriod"/>
            </a:pPr>
            <a:r>
              <a:rPr lang="en-ID" sz="1600" dirty="0" err="1"/>
              <a:t>Digitalisasi</a:t>
            </a:r>
            <a:r>
              <a:rPr lang="en-ID" sz="1600" dirty="0"/>
              <a:t> </a:t>
            </a:r>
            <a:r>
              <a:rPr lang="en-ID" sz="1600" dirty="0" err="1"/>
              <a:t>Layanan</a:t>
            </a:r>
            <a:r>
              <a:rPr lang="en-ID" sz="1600" dirty="0"/>
              <a:t> AUPK </a:t>
            </a:r>
            <a:r>
              <a:rPr lang="en-ID" sz="1600" dirty="0" err="1"/>
              <a:t>berbasis</a:t>
            </a:r>
            <a:r>
              <a:rPr lang="en-ID" sz="1600" dirty="0"/>
              <a:t> </a:t>
            </a:r>
            <a:r>
              <a:rPr lang="en-ID" sz="1600" dirty="0" err="1"/>
              <a:t>aplikasi</a:t>
            </a:r>
            <a:r>
              <a:rPr lang="en-ID" sz="1600" dirty="0"/>
              <a:t> </a:t>
            </a:r>
          </a:p>
          <a:p>
            <a:pPr marL="342900" lvl="0" indent="-165100">
              <a:buFont typeface="+mj-lt"/>
              <a:buAutoNum type="alphaLcPeriod"/>
            </a:pPr>
            <a:r>
              <a:rPr lang="en-ID" sz="1600" dirty="0" err="1"/>
              <a:t>Pemanfaatan</a:t>
            </a:r>
            <a:r>
              <a:rPr lang="en-ID" sz="1600" dirty="0"/>
              <a:t> Data </a:t>
            </a:r>
            <a:r>
              <a:rPr lang="en-ID" sz="1600" dirty="0" err="1"/>
              <a:t>untuk</a:t>
            </a:r>
            <a:r>
              <a:rPr lang="en-ID" sz="1600" dirty="0"/>
              <a:t> </a:t>
            </a:r>
            <a:r>
              <a:rPr lang="en-ID" sz="1600" dirty="0" err="1"/>
              <a:t>Pengambilan</a:t>
            </a:r>
            <a:r>
              <a:rPr lang="en-ID" sz="1600" dirty="0"/>
              <a:t> Keputusan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A22F0C-591F-745E-F936-8BB22FFD2D55}"/>
              </a:ext>
            </a:extLst>
          </p:cNvPr>
          <p:cNvSpPr txBox="1"/>
          <p:nvPr/>
        </p:nvSpPr>
        <p:spPr>
          <a:xfrm>
            <a:off x="522915" y="3965633"/>
            <a:ext cx="2618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b="1" dirty="0"/>
              <a:t>6. </a:t>
            </a:r>
            <a:r>
              <a:rPr lang="en-ID" sz="1600" b="1" dirty="0" err="1"/>
              <a:t>Orientasi</a:t>
            </a:r>
            <a:r>
              <a:rPr lang="en-ID" sz="1600" b="1" dirty="0"/>
              <a:t> </a:t>
            </a:r>
            <a:r>
              <a:rPr lang="en-ID" sz="1600" b="1" dirty="0" err="1"/>
              <a:t>Dampak</a:t>
            </a:r>
            <a:r>
              <a:rPr lang="en-ID" sz="1600" b="1" dirty="0"/>
              <a:t> Sosial </a:t>
            </a:r>
          </a:p>
          <a:p>
            <a:r>
              <a:rPr lang="en-ID" sz="1600" b="1" dirty="0"/>
              <a:t>    &amp; </a:t>
            </a:r>
            <a:r>
              <a:rPr lang="en-ID" sz="1600" b="1" dirty="0" err="1"/>
              <a:t>Reputasi</a:t>
            </a:r>
            <a:r>
              <a:rPr lang="en-ID" sz="1600" b="1" dirty="0"/>
              <a:t> </a:t>
            </a:r>
            <a:r>
              <a:rPr lang="en-ID" sz="1600" b="1" dirty="0" err="1"/>
              <a:t>Institusi</a:t>
            </a:r>
            <a:endParaRPr lang="en-ID" sz="1600" dirty="0"/>
          </a:p>
          <a:p>
            <a:pPr marL="342900" lvl="0" indent="-165100">
              <a:buFont typeface="+mj-lt"/>
              <a:buAutoNum type="alphaLcPeriod"/>
            </a:pPr>
            <a:r>
              <a:rPr lang="en-ID" sz="1600" dirty="0" err="1"/>
              <a:t>Dukungan</a:t>
            </a:r>
            <a:r>
              <a:rPr lang="en-ID" sz="1600" dirty="0"/>
              <a:t> </a:t>
            </a:r>
            <a:r>
              <a:rPr lang="en-ID" sz="1600" dirty="0" err="1"/>
              <a:t>Administratif</a:t>
            </a:r>
            <a:r>
              <a:rPr lang="en-ID" sz="1600" dirty="0"/>
              <a:t> Program </a:t>
            </a:r>
            <a:r>
              <a:rPr lang="en-ID" sz="1600" dirty="0" err="1"/>
              <a:t>Berdampak</a:t>
            </a:r>
            <a:endParaRPr lang="en-ID" sz="1600" dirty="0"/>
          </a:p>
          <a:p>
            <a:pPr marL="342900" indent="-165100">
              <a:buFont typeface="+mj-lt"/>
              <a:buAutoNum type="alphaLcPeriod"/>
            </a:pPr>
            <a:r>
              <a:rPr lang="en-ID" sz="1600" dirty="0" err="1"/>
              <a:t>Penguatan</a:t>
            </a:r>
            <a:r>
              <a:rPr lang="en-ID" sz="1600" dirty="0"/>
              <a:t> </a:t>
            </a:r>
            <a:r>
              <a:rPr lang="en-ID" sz="1600" dirty="0" err="1"/>
              <a:t>Reputasi</a:t>
            </a:r>
            <a:r>
              <a:rPr lang="en-ID" sz="1600" dirty="0"/>
              <a:t> </a:t>
            </a:r>
            <a:r>
              <a:rPr lang="en-ID" sz="1600" dirty="0" err="1"/>
              <a:t>Institusi</a:t>
            </a:r>
            <a:endParaRPr lang="en-US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C6D39FD-D3F0-3BCA-7037-C630E72C80D0}"/>
              </a:ext>
            </a:extLst>
          </p:cNvPr>
          <p:cNvSpPr/>
          <p:nvPr/>
        </p:nvSpPr>
        <p:spPr>
          <a:xfrm rot="16200000">
            <a:off x="2037726" y="3071563"/>
            <a:ext cx="0" cy="1650651"/>
          </a:xfrm>
          <a:custGeom>
            <a:avLst/>
            <a:gdLst>
              <a:gd name="connsiteX0" fmla="*/ 0 w 0"/>
              <a:gd name="connsiteY0" fmla="*/ 0 h 898902"/>
              <a:gd name="connsiteX1" fmla="*/ 0 w 0"/>
              <a:gd name="connsiteY1" fmla="*/ 898902 h 898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898902">
                <a:moveTo>
                  <a:pt x="0" y="0"/>
                </a:moveTo>
                <a:lnTo>
                  <a:pt x="0" y="898902"/>
                </a:lnTo>
              </a:path>
            </a:pathLst>
          </a:custGeom>
          <a:ln>
            <a:headEnd type="oval" w="med" len="med"/>
            <a:tailEnd type="oval" w="med" len="me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2285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5F3C34F-61DE-9E57-AD5F-3E712DF61DB6}"/>
              </a:ext>
            </a:extLst>
          </p:cNvPr>
          <p:cNvSpPr/>
          <p:nvPr/>
        </p:nvSpPr>
        <p:spPr>
          <a:xfrm rot="16200000">
            <a:off x="8491891" y="1402768"/>
            <a:ext cx="0" cy="1650651"/>
          </a:xfrm>
          <a:custGeom>
            <a:avLst/>
            <a:gdLst>
              <a:gd name="connsiteX0" fmla="*/ 0 w 0"/>
              <a:gd name="connsiteY0" fmla="*/ 0 h 898902"/>
              <a:gd name="connsiteX1" fmla="*/ 0 w 0"/>
              <a:gd name="connsiteY1" fmla="*/ 898902 h 898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898902">
                <a:moveTo>
                  <a:pt x="0" y="0"/>
                </a:moveTo>
                <a:lnTo>
                  <a:pt x="0" y="898902"/>
                </a:lnTo>
              </a:path>
            </a:pathLst>
          </a:custGeom>
          <a:ln>
            <a:solidFill>
              <a:srgbClr val="7030A0"/>
            </a:solidFill>
            <a:headEnd type="oval" w="med" len="med"/>
            <a:tailEnd type="oval" w="med" len="me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2285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5CF0275-EE25-0C21-C151-090661000605}"/>
              </a:ext>
            </a:extLst>
          </p:cNvPr>
          <p:cNvSpPr/>
          <p:nvPr/>
        </p:nvSpPr>
        <p:spPr>
          <a:xfrm rot="16200000">
            <a:off x="7356443" y="201235"/>
            <a:ext cx="0" cy="1650651"/>
          </a:xfrm>
          <a:custGeom>
            <a:avLst/>
            <a:gdLst>
              <a:gd name="connsiteX0" fmla="*/ 0 w 0"/>
              <a:gd name="connsiteY0" fmla="*/ 0 h 898902"/>
              <a:gd name="connsiteX1" fmla="*/ 0 w 0"/>
              <a:gd name="connsiteY1" fmla="*/ 898902 h 898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898902">
                <a:moveTo>
                  <a:pt x="0" y="0"/>
                </a:moveTo>
                <a:lnTo>
                  <a:pt x="0" y="898902"/>
                </a:lnTo>
              </a:path>
            </a:pathLst>
          </a:custGeom>
          <a:ln>
            <a:solidFill>
              <a:schemeClr val="accent6">
                <a:lumMod val="75000"/>
              </a:schemeClr>
            </a:solidFill>
            <a:headEnd type="oval" w="med" len="med"/>
            <a:tailEnd type="oval" w="med" len="me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2285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465F03C-5F03-2382-4FCC-9D4A3EF822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30"/>
          <a:stretch/>
        </p:blipFill>
        <p:spPr>
          <a:xfrm>
            <a:off x="185971" y="0"/>
            <a:ext cx="1272810" cy="129808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0E87853-EDB1-91E7-A9CD-8C3D9FE967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342" y="330589"/>
            <a:ext cx="2222409" cy="581397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D495C213-D3C7-E5F6-265A-C955242F0591}"/>
              </a:ext>
            </a:extLst>
          </p:cNvPr>
          <p:cNvGrpSpPr/>
          <p:nvPr/>
        </p:nvGrpSpPr>
        <p:grpSpPr>
          <a:xfrm>
            <a:off x="1318647" y="314026"/>
            <a:ext cx="4350491" cy="719153"/>
            <a:chOff x="1318647" y="314026"/>
            <a:chExt cx="4350491" cy="719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215AF5D-E734-4344-7AE5-3E77EF7948B2}"/>
                </a:ext>
              </a:extLst>
            </p:cNvPr>
            <p:cNvSpPr txBox="1"/>
            <p:nvPr/>
          </p:nvSpPr>
          <p:spPr>
            <a:xfrm>
              <a:off x="1329488" y="314026"/>
              <a:ext cx="433965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C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STRATEGI PENGUATAN AUPK</a:t>
              </a:r>
            </a:p>
            <a:p>
              <a:r>
                <a:rPr lang="en-US" sz="2000" b="1" dirty="0">
                  <a:solidFill>
                    <a:srgbClr val="C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BERDAMPAK &amp; BERDAYA SAING</a:t>
              </a:r>
              <a:endParaRPr lang="en-US" sz="2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C587DE0-7884-501A-222D-95D74251C021}"/>
                </a:ext>
              </a:extLst>
            </p:cNvPr>
            <p:cNvSpPr txBox="1"/>
            <p:nvPr/>
          </p:nvSpPr>
          <p:spPr>
            <a:xfrm>
              <a:off x="1318647" y="325293"/>
              <a:ext cx="433965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STRATEGI PENGUATAN AUPK</a:t>
              </a:r>
            </a:p>
            <a:p>
              <a:r>
                <a:rPr lang="en-US" sz="20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BERDAMPAK &amp; BERDAYA SAING</a:t>
              </a:r>
              <a:endPara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5361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5AD6E-5F89-1E5C-D6DD-A75596A59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Placeholder 177">
            <a:extLst>
              <a:ext uri="{FF2B5EF4-FFF2-40B4-BE49-F238E27FC236}">
                <a16:creationId xmlns:a16="http://schemas.microsoft.com/office/drawing/2014/main" id="{CD916C53-CFB2-35B9-5DFC-A79389B2B9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53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868" b="5775"/>
          <a:stretch/>
        </p:blipFill>
        <p:spPr>
          <a:xfrm>
            <a:off x="0" y="-1083849"/>
            <a:ext cx="12192000" cy="7992794"/>
          </a:xfrm>
          <a:prstGeom prst="rect">
            <a:avLst/>
          </a:prstGeom>
        </p:spPr>
      </p:pic>
      <p:sp>
        <p:nvSpPr>
          <p:cNvPr id="3" name="AutoShape 12">
            <a:extLst>
              <a:ext uri="{FF2B5EF4-FFF2-40B4-BE49-F238E27FC236}">
                <a16:creationId xmlns:a16="http://schemas.microsoft.com/office/drawing/2014/main" id="{906E21ED-04D9-13DD-A219-43270D69A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048" y="2664967"/>
            <a:ext cx="12230096" cy="1350150"/>
          </a:xfrm>
          <a:prstGeom prst="rightArrow">
            <a:avLst>
              <a:gd name="adj1" fmla="val 45285"/>
              <a:gd name="adj2" fmla="val 67774"/>
            </a:avLst>
          </a:prstGeom>
          <a:solidFill>
            <a:schemeClr val="accent3">
              <a:lumMod val="40000"/>
              <a:lumOff val="6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  <p:sp>
        <p:nvSpPr>
          <p:cNvPr id="13" name="Rounded Rectangle 13">
            <a:extLst>
              <a:ext uri="{FF2B5EF4-FFF2-40B4-BE49-F238E27FC236}">
                <a16:creationId xmlns:a16="http://schemas.microsoft.com/office/drawing/2014/main" id="{EB1C20D6-2E5F-EE3D-D13B-3A9D33EE38CC}"/>
              </a:ext>
            </a:extLst>
          </p:cNvPr>
          <p:cNvSpPr/>
          <p:nvPr/>
        </p:nvSpPr>
        <p:spPr>
          <a:xfrm>
            <a:off x="406108" y="1461236"/>
            <a:ext cx="2138902" cy="4129985"/>
          </a:xfrm>
          <a:prstGeom prst="roundRect">
            <a:avLst>
              <a:gd name="adj" fmla="val 6084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4" name="Rounded Rectangle 8">
            <a:extLst>
              <a:ext uri="{FF2B5EF4-FFF2-40B4-BE49-F238E27FC236}">
                <a16:creationId xmlns:a16="http://schemas.microsoft.com/office/drawing/2014/main" id="{93CD0DD0-EA6A-2F74-4849-D41CA3626487}"/>
              </a:ext>
            </a:extLst>
          </p:cNvPr>
          <p:cNvSpPr/>
          <p:nvPr/>
        </p:nvSpPr>
        <p:spPr>
          <a:xfrm>
            <a:off x="406108" y="1383899"/>
            <a:ext cx="2138902" cy="529674"/>
          </a:xfrm>
          <a:custGeom>
            <a:avLst/>
            <a:gdLst/>
            <a:ahLst/>
            <a:cxnLst/>
            <a:rect l="l" t="t" r="r" b="b"/>
            <a:pathLst>
              <a:path w="1800200" h="581397">
                <a:moveTo>
                  <a:pt x="109524" y="0"/>
                </a:moveTo>
                <a:lnTo>
                  <a:pt x="1690676" y="0"/>
                </a:lnTo>
                <a:cubicBezTo>
                  <a:pt x="1751164" y="0"/>
                  <a:pt x="1800200" y="49036"/>
                  <a:pt x="1800200" y="109524"/>
                </a:cubicBezTo>
                <a:lnTo>
                  <a:pt x="1800200" y="581397"/>
                </a:lnTo>
                <a:lnTo>
                  <a:pt x="0" y="581397"/>
                </a:lnTo>
                <a:lnTo>
                  <a:pt x="0" y="109524"/>
                </a:lnTo>
                <a:cubicBezTo>
                  <a:pt x="0" y="49036"/>
                  <a:pt x="49036" y="0"/>
                  <a:pt x="10952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A8CC01-BA2D-DF08-FCE3-09A62C37BF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259220" y="489925"/>
            <a:ext cx="11573197" cy="430850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PROGRAM KERJA BIDANG AUPK 2026</a:t>
            </a:r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E0BDE3B4-E20D-9300-11D6-6BB91E098E8D}"/>
              </a:ext>
            </a:extLst>
          </p:cNvPr>
          <p:cNvSpPr/>
          <p:nvPr/>
        </p:nvSpPr>
        <p:spPr>
          <a:xfrm>
            <a:off x="2653166" y="1461236"/>
            <a:ext cx="1770696" cy="4129985"/>
          </a:xfrm>
          <a:prstGeom prst="roundRect">
            <a:avLst>
              <a:gd name="adj" fmla="val 6084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Rounded Rectangle 8">
            <a:extLst>
              <a:ext uri="{FF2B5EF4-FFF2-40B4-BE49-F238E27FC236}">
                <a16:creationId xmlns:a16="http://schemas.microsoft.com/office/drawing/2014/main" id="{3680E1CE-9CCD-8908-8DAB-EAA724B87225}"/>
              </a:ext>
            </a:extLst>
          </p:cNvPr>
          <p:cNvSpPr/>
          <p:nvPr/>
        </p:nvSpPr>
        <p:spPr>
          <a:xfrm>
            <a:off x="2653166" y="1383899"/>
            <a:ext cx="1770699" cy="529674"/>
          </a:xfrm>
          <a:custGeom>
            <a:avLst/>
            <a:gdLst/>
            <a:ahLst/>
            <a:cxnLst/>
            <a:rect l="l" t="t" r="r" b="b"/>
            <a:pathLst>
              <a:path w="1800200" h="581397">
                <a:moveTo>
                  <a:pt x="109524" y="0"/>
                </a:moveTo>
                <a:lnTo>
                  <a:pt x="1690676" y="0"/>
                </a:lnTo>
                <a:cubicBezTo>
                  <a:pt x="1751164" y="0"/>
                  <a:pt x="1800200" y="49036"/>
                  <a:pt x="1800200" y="109524"/>
                </a:cubicBezTo>
                <a:lnTo>
                  <a:pt x="1800200" y="581397"/>
                </a:lnTo>
                <a:lnTo>
                  <a:pt x="0" y="581397"/>
                </a:lnTo>
                <a:lnTo>
                  <a:pt x="0" y="109524"/>
                </a:lnTo>
                <a:cubicBezTo>
                  <a:pt x="0" y="49036"/>
                  <a:pt x="49036" y="0"/>
                  <a:pt x="10952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031C1AAA-CD42-349A-0616-36AEA27E0172}"/>
              </a:ext>
            </a:extLst>
          </p:cNvPr>
          <p:cNvSpPr/>
          <p:nvPr/>
        </p:nvSpPr>
        <p:spPr>
          <a:xfrm>
            <a:off x="4534169" y="1461236"/>
            <a:ext cx="1853837" cy="4129985"/>
          </a:xfrm>
          <a:prstGeom prst="roundRect">
            <a:avLst>
              <a:gd name="adj" fmla="val 6084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8" name="Rounded Rectangle 8">
            <a:extLst>
              <a:ext uri="{FF2B5EF4-FFF2-40B4-BE49-F238E27FC236}">
                <a16:creationId xmlns:a16="http://schemas.microsoft.com/office/drawing/2014/main" id="{427DA6D5-81A6-E1B3-898A-C220F8108552}"/>
              </a:ext>
            </a:extLst>
          </p:cNvPr>
          <p:cNvSpPr/>
          <p:nvPr/>
        </p:nvSpPr>
        <p:spPr>
          <a:xfrm>
            <a:off x="4534171" y="1383899"/>
            <a:ext cx="1853837" cy="529674"/>
          </a:xfrm>
          <a:custGeom>
            <a:avLst/>
            <a:gdLst/>
            <a:ahLst/>
            <a:cxnLst/>
            <a:rect l="l" t="t" r="r" b="b"/>
            <a:pathLst>
              <a:path w="1800200" h="581397">
                <a:moveTo>
                  <a:pt x="109524" y="0"/>
                </a:moveTo>
                <a:lnTo>
                  <a:pt x="1690676" y="0"/>
                </a:lnTo>
                <a:cubicBezTo>
                  <a:pt x="1751164" y="0"/>
                  <a:pt x="1800200" y="49036"/>
                  <a:pt x="1800200" y="109524"/>
                </a:cubicBezTo>
                <a:lnTo>
                  <a:pt x="1800200" y="581397"/>
                </a:lnTo>
                <a:lnTo>
                  <a:pt x="0" y="581397"/>
                </a:lnTo>
                <a:lnTo>
                  <a:pt x="0" y="109524"/>
                </a:lnTo>
                <a:cubicBezTo>
                  <a:pt x="0" y="49036"/>
                  <a:pt x="49036" y="0"/>
                  <a:pt x="10952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7843158-3A78-AA4C-C7E6-FCF91C4DE993}"/>
              </a:ext>
            </a:extLst>
          </p:cNvPr>
          <p:cNvSpPr txBox="1"/>
          <p:nvPr/>
        </p:nvSpPr>
        <p:spPr>
          <a:xfrm>
            <a:off x="406105" y="2007005"/>
            <a:ext cx="212711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Renovasi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Ruang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Kelas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Labschool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Pekerjaan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Interior Gd. Klinik Pratama</a:t>
            </a: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Pekerjaan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DPT Area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Belakang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Gedung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Labolatorium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Halal  </a:t>
            </a: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Penambahan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Daya Listrik Kampus II</a:t>
            </a: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Pekerjaan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Area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parkir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dan Landscape Gedung Lab. Halal 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Pekerjaan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Pondasi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Saluran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Kampus 2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kumimoji="0" lang="en-ID" altLang="ko-K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Pembangun</a:t>
            </a:r>
            <a:r>
              <a:rPr kumimoji="0" lang="en-ID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Lift Unit Pusat</a:t>
            </a: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2E8E6CB-A2A8-3ACC-EDD3-EE51A772CB26}"/>
              </a:ext>
            </a:extLst>
          </p:cNvPr>
          <p:cNvSpPr txBox="1"/>
          <p:nvPr/>
        </p:nvSpPr>
        <p:spPr>
          <a:xfrm>
            <a:off x="4596315" y="1956364"/>
            <a:ext cx="177069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Rekruitmen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CASN (CPNS DAN PPPK)</a:t>
            </a: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Workshop Service Excellent Bagi Tenaga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Kependidikan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Monitoring dan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Evaluasi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Dosen DPK  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Peningkatan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Kompetensi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Jabatan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Fungsional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Tertentu</a:t>
            </a: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직사각형 113">
            <a:extLst>
              <a:ext uri="{FF2B5EF4-FFF2-40B4-BE49-F238E27FC236}">
                <a16:creationId xmlns:a16="http://schemas.microsoft.com/office/drawing/2014/main" id="{22EA2B90-87FA-F1B8-A2FC-46821981C1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3623" y="1482709"/>
            <a:ext cx="137035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 charset="0"/>
              </a:rPr>
              <a:t>Bag. OKH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30" name="직사각형 113">
            <a:extLst>
              <a:ext uri="{FF2B5EF4-FFF2-40B4-BE49-F238E27FC236}">
                <a16:creationId xmlns:a16="http://schemas.microsoft.com/office/drawing/2014/main" id="{A3C2E080-4517-F252-0B84-91853993EA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3615" y="1472427"/>
            <a:ext cx="17158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 charset="0"/>
              </a:rPr>
              <a:t>Bag. </a:t>
            </a:r>
            <a:r>
              <a:rPr kumimoji="0" lang="en-US" altLang="ko-K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 charset="0"/>
              </a:rPr>
              <a:t>Keuangan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31" name="직사각형 113">
            <a:extLst>
              <a:ext uri="{FF2B5EF4-FFF2-40B4-BE49-F238E27FC236}">
                <a16:creationId xmlns:a16="http://schemas.microsoft.com/office/drawing/2014/main" id="{E523C2FE-9625-0245-F711-2CE361D53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104" y="1470026"/>
            <a:ext cx="213890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 charset="0"/>
              </a:rPr>
              <a:t>Bag. Umum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64BD978-E399-F66E-F44C-2DB11B4CB2F8}"/>
              </a:ext>
            </a:extLst>
          </p:cNvPr>
          <p:cNvSpPr txBox="1"/>
          <p:nvPr/>
        </p:nvSpPr>
        <p:spPr>
          <a:xfrm>
            <a:off x="2663615" y="1994262"/>
            <a:ext cx="176130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lvl="0" indent="-182563">
              <a:buFont typeface="Wingdings" panose="05000000000000000000" pitchFamily="2" charset="2"/>
              <a:buChar char="§"/>
            </a:pP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Bimbingan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Teknis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Pengelolaan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2563" lvl="0" indent="-182563">
              <a:buFont typeface="Wingdings" panose="05000000000000000000" pitchFamily="2" charset="2"/>
              <a:buChar char="§"/>
            </a:pP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Sosialisasi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Aplikasi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Keringanan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UKT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Mahasiswa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Lama </a:t>
            </a:r>
          </a:p>
          <a:p>
            <a:pPr marL="182563" lvl="0" indent="-182563">
              <a:buFont typeface="Wingdings" panose="05000000000000000000" pitchFamily="2" charset="2"/>
              <a:buChar char="§"/>
            </a:pP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Workshop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Peningkatan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Kompetensi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Pengelola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3593311-3AEB-0300-F5A9-69C0A8327295}"/>
              </a:ext>
            </a:extLst>
          </p:cNvPr>
          <p:cNvSpPr/>
          <p:nvPr/>
        </p:nvSpPr>
        <p:spPr>
          <a:xfrm rot="5400000">
            <a:off x="10387208" y="5068706"/>
            <a:ext cx="1960536" cy="1649048"/>
          </a:xfrm>
          <a:custGeom>
            <a:avLst/>
            <a:gdLst>
              <a:gd name="connsiteX0" fmla="*/ 2976363 w 6597448"/>
              <a:gd name="connsiteY0" fmla="*/ 0 h 5549254"/>
              <a:gd name="connsiteX1" fmla="*/ 3411354 w 6597448"/>
              <a:gd name="connsiteY1" fmla="*/ 1566908 h 5549254"/>
              <a:gd name="connsiteX2" fmla="*/ 4541082 w 6597448"/>
              <a:gd name="connsiteY2" fmla="*/ 2205681 h 5549254"/>
              <a:gd name="connsiteX3" fmla="*/ 6597448 w 6597448"/>
              <a:gd name="connsiteY3" fmla="*/ 1634812 h 5549254"/>
              <a:gd name="connsiteX4" fmla="*/ 6597448 w 6597448"/>
              <a:gd name="connsiteY4" fmla="*/ 4611174 h 5549254"/>
              <a:gd name="connsiteX5" fmla="*/ 3465986 w 6597448"/>
              <a:gd name="connsiteY5" fmla="*/ 5480502 h 5549254"/>
              <a:gd name="connsiteX6" fmla="*/ 1159385 w 6597448"/>
              <a:gd name="connsiteY6" fmla="*/ 4176299 h 5549254"/>
              <a:gd name="connsiteX7" fmla="*/ 0 w 6597448"/>
              <a:gd name="connsiteY7" fmla="*/ 0 h 5549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97448" h="5549254">
                <a:moveTo>
                  <a:pt x="2976363" y="0"/>
                </a:moveTo>
                <a:lnTo>
                  <a:pt x="3411354" y="1566908"/>
                </a:lnTo>
                <a:cubicBezTo>
                  <a:pt x="3546928" y="2055266"/>
                  <a:pt x="4052724" y="2341255"/>
                  <a:pt x="4541082" y="2205681"/>
                </a:cubicBezTo>
                <a:lnTo>
                  <a:pt x="6597448" y="1634812"/>
                </a:lnTo>
                <a:lnTo>
                  <a:pt x="6597448" y="4611174"/>
                </a:lnTo>
                <a:lnTo>
                  <a:pt x="3465986" y="5480502"/>
                </a:lnTo>
                <a:cubicBezTo>
                  <a:pt x="2468891" y="5757306"/>
                  <a:pt x="1436191" y="5173394"/>
                  <a:pt x="1159385" y="4176299"/>
                </a:cubicBez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DBA52A1E-CB85-2998-F116-534504BD9A8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64"/>
          <a:stretch/>
        </p:blipFill>
        <p:spPr>
          <a:xfrm>
            <a:off x="-38096" y="4800067"/>
            <a:ext cx="12230096" cy="209409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8DBE617-0C38-CBED-1E45-004A01CB1D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30"/>
          <a:stretch/>
        </p:blipFill>
        <p:spPr>
          <a:xfrm>
            <a:off x="185971" y="0"/>
            <a:ext cx="1272810" cy="129808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762E83F5-024F-63B3-6E3B-2991A32919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342" y="330589"/>
            <a:ext cx="2222409" cy="581397"/>
          </a:xfrm>
          <a:prstGeom prst="rect">
            <a:avLst/>
          </a:prstGeom>
        </p:spPr>
      </p:pic>
      <p:sp>
        <p:nvSpPr>
          <p:cNvPr id="6" name="Rounded Rectangle 13">
            <a:extLst>
              <a:ext uri="{FF2B5EF4-FFF2-40B4-BE49-F238E27FC236}">
                <a16:creationId xmlns:a16="http://schemas.microsoft.com/office/drawing/2014/main" id="{60DCF313-5BD9-D8A2-1A52-BF4EECB59CA2}"/>
              </a:ext>
            </a:extLst>
          </p:cNvPr>
          <p:cNvSpPr/>
          <p:nvPr/>
        </p:nvSpPr>
        <p:spPr>
          <a:xfrm>
            <a:off x="8795638" y="1416155"/>
            <a:ext cx="2300525" cy="4211715"/>
          </a:xfrm>
          <a:prstGeom prst="roundRect">
            <a:avLst>
              <a:gd name="adj" fmla="val 6084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7973134-42CB-7970-995C-D67AE9826ACA}"/>
              </a:ext>
            </a:extLst>
          </p:cNvPr>
          <p:cNvSpPr/>
          <p:nvPr/>
        </p:nvSpPr>
        <p:spPr>
          <a:xfrm>
            <a:off x="8795638" y="1416156"/>
            <a:ext cx="2300525" cy="581397"/>
          </a:xfrm>
          <a:custGeom>
            <a:avLst/>
            <a:gdLst/>
            <a:ahLst/>
            <a:cxnLst/>
            <a:rect l="l" t="t" r="r" b="b"/>
            <a:pathLst>
              <a:path w="1800200" h="581397">
                <a:moveTo>
                  <a:pt x="109524" y="0"/>
                </a:moveTo>
                <a:lnTo>
                  <a:pt x="1690676" y="0"/>
                </a:lnTo>
                <a:cubicBezTo>
                  <a:pt x="1751164" y="0"/>
                  <a:pt x="1800200" y="49036"/>
                  <a:pt x="1800200" y="109524"/>
                </a:cubicBezTo>
                <a:lnTo>
                  <a:pt x="1800200" y="581397"/>
                </a:lnTo>
                <a:lnTo>
                  <a:pt x="0" y="581397"/>
                </a:lnTo>
                <a:lnTo>
                  <a:pt x="0" y="109524"/>
                </a:lnTo>
                <a:cubicBezTo>
                  <a:pt x="0" y="49036"/>
                  <a:pt x="49036" y="0"/>
                  <a:pt x="10952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9D4F71D6-2BFF-626A-36C0-1DA1D1258259}"/>
              </a:ext>
            </a:extLst>
          </p:cNvPr>
          <p:cNvSpPr/>
          <p:nvPr/>
        </p:nvSpPr>
        <p:spPr>
          <a:xfrm>
            <a:off x="6493742" y="1490204"/>
            <a:ext cx="2171500" cy="4075242"/>
          </a:xfrm>
          <a:prstGeom prst="roundRect">
            <a:avLst>
              <a:gd name="adj" fmla="val 6084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1" name="Rounded Rectangle 8">
            <a:extLst>
              <a:ext uri="{FF2B5EF4-FFF2-40B4-BE49-F238E27FC236}">
                <a16:creationId xmlns:a16="http://schemas.microsoft.com/office/drawing/2014/main" id="{E1C76BF2-BF3E-FD42-5682-40F2B9510006}"/>
              </a:ext>
            </a:extLst>
          </p:cNvPr>
          <p:cNvSpPr/>
          <p:nvPr/>
        </p:nvSpPr>
        <p:spPr>
          <a:xfrm>
            <a:off x="6493742" y="1389230"/>
            <a:ext cx="2171500" cy="581397"/>
          </a:xfrm>
          <a:custGeom>
            <a:avLst/>
            <a:gdLst/>
            <a:ahLst/>
            <a:cxnLst/>
            <a:rect l="l" t="t" r="r" b="b"/>
            <a:pathLst>
              <a:path w="1800200" h="581397">
                <a:moveTo>
                  <a:pt x="109524" y="0"/>
                </a:moveTo>
                <a:lnTo>
                  <a:pt x="1690676" y="0"/>
                </a:lnTo>
                <a:cubicBezTo>
                  <a:pt x="1751164" y="0"/>
                  <a:pt x="1800200" y="49036"/>
                  <a:pt x="1800200" y="109524"/>
                </a:cubicBezTo>
                <a:lnTo>
                  <a:pt x="1800200" y="581397"/>
                </a:lnTo>
                <a:lnTo>
                  <a:pt x="0" y="581397"/>
                </a:lnTo>
                <a:lnTo>
                  <a:pt x="0" y="109524"/>
                </a:lnTo>
                <a:cubicBezTo>
                  <a:pt x="0" y="49036"/>
                  <a:pt x="49036" y="0"/>
                  <a:pt x="109524" y="0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A16B96-90F1-EE37-A60C-60F8DBB38010}"/>
              </a:ext>
            </a:extLst>
          </p:cNvPr>
          <p:cNvSpPr txBox="1"/>
          <p:nvPr/>
        </p:nvSpPr>
        <p:spPr>
          <a:xfrm>
            <a:off x="8875935" y="2033812"/>
            <a:ext cx="217248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Workshop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Persiapan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E-Monev KIP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2026 (PPID)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Pemilihan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Duta KIP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Pelatihan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Juru Bahasa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Isyarat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PPID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Pengembangan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Layanan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Digital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Publik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kumimoji="0" lang="en-ID" altLang="ko-K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Penguatan</a:t>
            </a:r>
            <a:r>
              <a:rPr kumimoji="0" lang="en-ID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Tata Kel</a:t>
            </a:r>
            <a:r>
              <a:rPr lang="en-ID" altLang="ko-KR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ola dan SDM PTSP</a:t>
            </a: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직사각형 113">
            <a:extLst>
              <a:ext uri="{FF2B5EF4-FFF2-40B4-BE49-F238E27FC236}">
                <a16:creationId xmlns:a16="http://schemas.microsoft.com/office/drawing/2014/main" id="{0599DE42-BE16-A35D-EAB2-EB7748721C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0490" y="1482709"/>
            <a:ext cx="21715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 charset="0"/>
              </a:rPr>
              <a:t>PTIPD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6" name="직사각형 113">
            <a:extLst>
              <a:ext uri="{FF2B5EF4-FFF2-40B4-BE49-F238E27FC236}">
                <a16:creationId xmlns:a16="http://schemas.microsoft.com/office/drawing/2014/main" id="{C76AE236-58B1-EA6A-20B0-C1E9FBA181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7897" y="1535284"/>
            <a:ext cx="23005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 charset="0"/>
              </a:rPr>
              <a:t>PPID / PTSP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DCC5E9-50F8-17B5-8B1B-C7795DBE687D}"/>
              </a:ext>
            </a:extLst>
          </p:cNvPr>
          <p:cNvSpPr txBox="1"/>
          <p:nvPr/>
        </p:nvSpPr>
        <p:spPr>
          <a:xfrm>
            <a:off x="6483006" y="2074436"/>
            <a:ext cx="221173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8438" lvl="0" indent="-198438">
              <a:buFont typeface="Wingdings" panose="05000000000000000000" pitchFamily="2" charset="2"/>
              <a:buChar char="§"/>
            </a:pP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Voucher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Sertifikasi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Internasional Microsoft, Digital Training Media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PTIPD</a:t>
            </a:r>
          </a:p>
          <a:p>
            <a:pPr marL="198438" lvl="0" indent="-198438">
              <a:buFont typeface="Wingdings" panose="05000000000000000000" pitchFamily="2" charset="2"/>
              <a:buChar char="§"/>
            </a:pP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Pengembangan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Aplikasi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: (1) API Bank H2H, UKT dan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Keringanan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UKT, (2)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Eknows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, (3)  Training ICT, (4) SALAM</a:t>
            </a:r>
          </a:p>
          <a:p>
            <a:pPr marL="198438" lvl="0" indent="-198438">
              <a:buFont typeface="Wingdings" panose="05000000000000000000" pitchFamily="2" charset="2"/>
              <a:buChar char="§"/>
            </a:pP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Pengembangan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Dashboard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Aplikasi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Pimpinan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(TERAS) pada PTIPD</a:t>
            </a:r>
          </a:p>
        </p:txBody>
      </p:sp>
    </p:spTree>
    <p:extLst>
      <p:ext uri="{BB962C8B-B14F-4D97-AF65-F5344CB8AC3E}">
        <p14:creationId xmlns:p14="http://schemas.microsoft.com/office/powerpoint/2010/main" val="1408477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raphic 195" descr="Three circles each containing concentric circles.">
            <a:extLst>
              <a:ext uri="{FF2B5EF4-FFF2-40B4-BE49-F238E27FC236}">
                <a16:creationId xmlns:a16="http://schemas.microsoft.com/office/drawing/2014/main" id="{E06C8765-D80D-475C-B8B6-19C5BF4DC1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0738" y="-27760"/>
            <a:ext cx="3151040" cy="3151040"/>
          </a:xfrm>
          <a:prstGeom prst="rect">
            <a:avLst/>
          </a:prstGeom>
        </p:spPr>
      </p:pic>
      <p:pic>
        <p:nvPicPr>
          <p:cNvPr id="178" name="Picture Placeholder 177">
            <a:extLst>
              <a:ext uri="{FF2B5EF4-FFF2-40B4-BE49-F238E27FC236}">
                <a16:creationId xmlns:a16="http://schemas.microsoft.com/office/drawing/2014/main" id="{97A57100-A525-4A05-89CA-748777ADB34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868" b="5775"/>
          <a:stretch/>
        </p:blipFill>
        <p:spPr>
          <a:xfrm>
            <a:off x="1" y="558801"/>
            <a:ext cx="12458907" cy="7645400"/>
          </a:xfrm>
        </p:spPr>
      </p:pic>
      <p:pic>
        <p:nvPicPr>
          <p:cNvPr id="197" name="Graphic 196" descr="Three circles each containing concentric circles.">
            <a:extLst>
              <a:ext uri="{FF2B5EF4-FFF2-40B4-BE49-F238E27FC236}">
                <a16:creationId xmlns:a16="http://schemas.microsoft.com/office/drawing/2014/main" id="{8B2E0513-8D8A-4496-BC7A-B5878E628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786534" y="1563130"/>
            <a:ext cx="2157988" cy="2157988"/>
          </a:xfrm>
          <a:prstGeom prst="rect">
            <a:avLst/>
          </a:prstGeom>
        </p:spPr>
      </p:pic>
      <p:sp>
        <p:nvSpPr>
          <p:cNvPr id="19" name="Frame 18">
            <a:extLst>
              <a:ext uri="{FF2B5EF4-FFF2-40B4-BE49-F238E27FC236}">
                <a16:creationId xmlns:a16="http://schemas.microsoft.com/office/drawing/2014/main" id="{FBC8AC3A-3E6E-484B-901A-46749DD440AC}"/>
              </a:ext>
            </a:extLst>
          </p:cNvPr>
          <p:cNvSpPr/>
          <p:nvPr/>
        </p:nvSpPr>
        <p:spPr>
          <a:xfrm>
            <a:off x="5805722" y="573507"/>
            <a:ext cx="5776681" cy="5710991"/>
          </a:xfrm>
          <a:prstGeom prst="frame">
            <a:avLst>
              <a:gd name="adj1" fmla="val 14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19C89DA-4727-4D9C-A476-F08C72A526B5}"/>
              </a:ext>
            </a:extLst>
          </p:cNvPr>
          <p:cNvGrpSpPr/>
          <p:nvPr/>
        </p:nvGrpSpPr>
        <p:grpSpPr>
          <a:xfrm>
            <a:off x="433138" y="573507"/>
            <a:ext cx="5021180" cy="5710991"/>
            <a:chOff x="433138" y="573506"/>
            <a:chExt cx="5021180" cy="5710991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0333225-D0A9-49EB-BE5D-6EB2B30451F9}"/>
                </a:ext>
              </a:extLst>
            </p:cNvPr>
            <p:cNvSpPr/>
            <p:nvPr/>
          </p:nvSpPr>
          <p:spPr>
            <a:xfrm>
              <a:off x="433138" y="573506"/>
              <a:ext cx="5021180" cy="571099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8A7ADBBC-33A2-4456-ADD5-00A23DE44B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21901" y="3582978"/>
              <a:ext cx="366303" cy="366303"/>
            </a:xfrm>
            <a:prstGeom prst="rect">
              <a:avLst/>
            </a:prstGeom>
          </p:spPr>
        </p:pic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7E001BB5-CC96-43A4-867F-AF5B3DFC7F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31535" y="3968024"/>
              <a:ext cx="338555" cy="338555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078B332-4A03-424D-B6FA-21CAA48CCE1C}"/>
                </a:ext>
              </a:extLst>
            </p:cNvPr>
            <p:cNvSpPr txBox="1"/>
            <p:nvPr/>
          </p:nvSpPr>
          <p:spPr>
            <a:xfrm>
              <a:off x="1286223" y="2894035"/>
              <a:ext cx="176528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aleway" panose="020B0604020202020204" charset="0"/>
                  <a:ea typeface="Roboto" pitchFamily="2" charset="0"/>
                  <a:cs typeface="+mn-cs"/>
                </a:rPr>
                <a:t>uinsgd.ac.id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aleway" panose="020B0604020202020204" charset="0"/>
                <a:ea typeface="+mn-ea"/>
                <a:cs typeface="+mn-cs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1877111-8D31-4E8A-BF78-ACFEE85887EE}"/>
                </a:ext>
              </a:extLst>
            </p:cNvPr>
            <p:cNvSpPr txBox="1"/>
            <p:nvPr/>
          </p:nvSpPr>
          <p:spPr>
            <a:xfrm>
              <a:off x="1286221" y="3234491"/>
              <a:ext cx="3438083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3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aleway" panose="020B0604020202020204" charset="0"/>
                  <a:ea typeface="Roboto" pitchFamily="2" charset="0"/>
                  <a:cs typeface="+mn-cs"/>
                </a:rPr>
                <a:t>UIN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aleway" panose="020B0604020202020204" charset="0"/>
                  <a:ea typeface="Roboto" pitchFamily="2" charset="0"/>
                  <a:cs typeface="+mn-cs"/>
                </a:rPr>
                <a:t>Sunan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aleway" panose="020B0604020202020204" charset="0"/>
                  <a:ea typeface="Roboto" pitchFamily="2" charset="0"/>
                  <a:cs typeface="+mn-cs"/>
                </a:rPr>
                <a:t>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aleway" panose="020B0604020202020204" charset="0"/>
                  <a:ea typeface="Roboto" pitchFamily="2" charset="0"/>
                  <a:cs typeface="+mn-cs"/>
                </a:rPr>
                <a:t>Gunung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aleway" panose="020B0604020202020204" charset="0"/>
                  <a:ea typeface="Roboto" pitchFamily="2" charset="0"/>
                  <a:cs typeface="+mn-cs"/>
                </a:rPr>
                <a:t>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aleway" panose="020B0604020202020204" charset="0"/>
                  <a:ea typeface="Roboto" pitchFamily="2" charset="0"/>
                  <a:cs typeface="+mn-cs"/>
                </a:rPr>
                <a:t>Djati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aleway" panose="020B0604020202020204" charset="0"/>
                  <a:ea typeface="Roboto" pitchFamily="2" charset="0"/>
                  <a:cs typeface="+mn-cs"/>
                </a:rPr>
                <a:t> Bandung 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aleway" panose="020B0604020202020204" charset="0"/>
                <a:ea typeface="+mn-ea"/>
                <a:cs typeface="+mn-cs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84605F9-A47A-44CC-8ED9-5AE6D76B2EAF}"/>
                </a:ext>
              </a:extLst>
            </p:cNvPr>
            <p:cNvSpPr txBox="1"/>
            <p:nvPr/>
          </p:nvSpPr>
          <p:spPr>
            <a:xfrm>
              <a:off x="1248867" y="3633875"/>
              <a:ext cx="181001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aleway" panose="020B0604020202020204" charset="0"/>
                  <a:ea typeface="Roboto" pitchFamily="2" charset="0"/>
                  <a:cs typeface="+mn-cs"/>
                </a:rPr>
                <a:t>uinsgd.official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aleway" panose="020B0604020202020204" charset="0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3BA9CAB-3C72-4BC2-9C9D-3A67DDE09593}"/>
                </a:ext>
              </a:extLst>
            </p:cNvPr>
            <p:cNvSpPr txBox="1"/>
            <p:nvPr/>
          </p:nvSpPr>
          <p:spPr>
            <a:xfrm>
              <a:off x="1253012" y="4014507"/>
              <a:ext cx="369331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aleway" panose="020B0604020202020204" charset="0"/>
                  <a:ea typeface="Roboto" pitchFamily="2" charset="0"/>
                  <a:cs typeface="+mn-cs"/>
                </a:rPr>
                <a:t>UIN </a:t>
              </a:r>
              <a:r>
                <a:rPr kumimoji="0" lang="en-US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aleway" panose="020B0604020202020204" charset="0"/>
                  <a:ea typeface="Roboto" pitchFamily="2" charset="0"/>
                  <a:cs typeface="+mn-cs"/>
                </a:rPr>
                <a:t>Sunan</a:t>
              </a: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aleway" panose="020B0604020202020204" charset="0"/>
                  <a:ea typeface="Roboto" pitchFamily="2" charset="0"/>
                  <a:cs typeface="+mn-cs"/>
                </a:rPr>
                <a:t> </a:t>
              </a:r>
              <a:r>
                <a:rPr kumimoji="0" lang="en-US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aleway" panose="020B0604020202020204" charset="0"/>
                  <a:ea typeface="Roboto" pitchFamily="2" charset="0"/>
                  <a:cs typeface="+mn-cs"/>
                </a:rPr>
                <a:t>Gunung</a:t>
              </a: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aleway" panose="020B0604020202020204" charset="0"/>
                  <a:ea typeface="Roboto" pitchFamily="2" charset="0"/>
                  <a:cs typeface="+mn-cs"/>
                </a:rPr>
                <a:t> </a:t>
              </a:r>
              <a:r>
                <a:rPr kumimoji="0" lang="en-US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aleway" panose="020B0604020202020204" charset="0"/>
                  <a:ea typeface="Roboto" pitchFamily="2" charset="0"/>
                  <a:cs typeface="+mn-cs"/>
                </a:rPr>
                <a:t>Djati</a:t>
              </a: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aleway" panose="020B0604020202020204" charset="0"/>
                  <a:ea typeface="Roboto" pitchFamily="2" charset="0"/>
                  <a:cs typeface="+mn-cs"/>
                </a:rPr>
                <a:t> Bandung 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aleway" panose="020B0604020202020204" charset="0"/>
                <a:ea typeface="+mn-ea"/>
                <a:cs typeface="+mn-cs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85E8F62-4F22-4590-A2D5-FE994A0A9F7E}"/>
                </a:ext>
              </a:extLst>
            </p:cNvPr>
            <p:cNvSpPr txBox="1"/>
            <p:nvPr/>
          </p:nvSpPr>
          <p:spPr>
            <a:xfrm>
              <a:off x="1255031" y="4353417"/>
              <a:ext cx="1817463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aleway" panose="020B0604020202020204" charset="0"/>
                  <a:ea typeface="Roboto" pitchFamily="2" charset="0"/>
                  <a:cs typeface="+mn-cs"/>
                </a:rPr>
                <a:t>uinsgd_official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aleway" panose="020B0604020202020204" charset="0"/>
                <a:ea typeface="+mn-ea"/>
                <a:cs typeface="+mn-cs"/>
              </a:endParaRPr>
            </a:p>
          </p:txBody>
        </p:sp>
        <p:pic>
          <p:nvPicPr>
            <p:cNvPr id="29" name="Graphic 28" descr="Telephone with solid fill">
              <a:extLst>
                <a:ext uri="{FF2B5EF4-FFF2-40B4-BE49-F238E27FC236}">
                  <a16:creationId xmlns:a16="http://schemas.microsoft.com/office/drawing/2014/main" id="{30AB5458-3C57-4E2C-98BC-512E93F1960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31535" y="5352593"/>
              <a:ext cx="438515" cy="438515"/>
            </a:xfrm>
            <a:prstGeom prst="rect">
              <a:avLst/>
            </a:prstGeom>
          </p:spPr>
        </p:pic>
        <p:pic>
          <p:nvPicPr>
            <p:cNvPr id="30" name="Graphic 29" descr="Envelope with solid fill">
              <a:extLst>
                <a:ext uri="{FF2B5EF4-FFF2-40B4-BE49-F238E27FC236}">
                  <a16:creationId xmlns:a16="http://schemas.microsoft.com/office/drawing/2014/main" id="{1A1A71E0-8D9B-47AA-8F19-B95317F6EA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831535" y="5038982"/>
              <a:ext cx="387647" cy="387647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8366548-A737-4ED3-AF10-841EB565BC0E}"/>
                </a:ext>
              </a:extLst>
            </p:cNvPr>
            <p:cNvSpPr txBox="1"/>
            <p:nvPr/>
          </p:nvSpPr>
          <p:spPr>
            <a:xfrm>
              <a:off x="1271235" y="5433351"/>
              <a:ext cx="176528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3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aleway" panose="020B0604020202020204" charset="0"/>
                  <a:ea typeface="+mn-ea"/>
                  <a:cs typeface="+mn-cs"/>
                </a:rPr>
                <a:t>(022)7800525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aleway" panose="020B0604020202020204" charset="0"/>
                <a:ea typeface="+mn-ea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B516014-0831-49FC-984A-1572497E79D3}"/>
                </a:ext>
              </a:extLst>
            </p:cNvPr>
            <p:cNvSpPr txBox="1"/>
            <p:nvPr/>
          </p:nvSpPr>
          <p:spPr>
            <a:xfrm>
              <a:off x="1290781" y="5094442"/>
              <a:ext cx="2180343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aleway" panose="020B0604020202020204" charset="0"/>
                  <a:ea typeface="Roboto" pitchFamily="2" charset="0"/>
                  <a:cs typeface="+mn-cs"/>
                </a:rPr>
                <a:t>Info@uinsgd.ac.id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aleway" panose="020B0604020202020204" charset="0"/>
                <a:ea typeface="+mn-ea"/>
                <a:cs typeface="+mn-cs"/>
              </a:endParaRPr>
            </a:p>
          </p:txBody>
        </p:sp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09DC652A-74CF-4329-AD96-12201F056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843998" y="2821061"/>
              <a:ext cx="366303" cy="366303"/>
            </a:xfrm>
            <a:prstGeom prst="rect">
              <a:avLst/>
            </a:prstGeom>
          </p:spPr>
        </p:pic>
        <p:pic>
          <p:nvPicPr>
            <p:cNvPr id="34" name="Graphic 33">
              <a:extLst>
                <a:ext uri="{FF2B5EF4-FFF2-40B4-BE49-F238E27FC236}">
                  <a16:creationId xmlns:a16="http://schemas.microsoft.com/office/drawing/2014/main" id="{E9976A4F-525C-4793-9573-6FF57FA9CE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855523" y="3195775"/>
              <a:ext cx="343248" cy="343248"/>
            </a:xfrm>
            <a:prstGeom prst="rect">
              <a:avLst/>
            </a:prstGeom>
          </p:spPr>
        </p:pic>
        <p:pic>
          <p:nvPicPr>
            <p:cNvPr id="35" name="Graphic 34">
              <a:extLst>
                <a:ext uri="{FF2B5EF4-FFF2-40B4-BE49-F238E27FC236}">
                  <a16:creationId xmlns:a16="http://schemas.microsoft.com/office/drawing/2014/main" id="{E61CB9AD-B8ED-4408-8E4A-AD60563F0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831535" y="4298005"/>
              <a:ext cx="381196" cy="381196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02E89B51-4819-425A-A545-A69618426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820464" y="4690332"/>
              <a:ext cx="403339" cy="337592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748E890-B948-4EB3-8271-41C07C863376}"/>
                </a:ext>
              </a:extLst>
            </p:cNvPr>
            <p:cNvSpPr txBox="1"/>
            <p:nvPr/>
          </p:nvSpPr>
          <p:spPr>
            <a:xfrm>
              <a:off x="1255031" y="4703047"/>
              <a:ext cx="1817463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aleway" panose="020B0604020202020204" charset="0"/>
                  <a:ea typeface="Roboto" pitchFamily="2" charset="0"/>
                  <a:cs typeface="+mn-cs"/>
                </a:rPr>
                <a:t>uinsgd_official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aleway" panose="020B0604020202020204" charset="0"/>
                <a:ea typeface="+mn-ea"/>
                <a:cs typeface="+mn-cs"/>
              </a:endParaRP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CADCA46D-DF9F-4637-BBD7-368830287C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49678" y="811623"/>
              <a:ext cx="2986895" cy="2132643"/>
            </a:xfrm>
            <a:prstGeom prst="rect">
              <a:avLst/>
            </a:prstGeom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30395DD0-BF44-49CC-A96E-BA594A25815A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30"/>
          <a:stretch/>
        </p:blipFill>
        <p:spPr>
          <a:xfrm>
            <a:off x="487919" y="29722"/>
            <a:ext cx="1110348" cy="11912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A32304A-645F-4125-952E-BB367D129CE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724" y="2524381"/>
            <a:ext cx="7075013" cy="403956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5DE9152-4E31-4D30-89F8-7BDE999A2824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64"/>
          <a:stretch/>
        </p:blipFill>
        <p:spPr>
          <a:xfrm>
            <a:off x="-1" y="4919864"/>
            <a:ext cx="12192000" cy="2094096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9E3F6D0D-D998-4EE4-86A6-38C7C3D1168F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211"/>
          <a:stretch/>
        </p:blipFill>
        <p:spPr>
          <a:xfrm>
            <a:off x="10305370" y="4359130"/>
            <a:ext cx="1891299" cy="2551422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B11448FF-3B0F-4A9B-BDF1-8AB5C223E06A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387" y="6375250"/>
            <a:ext cx="4903226" cy="495809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841123A3-BFEB-4B4E-ABFB-FD7D28E4D3C1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4133" y="149966"/>
            <a:ext cx="2206267" cy="78833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B1CD5A9-B3BD-F28D-1908-E25A6904CF2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920" y="334652"/>
            <a:ext cx="2222409" cy="58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003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ontents Slide Master">
  <a:themeElements>
    <a:clrScheme name="travel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BDFB"/>
      </a:accent1>
      <a:accent2>
        <a:srgbClr val="1ED0A6"/>
      </a:accent2>
      <a:accent3>
        <a:srgbClr val="1C82FF"/>
      </a:accent3>
      <a:accent4>
        <a:srgbClr val="565874"/>
      </a:accent4>
      <a:accent5>
        <a:srgbClr val="00BDFB"/>
      </a:accent5>
      <a:accent6>
        <a:srgbClr val="1ED0A6"/>
      </a:accent6>
      <a:hlink>
        <a:srgbClr val="262626"/>
      </a:hlink>
      <a:folHlink>
        <a:srgbClr val="262626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5046</TotalTime>
  <Words>534</Words>
  <Application>Microsoft Office PowerPoint</Application>
  <PresentationFormat>Widescreen</PresentationFormat>
  <Paragraphs>94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25" baseType="lpstr">
      <vt:lpstr>Arial</vt:lpstr>
      <vt:lpstr>Arial Nova</vt:lpstr>
      <vt:lpstr>Calibri</vt:lpstr>
      <vt:lpstr>Calibri Light</vt:lpstr>
      <vt:lpstr>Ink Free</vt:lpstr>
      <vt:lpstr>Lato Black</vt:lpstr>
      <vt:lpstr>Lato Light</vt:lpstr>
      <vt:lpstr>Raleway</vt:lpstr>
      <vt:lpstr>Roboto Light</vt:lpstr>
      <vt:lpstr>Tahoma</vt:lpstr>
      <vt:lpstr>Times New Roman</vt:lpstr>
      <vt:lpstr>Wingdings</vt:lpstr>
      <vt:lpstr>Office Theme</vt:lpstr>
      <vt:lpstr>1_Office Theme</vt:lpstr>
      <vt:lpstr>3_Office Theme</vt:lpstr>
      <vt:lpstr>Contents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Rona Binham</dc:creator>
  <cp:lastModifiedBy>Ali Rahman</cp:lastModifiedBy>
  <cp:revision>125</cp:revision>
  <dcterms:created xsi:type="dcterms:W3CDTF">2022-12-15T18:34:20Z</dcterms:created>
  <dcterms:modified xsi:type="dcterms:W3CDTF">2026-01-22T03:00:07Z</dcterms:modified>
</cp:coreProperties>
</file>