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59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41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41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9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78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B0BF6F8-8B87-418F-9466-49D9994D5CF0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A70C7C-B46A-4EC4-9AE6-472FD8ACC95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75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84E28-8423-967B-C8D9-921E76CC08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32B46-4EBD-130B-4283-23046EC48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8085" y="4960137"/>
            <a:ext cx="3743915" cy="1463040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dirty="0"/>
          </a:p>
          <a:p>
            <a:r>
              <a:rPr lang="en-US" b="1" dirty="0"/>
              <a:t>OLEH :</a:t>
            </a:r>
          </a:p>
          <a:p>
            <a:r>
              <a:rPr lang="en-US" b="1" dirty="0"/>
              <a:t>NISA HERMAWATI,M.PSI,PSIKOLOG</a:t>
            </a:r>
          </a:p>
        </p:txBody>
      </p:sp>
    </p:spTree>
    <p:extLst>
      <p:ext uri="{BB962C8B-B14F-4D97-AF65-F5344CB8AC3E}">
        <p14:creationId xmlns:p14="http://schemas.microsoft.com/office/powerpoint/2010/main" val="128523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8C05-AE9F-A5CE-5939-D60AA4AB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D6E48-8A73-B593-AADE-3339DDDCA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intelektualitas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dan </a:t>
            </a:r>
            <a:r>
              <a:rPr lang="en-US" dirty="0" err="1"/>
              <a:t>kerencanaan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.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dan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dan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yang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pada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melengkapi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Susantoro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yang </a:t>
            </a:r>
            <a:r>
              <a:rPr lang="en-US" dirty="0" err="1"/>
              <a:t>berumur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19 </a:t>
            </a:r>
            <a:r>
              <a:rPr lang="en-US" dirty="0" err="1"/>
              <a:t>sampai</a:t>
            </a:r>
            <a:r>
              <a:rPr lang="en-US" dirty="0"/>
              <a:t> 28 </a:t>
            </a:r>
            <a:r>
              <a:rPr lang="en-US" dirty="0" err="1"/>
              <a:t>tahun</a:t>
            </a:r>
            <a:r>
              <a:rPr lang="en-US" dirty="0"/>
              <a:t> yang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4298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7F71-548D-CEFA-B955-38E1BF013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KARAKTERISTIK MAHASISWA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292EA-FE13-7FA2-6E73-034C3FF7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1.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berkurangnya</a:t>
            </a:r>
            <a:r>
              <a:rPr lang="en-US" dirty="0"/>
              <a:t> </a:t>
            </a:r>
            <a:r>
              <a:rPr lang="en-US" dirty="0" err="1"/>
              <a:t>gejolak-gejolak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memantapkan</a:t>
            </a:r>
            <a:r>
              <a:rPr lang="en-US" dirty="0"/>
              <a:t> dan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diraihnya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realistik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dan </a:t>
            </a:r>
            <a:r>
              <a:rPr lang="en-US" dirty="0" err="1"/>
              <a:t>lingkungannya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3.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sebaya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dan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ketahui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4.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yang paling </a:t>
            </a:r>
            <a:r>
              <a:rPr lang="en-US" dirty="0" err="1"/>
              <a:t>menonjol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, dan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prakiraan</a:t>
            </a:r>
            <a:r>
              <a:rPr lang="en-US" dirty="0"/>
              <a:t> di masa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percintaan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memperdalam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dibidangnya</a:t>
            </a:r>
            <a:r>
              <a:rPr lang="en-US" dirty="0"/>
              <a:t> masing-masing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dunia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mental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43289-9346-5CE8-3D72-A0ABBB57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BAGAIMANA MAHASISWA HARUS BERADAPTASI DENGAN SITUASI YANG BARU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BBA1C-C1B0-390E-3F96-5CD78EE38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                                                   BUDAYA KAMPUS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 METODA PEMBELAJARAN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 MEDIA PEMBELAJARAN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  PENGAJAR / DOSEN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KRS -AN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E87C2E-4C49-A1CA-FF31-2FB422979766}"/>
              </a:ext>
            </a:extLst>
          </p:cNvPr>
          <p:cNvSpPr/>
          <p:nvPr/>
        </p:nvSpPr>
        <p:spPr>
          <a:xfrm>
            <a:off x="1027688" y="3429000"/>
            <a:ext cx="3083066" cy="1579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ADAPTASI MAHASISWA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F9E30D-D30F-B919-D5AC-865057D351C5}"/>
              </a:ext>
            </a:extLst>
          </p:cNvPr>
          <p:cNvCxnSpPr>
            <a:cxnSpLocks/>
          </p:cNvCxnSpPr>
          <p:nvPr/>
        </p:nvCxnSpPr>
        <p:spPr>
          <a:xfrm flipV="1">
            <a:off x="3762796" y="2261007"/>
            <a:ext cx="1416107" cy="1420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D0FC5CD-279A-A91A-8E8A-FA0C5591BDB2}"/>
              </a:ext>
            </a:extLst>
          </p:cNvPr>
          <p:cNvCxnSpPr/>
          <p:nvPr/>
        </p:nvCxnSpPr>
        <p:spPr>
          <a:xfrm flipV="1">
            <a:off x="4029834" y="3151188"/>
            <a:ext cx="1302817" cy="773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70B7692-7579-B2F6-EA21-4AB7E76A7573}"/>
              </a:ext>
            </a:extLst>
          </p:cNvPr>
          <p:cNvCxnSpPr>
            <a:cxnSpLocks/>
          </p:cNvCxnSpPr>
          <p:nvPr/>
        </p:nvCxnSpPr>
        <p:spPr>
          <a:xfrm flipV="1">
            <a:off x="4029834" y="3940822"/>
            <a:ext cx="1302817" cy="86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51B443-0892-1ADC-F101-BEF3447EFEDF}"/>
              </a:ext>
            </a:extLst>
          </p:cNvPr>
          <p:cNvCxnSpPr>
            <a:cxnSpLocks/>
          </p:cNvCxnSpPr>
          <p:nvPr/>
        </p:nvCxnSpPr>
        <p:spPr>
          <a:xfrm>
            <a:off x="4029834" y="4523448"/>
            <a:ext cx="1448474" cy="221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0D395B-21AF-4DC7-FF20-9F1697C14D87}"/>
              </a:ext>
            </a:extLst>
          </p:cNvPr>
          <p:cNvCxnSpPr>
            <a:stCxn id="4" idx="5"/>
          </p:cNvCxnSpPr>
          <p:nvPr/>
        </p:nvCxnSpPr>
        <p:spPr>
          <a:xfrm>
            <a:off x="3659249" y="4777589"/>
            <a:ext cx="1819059" cy="975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596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F9E92-2F42-DE82-39E7-3823E97AC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4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BAGAIMANA JIKA ADA YANG MERASA SALAH JURUSAN 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48F70F3-B953-6AAE-EEBD-144295C5C2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1294" y="2501900"/>
            <a:ext cx="630555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9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821E-A6FD-51D4-639F-36849CA9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BEBERAPA ETIOLOGI / PENYEBAB SALAH JURUSAN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12E7-29B5-D0A8-6084-4CD51918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1.TIDAK DITELUSURI DULU MINAT BAKAT</a:t>
            </a:r>
          </a:p>
          <a:p>
            <a:r>
              <a:rPr lang="en-US" dirty="0"/>
              <a:t>2. IKUT-IKUTAN TEMAN</a:t>
            </a:r>
          </a:p>
          <a:p>
            <a:r>
              <a:rPr lang="en-US" dirty="0"/>
              <a:t>3. MASUK KARENA PILIHAN YANG KEDUA TAPI TIDAK SESUAI HARAPAN</a:t>
            </a:r>
          </a:p>
          <a:p>
            <a:r>
              <a:rPr lang="en-US" dirty="0"/>
              <a:t>4. KURANG MENDAPATKAN INFORMASI TERKAIT JURUSAN YANG DIPILIH</a:t>
            </a:r>
          </a:p>
          <a:p>
            <a:r>
              <a:rPr lang="en-US" dirty="0"/>
              <a:t>5. ASAL KULIAH SAJA</a:t>
            </a:r>
          </a:p>
          <a:p>
            <a:r>
              <a:rPr lang="en-US" dirty="0"/>
              <a:t>6. IKUT RAMENYA SEKARANG JURUSAN APA YANG DIMINATI</a:t>
            </a:r>
          </a:p>
          <a:p>
            <a:r>
              <a:rPr lang="en-US" dirty="0"/>
              <a:t>7. KARENA PAKSAAN ORANG TUA / HARAPAN ORANG TUA</a:t>
            </a:r>
          </a:p>
        </p:txBody>
      </p:sp>
    </p:spTree>
    <p:extLst>
      <p:ext uri="{BB962C8B-B14F-4D97-AF65-F5344CB8AC3E}">
        <p14:creationId xmlns:p14="http://schemas.microsoft.com/office/powerpoint/2010/main" val="2510307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D77D-480E-D964-8026-4CDF4652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YANG HARUS DILAKUKAN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F74E3-E23C-9F15-FAB8-F9AC78B17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1.KOORDINASIKAN DENGAN PEMBIMBING AKADEMIK KOMUNIKASIKAN KESULITAN YANG DIHADAPI</a:t>
            </a:r>
          </a:p>
          <a:p>
            <a:r>
              <a:rPr lang="en-US" dirty="0"/>
              <a:t>2. UNTUK MEMASTIKAN MINAT BAKAT , LAKUKAN PSIKOTEST MINAT BAKAT AGAR LEBIH TERARAH</a:t>
            </a:r>
          </a:p>
          <a:p>
            <a:r>
              <a:rPr lang="en-US" dirty="0"/>
              <a:t>3. JIKA DIRASAKAN TIDAK BISA MENJALANI SEBAIKNYA PINDAH JURUSAN</a:t>
            </a:r>
          </a:p>
          <a:p>
            <a:r>
              <a:rPr lang="en-US" dirty="0"/>
              <a:t>4. KOMUNIKASIKAN DENGAN ORANG TUA</a:t>
            </a:r>
          </a:p>
          <a:p>
            <a:r>
              <a:rPr lang="en-US" dirty="0"/>
              <a:t>5. DETEKSI SEJAK DINI KESULITAN </a:t>
            </a:r>
            <a:r>
              <a:rPr lang="en-US" dirty="0" err="1"/>
              <a:t>KESULITAN</a:t>
            </a:r>
            <a:r>
              <a:rPr lang="en-US" dirty="0"/>
              <a:t> PERKULIAHAN </a:t>
            </a:r>
          </a:p>
        </p:txBody>
      </p:sp>
    </p:spTree>
    <p:extLst>
      <p:ext uri="{BB962C8B-B14F-4D97-AF65-F5344CB8AC3E}">
        <p14:creationId xmlns:p14="http://schemas.microsoft.com/office/powerpoint/2010/main" val="666607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9729-6E01-E5E2-DF11-0B39FFC5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JIKA ADA MASALAH PERKULIAHAN 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5533E0-7FD6-2402-88FE-6E8B9FD16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6958" y="2290713"/>
            <a:ext cx="4514850" cy="3000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09582C-521E-19F3-4543-00774EAB0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191" y="2290713"/>
            <a:ext cx="45148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60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D7F0-9316-CD74-0DBC-964426B8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CARA MEMPERTAHANKAN MOTIVASI 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4CA52-E67F-AD3F-287B-913C9B55B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MOTIVASI ADALAH DORONGAN DALAM DIRI YANG MENGARAHKAN        </a:t>
            </a:r>
          </a:p>
          <a:p>
            <a:pPr marL="0" indent="0">
              <a:buNone/>
            </a:pPr>
            <a:r>
              <a:rPr lang="en-US" dirty="0"/>
              <a:t>                                   TINGKAH LAKU PADA TUJUAN.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00BAFE-D6E1-0AE5-CEDA-89D5D86F1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844" y="2775568"/>
            <a:ext cx="6004291" cy="35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9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8662-E5CF-91FD-9184-201C6CA5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29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Orang yang </a:t>
            </a:r>
            <a:r>
              <a:rPr lang="en-US" b="1" dirty="0" err="1"/>
              <a:t>sukses</a:t>
            </a:r>
            <a:r>
              <a:rPr lang="en-US" b="1" dirty="0"/>
              <a:t>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milik</a:t>
            </a:r>
            <a:r>
              <a:rPr lang="en-US" b="1" dirty="0"/>
              <a:t> orang yang </a:t>
            </a:r>
            <a:r>
              <a:rPr lang="en-US" b="1" dirty="0" err="1"/>
              <a:t>pintar</a:t>
            </a:r>
            <a:r>
              <a:rPr lang="en-US" b="1" dirty="0"/>
              <a:t> </a:t>
            </a:r>
            <a:r>
              <a:rPr lang="en-US" b="1" dirty="0" err="1"/>
              <a:t>saja</a:t>
            </a:r>
            <a:r>
              <a:rPr lang="en-US" b="1" dirty="0"/>
              <a:t> </a:t>
            </a:r>
            <a:r>
              <a:rPr lang="en-US" b="1" dirty="0" err="1"/>
              <a:t>melainkan</a:t>
            </a:r>
            <a:r>
              <a:rPr lang="en-US" b="1" dirty="0"/>
              <a:t> </a:t>
            </a:r>
            <a:r>
              <a:rPr lang="en-US" b="1" dirty="0" err="1"/>
              <a:t>milik</a:t>
            </a:r>
            <a:r>
              <a:rPr lang="en-US" b="1" dirty="0"/>
              <a:t> orang yang </a:t>
            </a:r>
            <a:r>
              <a:rPr lang="en-US" b="1" dirty="0" err="1"/>
              <a:t>terus</a:t>
            </a:r>
            <a:r>
              <a:rPr lang="en-US" b="1" dirty="0"/>
              <a:t> </a:t>
            </a:r>
            <a:r>
              <a:rPr lang="en-US" b="1" dirty="0" err="1"/>
              <a:t>memotivasi</a:t>
            </a:r>
            <a:r>
              <a:rPr lang="en-US" b="1" dirty="0"/>
              <a:t> </a:t>
            </a:r>
            <a:r>
              <a:rPr lang="en-US" b="1" dirty="0" err="1"/>
              <a:t>dirinya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selalu</a:t>
            </a:r>
            <a:r>
              <a:rPr lang="en-US" b="1" dirty="0"/>
              <a:t> </a:t>
            </a:r>
            <a:r>
              <a:rPr lang="en-US" b="1" dirty="0" err="1"/>
              <a:t>tekun</a:t>
            </a:r>
            <a:r>
              <a:rPr lang="en-US" b="1" dirty="0"/>
              <a:t> dan </a:t>
            </a:r>
            <a:r>
              <a:rPr lang="en-US" b="1" dirty="0" err="1"/>
              <a:t>berusaha</a:t>
            </a:r>
            <a:r>
              <a:rPr lang="en-US" b="1" dirty="0"/>
              <a:t> …….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108BB9-1CAF-5E4C-7F83-CF6BEE37E1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2056" y="3011487"/>
            <a:ext cx="17240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B53B0-B5C8-EF91-B86A-1FF2596F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dan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5438D-E94C-AB1F-B17F-990E4E67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Perubahan-perubahan</a:t>
            </a:r>
            <a:r>
              <a:rPr lang="en-US" dirty="0"/>
              <a:t> social yang </a:t>
            </a:r>
            <a:r>
              <a:rPr lang="en-US" dirty="0" err="1"/>
              <a:t>serba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modernisasi</a:t>
            </a:r>
            <a:r>
              <a:rPr lang="en-US" dirty="0"/>
              <a:t>, </a:t>
            </a:r>
            <a:r>
              <a:rPr lang="en-US" dirty="0" err="1"/>
              <a:t>industrialisasi</a:t>
            </a:r>
            <a:r>
              <a:rPr lang="en-US" dirty="0"/>
              <a:t>,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dan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pada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Perubahan-perubahan</a:t>
            </a:r>
            <a:r>
              <a:rPr lang="en-US" dirty="0"/>
              <a:t> social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yang pada </a:t>
            </a:r>
            <a:r>
              <a:rPr lang="en-US" dirty="0" err="1"/>
              <a:t>gilirannya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stress pada </a:t>
            </a:r>
            <a:r>
              <a:rPr lang="en-US" dirty="0" err="1"/>
              <a:t>dirinya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wabah</a:t>
            </a:r>
            <a:r>
              <a:rPr lang="en-US" dirty="0"/>
              <a:t> pandemic covid -19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menentu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7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75DD-0019-8B30-0FAD-A7528A34D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9E96A-E367-8E40-E465-1AECE78CB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stress </a:t>
            </a:r>
            <a:r>
              <a:rPr lang="en-US" dirty="0" err="1"/>
              <a:t>psikososial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yang pada </a:t>
            </a:r>
            <a:r>
              <a:rPr lang="en-US" dirty="0" err="1"/>
              <a:t>gilirannya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.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arti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juga </a:t>
            </a:r>
            <a:r>
              <a:rPr lang="en-US" dirty="0" err="1"/>
              <a:t>dalam</a:t>
            </a:r>
            <a:r>
              <a:rPr lang="en-US" dirty="0"/>
              <a:t> arti mental, social, dan spiritual (WHO, 1984). Prof. T.A Lambo,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WHO di </a:t>
            </a:r>
            <a:r>
              <a:rPr lang="en-US" dirty="0" err="1"/>
              <a:t>dalam</a:t>
            </a:r>
            <a:r>
              <a:rPr lang="en-US" dirty="0"/>
              <a:t> (9 </a:t>
            </a:r>
            <a:r>
              <a:rPr lang="en-US" dirty="0" err="1"/>
              <a:t>th</a:t>
            </a:r>
            <a:r>
              <a:rPr lang="en-US" dirty="0"/>
              <a:t> Word Congress of Social Psychiatry di Paris, 1982, </a:t>
            </a:r>
            <a:r>
              <a:rPr lang="en-US" dirty="0" err="1"/>
              <a:t>mengutarakan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dan </a:t>
            </a:r>
            <a:r>
              <a:rPr lang="en-US" dirty="0" err="1"/>
              <a:t>modernisasi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factor social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(</a:t>
            </a:r>
            <a:r>
              <a:rPr lang="en-US" dirty="0" err="1"/>
              <a:t>mortalitas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kesakitan</a:t>
            </a:r>
            <a:r>
              <a:rPr lang="en-US" dirty="0"/>
              <a:t>/</a:t>
            </a:r>
            <a:r>
              <a:rPr lang="en-US" dirty="0" err="1"/>
              <a:t>penyakit</a:t>
            </a:r>
            <a:r>
              <a:rPr lang="en-US" dirty="0"/>
              <a:t> (</a:t>
            </a:r>
            <a:r>
              <a:rPr lang="en-US" dirty="0" err="1"/>
              <a:t>morbiditas</a:t>
            </a:r>
            <a:r>
              <a:rPr lang="en-US" dirty="0"/>
              <a:t>),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factor </a:t>
            </a:r>
            <a:r>
              <a:rPr lang="en-US" dirty="0" err="1"/>
              <a:t>psikososial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dan </a:t>
            </a:r>
            <a:r>
              <a:rPr lang="en-US" dirty="0" err="1"/>
              <a:t>merupakan</a:t>
            </a:r>
            <a:r>
              <a:rPr lang="en-US" dirty="0"/>
              <a:t> stress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2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058D-18FC-34DA-D119-4F7BE5E67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Keadaan</a:t>
            </a:r>
            <a:r>
              <a:rPr lang="en-US" dirty="0"/>
              <a:t> mental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A2BDD-4481-8971-F08D-1469FE3F4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mental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“</a:t>
            </a:r>
            <a:r>
              <a:rPr lang="en-US" dirty="0" err="1"/>
              <a:t>sehat</a:t>
            </a:r>
            <a:r>
              <a:rPr lang="en-US" dirty="0"/>
              <a:t> mental”, “mental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” dan “</a:t>
            </a:r>
            <a:r>
              <a:rPr lang="en-US" dirty="0" err="1"/>
              <a:t>sakit</a:t>
            </a:r>
            <a:r>
              <a:rPr lang="en-US" dirty="0"/>
              <a:t> mental”.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7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CF2E-A651-AFEC-1DCF-9592D2F92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EB050-BA55-42AD-D8E6-3C8B5B548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Sehat</a:t>
            </a:r>
            <a:r>
              <a:rPr lang="en-US" b="1" dirty="0"/>
              <a:t> mental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mental yang </a:t>
            </a:r>
            <a:r>
              <a:rPr lang="en-US" dirty="0" err="1"/>
              <a:t>tumbuh</a:t>
            </a:r>
            <a:r>
              <a:rPr lang="en-US" dirty="0"/>
              <a:t> dan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8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632D7-845A-450E-01B9-202B09A7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B77DB-24A0-8825-8AFA-E0E48508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Mental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sehat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orang yang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punya </a:t>
            </a:r>
            <a:r>
              <a:rPr lang="en-US" dirty="0" err="1"/>
              <a:t>keinginan</a:t>
            </a:r>
            <a:r>
              <a:rPr lang="en-US" dirty="0"/>
              <a:t> dan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mengaktualisasikan</a:t>
            </a:r>
            <a:r>
              <a:rPr lang="en-US" dirty="0"/>
              <a:t> </a:t>
            </a:r>
            <a:r>
              <a:rPr lang="en-US" dirty="0" err="1"/>
              <a:t>potensinya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optimal.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5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6E9E5-CC5A-4184-B726-7147221A9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6F6A-2676-F505-A39C-C900EEFDE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Sakit</a:t>
            </a:r>
            <a:r>
              <a:rPr lang="en-US" b="1" dirty="0"/>
              <a:t> mental </a:t>
            </a:r>
            <a:r>
              <a:rPr lang="en-US" dirty="0" err="1"/>
              <a:t>adalah</a:t>
            </a:r>
            <a:r>
              <a:rPr lang="en-US" dirty="0"/>
              <a:t> orang yang </a:t>
            </a:r>
            <a:r>
              <a:rPr lang="en-US" dirty="0" err="1"/>
              <a:t>secara</a:t>
            </a:r>
            <a:r>
              <a:rPr lang="en-US" dirty="0"/>
              <a:t> mental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unsure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menentu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7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3875-16DE-8C70-2039-D44BE9F0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7C7E4-85F8-A5F7-FC9B-BDFA28D9A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WHO, 1959, criteria mental yang </a:t>
            </a:r>
            <a:r>
              <a:rPr lang="en-US" b="1" dirty="0" err="1"/>
              <a:t>sehat</a:t>
            </a:r>
            <a:r>
              <a:rPr lang="en-US" b="1" dirty="0"/>
              <a:t> :</a:t>
            </a:r>
          </a:p>
          <a:p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konstruktif</a:t>
            </a:r>
            <a:r>
              <a:rPr lang="en-US" dirty="0"/>
              <a:t> pada </a:t>
            </a:r>
            <a:r>
              <a:rPr lang="en-US" dirty="0" err="1"/>
              <a:t>kenyataan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baginya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jerih</a:t>
            </a:r>
            <a:r>
              <a:rPr lang="en-US" dirty="0"/>
              <a:t> </a:t>
            </a:r>
            <a:r>
              <a:rPr lang="en-US" dirty="0" err="1"/>
              <a:t>payah</a:t>
            </a:r>
            <a:r>
              <a:rPr lang="en-US" dirty="0"/>
              <a:t> </a:t>
            </a:r>
            <a:r>
              <a:rPr lang="en-US" dirty="0" err="1"/>
              <a:t>usahanya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menerima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Secara</a:t>
            </a:r>
            <a:r>
              <a:rPr lang="en-US" dirty="0"/>
              <a:t> relative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rasa </a:t>
            </a:r>
            <a:r>
              <a:rPr lang="en-US" dirty="0" err="1"/>
              <a:t>tegang</a:t>
            </a:r>
            <a:r>
              <a:rPr lang="en-US" dirty="0"/>
              <a:t> dan </a:t>
            </a:r>
            <a:r>
              <a:rPr lang="en-US" dirty="0" err="1"/>
              <a:t>cemas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menolong</a:t>
            </a:r>
            <a:r>
              <a:rPr lang="en-US" dirty="0"/>
              <a:t> dan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memuaskan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kekecewaan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dipakainya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di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Menjuruskan</a:t>
            </a:r>
            <a:r>
              <a:rPr lang="en-US" dirty="0"/>
              <a:t> rasa </a:t>
            </a:r>
            <a:r>
              <a:rPr lang="en-US" dirty="0" err="1"/>
              <a:t>permusuhan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dan </a:t>
            </a:r>
            <a:r>
              <a:rPr lang="en-US" dirty="0" err="1"/>
              <a:t>konstruktif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Mempunyai</a:t>
            </a:r>
            <a:r>
              <a:rPr lang="en-US" dirty="0"/>
              <a:t> rasa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6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6958-846B-0193-52F5-C4FAD529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BAGAIMANA ADAPTASI MAHASISWA BARU DI DUNIA PERKULIAHAN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60FED-136E-3550-80CF-47C1AA5A7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DEFINSI MAHASIWA &amp; KARAKTERISTIK MAHASISWA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DEFINISI :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dikategorikan</a:t>
            </a:r>
            <a:r>
              <a:rPr lang="en-US" dirty="0"/>
              <a:t> 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yang </a:t>
            </a:r>
            <a:r>
              <a:rPr lang="en-US" dirty="0" err="1"/>
              <a:t>usianya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18 </a:t>
            </a:r>
            <a:r>
              <a:rPr lang="en-US" dirty="0" err="1"/>
              <a:t>sampai</a:t>
            </a:r>
            <a:r>
              <a:rPr lang="en-US" dirty="0"/>
              <a:t> 25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digolongkan</a:t>
            </a:r>
            <a:r>
              <a:rPr lang="en-US" dirty="0"/>
              <a:t> pada masa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masa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dan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,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pada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pemantapan</a:t>
            </a:r>
            <a:r>
              <a:rPr lang="en-US" dirty="0"/>
              <a:t> </a:t>
            </a:r>
            <a:r>
              <a:rPr lang="en-US" dirty="0" err="1"/>
              <a:t>pendirian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751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212</TotalTime>
  <Words>885</Words>
  <Application>Microsoft Office PowerPoint</Application>
  <PresentationFormat>Widescreen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Tw Cen MT</vt:lpstr>
      <vt:lpstr>Tw Cen MT Condensed</vt:lpstr>
      <vt:lpstr>Wingdings 3</vt:lpstr>
      <vt:lpstr>Integral</vt:lpstr>
      <vt:lpstr>MENTAL HEALTH</vt:lpstr>
      <vt:lpstr>Pentingnya Mengenal dan Memahami kesehatan Mental ?</vt:lpstr>
      <vt:lpstr>PowerPoint Presentation</vt:lpstr>
      <vt:lpstr>Keadaan mental :</vt:lpstr>
      <vt:lpstr>PowerPoint Presentation</vt:lpstr>
      <vt:lpstr>PowerPoint Presentation</vt:lpstr>
      <vt:lpstr>PowerPoint Presentation</vt:lpstr>
      <vt:lpstr>PowerPoint Presentation</vt:lpstr>
      <vt:lpstr>BAGAIMANA ADAPTASI MAHASISWA BARU DI DUNIA PERKULIAHAN ?</vt:lpstr>
      <vt:lpstr>PowerPoint Presentation</vt:lpstr>
      <vt:lpstr>KARAKTERISTIK MAHASISWA ?</vt:lpstr>
      <vt:lpstr>BAGAIMANA MAHASISWA HARUS BERADAPTASI DENGAN SITUASI YANG BARU ?</vt:lpstr>
      <vt:lpstr>BAGAIMANA JIKA ADA YANG MERASA SALAH JURUSAN ?</vt:lpstr>
      <vt:lpstr>BEBERAPA ETIOLOGI / PENYEBAB SALAH JURUSAN ?</vt:lpstr>
      <vt:lpstr>APA YANG HARUS DILAKUKAN ?</vt:lpstr>
      <vt:lpstr>JIKA ADA MASALAH PERKULIAHAN ?</vt:lpstr>
      <vt:lpstr>CARA MEMPERTAHANKAN MOTIVASI ?</vt:lpstr>
      <vt:lpstr>Orang yang sukses bukan hanya milik orang yang pintar saja melainkan milik orang yang terus memotivasi dirinya untuk selalu tekun dan berusaha 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yasminesyafa@yahoo.co.id</dc:creator>
  <cp:lastModifiedBy>yasminesyafa@yahoo.co.id</cp:lastModifiedBy>
  <cp:revision>27</cp:revision>
  <dcterms:created xsi:type="dcterms:W3CDTF">2022-10-11T02:05:44Z</dcterms:created>
  <dcterms:modified xsi:type="dcterms:W3CDTF">2023-06-26T12:05:26Z</dcterms:modified>
</cp:coreProperties>
</file>